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405" r:id="rId4"/>
    <p:sldId id="390" r:id="rId5"/>
    <p:sldId id="383" r:id="rId6"/>
    <p:sldId id="406" r:id="rId7"/>
    <p:sldId id="407" r:id="rId8"/>
    <p:sldId id="429" r:id="rId9"/>
    <p:sldId id="398" r:id="rId10"/>
    <p:sldId id="388" r:id="rId11"/>
    <p:sldId id="399" r:id="rId12"/>
    <p:sldId id="403" r:id="rId13"/>
    <p:sldId id="396" r:id="rId14"/>
    <p:sldId id="384" r:id="rId15"/>
    <p:sldId id="296" r:id="rId16"/>
    <p:sldId id="400" r:id="rId17"/>
    <p:sldId id="401" r:id="rId18"/>
    <p:sldId id="402" r:id="rId19"/>
    <p:sldId id="424" r:id="rId20"/>
    <p:sldId id="425" r:id="rId21"/>
    <p:sldId id="408" r:id="rId22"/>
    <p:sldId id="404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6600"/>
    <a:srgbClr val="009900"/>
    <a:srgbClr val="0000CC"/>
    <a:srgbClr val="FF33CC"/>
    <a:srgbClr val="00FF00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94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3655;&#21494;&#22278;&#22278;%20&#26391;&#35835;&#35270;&#39057;.flv" TargetMode="Externa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http://img.bimg.126.net/photo/xlzARtpfC-fv9VTw_EqXsw==/3971611921404165358.jpg"/>
          <p:cNvPicPr>
            <a:picLocks noChangeAspect="1"/>
          </p:cNvPicPr>
          <p:nvPr/>
        </p:nvPicPr>
        <p:blipFill>
          <a:blip r:embed="rId1"/>
          <a:srcRect r="38164" b="3816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Box 2"/>
          <p:cNvSpPr txBox="1"/>
          <p:nvPr/>
        </p:nvSpPr>
        <p:spPr>
          <a:xfrm>
            <a:off x="1500188" y="1363663"/>
            <a:ext cx="57864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12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荷叶圆圆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2" name="TextBox 3"/>
          <p:cNvSpPr txBox="1"/>
          <p:nvPr/>
        </p:nvSpPr>
        <p:spPr>
          <a:xfrm>
            <a:off x="928688" y="844550"/>
            <a:ext cx="7000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部编版一年级下册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C:\Program Files\Tencent\QQ\Users\1040241890\Image\Group\7M9F_AETZU2FMS5DZ_Z4M0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00"/>
            <a:ext cx="9144000" cy="914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11268" name="Picture 2" descr="http://p2.so.qhimgs1.com/bdr/_240_/t016ad2fc5f67950a2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8625" y="-1096962"/>
            <a:ext cx="10287000" cy="7954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63491" name="Picture 3" descr="d1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924175"/>
            <a:ext cx="1419225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荷叶圆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-3987800"/>
            <a:ext cx="8135937" cy="7488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030919sun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2565400"/>
            <a:ext cx="1428750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AutoShape 6"/>
          <p:cNvSpPr/>
          <p:nvPr/>
        </p:nvSpPr>
        <p:spPr>
          <a:xfrm>
            <a:off x="755650" y="4221163"/>
            <a:ext cx="6335713" cy="1370012"/>
          </a:xfrm>
          <a:prstGeom prst="wedgeRoundRectCallout">
            <a:avLst>
              <a:gd name="adj1" fmla="val 55361"/>
              <a:gd name="adj2" fmla="val -910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5" name="Text Box 7"/>
          <p:cNvSpPr txBox="1"/>
          <p:nvPr/>
        </p:nvSpPr>
        <p:spPr>
          <a:xfrm>
            <a:off x="1042988" y="4581525"/>
            <a:ext cx="5737225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00" dirty="0">
                <a:solidFill>
                  <a:srgbClr val="FF0066"/>
                </a:solidFill>
                <a:latin typeface="Arial" panose="020B0604020202020204" pitchFamily="34" charset="0"/>
              </a:rPr>
              <a:t>想想还有哪些小伙伴会来？它们又会说什么？</a:t>
            </a:r>
            <a:endParaRPr lang="zh-CN" altLang="en-US" sz="23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13315" name="Picture 7" descr="376729020060313201748_6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0"/>
            <a:ext cx="8748712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14340" name="图片 3" descr="C:\Program Files\Tencent\QQ\Users\1040241890\Image\Group\7YGCW]DSRU`C%GRZP9{${7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86000"/>
            <a:ext cx="9144000" cy="1207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15364" name="图片 3" descr="C:\Program Files\Tencent\QQ\Users\1040241890\Image\Group\WQWR{3SRRQUG@}WT_O8}K@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00"/>
            <a:ext cx="9144000" cy="914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16388" name="图片 3" descr="C:\Program Files\Tencent\QQ\Users\1040241890\Image\Group\B~4@VCY4H740VFWA2Z[V1%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00"/>
            <a:ext cx="9144000" cy="914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2"/>
          <p:cNvGrpSpPr/>
          <p:nvPr/>
        </p:nvGrpSpPr>
        <p:grpSpPr>
          <a:xfrm>
            <a:off x="849313" y="1371600"/>
            <a:ext cx="3722687" cy="3452813"/>
            <a:chOff x="848695" y="610720"/>
            <a:chExt cx="3723305" cy="3452728"/>
          </a:xfrm>
        </p:grpSpPr>
        <p:grpSp>
          <p:nvGrpSpPr>
            <p:cNvPr id="27650" name="Group 10"/>
            <p:cNvGrpSpPr/>
            <p:nvPr/>
          </p:nvGrpSpPr>
          <p:grpSpPr>
            <a:xfrm>
              <a:off x="848695" y="764026"/>
              <a:ext cx="3723305" cy="3299422"/>
              <a:chOff x="-36" y="-102"/>
              <a:chExt cx="2040" cy="1486"/>
            </a:xfrm>
          </p:grpSpPr>
          <p:sp>
            <p:nvSpPr>
              <p:cNvPr id="27651" name="Rectangle 11"/>
              <p:cNvSpPr/>
              <p:nvPr/>
            </p:nvSpPr>
            <p:spPr>
              <a:xfrm>
                <a:off x="-36" y="-102"/>
                <a:ext cx="1981" cy="147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 anchorCtr="0"/>
              <a:p>
                <a:pPr algn="ctr"/>
                <a:endParaRPr lang="zh-CN" altLang="zh-CN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2" name="Line 12"/>
              <p:cNvSpPr/>
              <p:nvPr/>
            </p:nvSpPr>
            <p:spPr>
              <a:xfrm flipV="1">
                <a:off x="990" y="-68"/>
                <a:ext cx="0" cy="145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27653" name="Line 13"/>
              <p:cNvSpPr/>
              <p:nvPr/>
            </p:nvSpPr>
            <p:spPr>
              <a:xfrm flipV="1">
                <a:off x="0" y="653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7654" name="Rectangle 9"/>
            <p:cNvSpPr/>
            <p:nvPr/>
          </p:nvSpPr>
          <p:spPr>
            <a:xfrm>
              <a:off x="1219288" y="610720"/>
              <a:ext cx="2863284" cy="32932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机</a:t>
              </a:r>
              <a:endParaRPr lang="zh-CN" altLang="en-US" sz="20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655" name="Picture 3" descr="图片1"/>
          <p:cNvPicPr>
            <a:picLocks noChangeAspect="1"/>
          </p:cNvPicPr>
          <p:nvPr/>
        </p:nvPicPr>
        <p:blipFill>
          <a:blip r:embed="rId1">
            <a:lum bright="12000"/>
          </a:blip>
          <a:srcRect t="77292"/>
          <a:stretch>
            <a:fillRect/>
          </a:stretch>
        </p:blipFill>
        <p:spPr>
          <a:xfrm>
            <a:off x="0" y="5867400"/>
            <a:ext cx="9296400" cy="990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6" name="组合 10"/>
          <p:cNvGrpSpPr/>
          <p:nvPr/>
        </p:nvGrpSpPr>
        <p:grpSpPr>
          <a:xfrm>
            <a:off x="5181600" y="1355725"/>
            <a:ext cx="3657600" cy="3446463"/>
            <a:chOff x="3733800" y="1886771"/>
            <a:chExt cx="3657600" cy="3447229"/>
          </a:xfrm>
        </p:grpSpPr>
        <p:grpSp>
          <p:nvGrpSpPr>
            <p:cNvPr id="27657" name="Group 10"/>
            <p:cNvGrpSpPr/>
            <p:nvPr/>
          </p:nvGrpSpPr>
          <p:grpSpPr>
            <a:xfrm>
              <a:off x="3733800" y="2056867"/>
              <a:ext cx="3657600" cy="3277133"/>
              <a:chOff x="0" y="240"/>
              <a:chExt cx="2004" cy="1476"/>
            </a:xfrm>
          </p:grpSpPr>
          <p:sp>
            <p:nvSpPr>
              <p:cNvPr id="27658" name="Rectangle 11"/>
              <p:cNvSpPr/>
              <p:nvPr/>
            </p:nvSpPr>
            <p:spPr>
              <a:xfrm>
                <a:off x="8" y="240"/>
                <a:ext cx="1981" cy="147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 anchorCtr="0"/>
              <a:p>
                <a:pPr algn="ctr"/>
                <a:endParaRPr lang="zh-CN" altLang="zh-CN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9" name="Line 12"/>
              <p:cNvSpPr/>
              <p:nvPr/>
            </p:nvSpPr>
            <p:spPr>
              <a:xfrm flipV="1">
                <a:off x="990" y="240"/>
                <a:ext cx="0" cy="145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27660" name="Line 13"/>
              <p:cNvSpPr/>
              <p:nvPr/>
            </p:nvSpPr>
            <p:spPr>
              <a:xfrm flipV="1">
                <a:off x="0" y="995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7661" name="Rectangle 9"/>
            <p:cNvSpPr/>
            <p:nvPr/>
          </p:nvSpPr>
          <p:spPr>
            <a:xfrm>
              <a:off x="4147126" y="1886771"/>
              <a:ext cx="2863284" cy="3293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朵</a:t>
              </a:r>
              <a:endParaRPr lang="zh-CN" altLang="en-US" sz="20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1143000" y="1752600"/>
            <a:ext cx="7391400" cy="2590800"/>
            <a:chOff x="2286060" y="1993248"/>
            <a:chExt cx="5781240" cy="2590735"/>
          </a:xfrm>
        </p:grpSpPr>
        <p:sp>
          <p:nvSpPr>
            <p:cNvPr id="8" name="椭圆 7"/>
            <p:cNvSpPr/>
            <p:nvPr/>
          </p:nvSpPr>
          <p:spPr>
            <a:xfrm>
              <a:off x="2286060" y="1993248"/>
              <a:ext cx="1132408" cy="243833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791310" y="3163207"/>
              <a:ext cx="2275990" cy="142077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2"/>
          <p:cNvGrpSpPr/>
          <p:nvPr/>
        </p:nvGrpSpPr>
        <p:grpSpPr>
          <a:xfrm>
            <a:off x="849313" y="1371600"/>
            <a:ext cx="3722687" cy="3452813"/>
            <a:chOff x="848695" y="610720"/>
            <a:chExt cx="3723305" cy="3452728"/>
          </a:xfrm>
        </p:grpSpPr>
        <p:grpSp>
          <p:nvGrpSpPr>
            <p:cNvPr id="28674" name="Group 10"/>
            <p:cNvGrpSpPr/>
            <p:nvPr/>
          </p:nvGrpSpPr>
          <p:grpSpPr>
            <a:xfrm>
              <a:off x="848695" y="764026"/>
              <a:ext cx="3723305" cy="3299422"/>
              <a:chOff x="-36" y="-102"/>
              <a:chExt cx="2040" cy="1486"/>
            </a:xfrm>
          </p:grpSpPr>
          <p:sp>
            <p:nvSpPr>
              <p:cNvPr id="28675" name="Rectangle 11"/>
              <p:cNvSpPr/>
              <p:nvPr/>
            </p:nvSpPr>
            <p:spPr>
              <a:xfrm>
                <a:off x="-36" y="-102"/>
                <a:ext cx="1981" cy="147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 anchorCtr="0"/>
              <a:p>
                <a:pPr algn="ctr"/>
                <a:endParaRPr lang="zh-CN" altLang="zh-CN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6" name="Line 12"/>
              <p:cNvSpPr/>
              <p:nvPr/>
            </p:nvSpPr>
            <p:spPr>
              <a:xfrm flipV="1">
                <a:off x="990" y="-68"/>
                <a:ext cx="0" cy="145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28677" name="Line 13"/>
              <p:cNvSpPr/>
              <p:nvPr/>
            </p:nvSpPr>
            <p:spPr>
              <a:xfrm flipV="1">
                <a:off x="0" y="653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8678" name="Rectangle 9"/>
            <p:cNvSpPr/>
            <p:nvPr/>
          </p:nvSpPr>
          <p:spPr>
            <a:xfrm>
              <a:off x="1219288" y="610720"/>
              <a:ext cx="2863284" cy="32932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机</a:t>
              </a:r>
              <a:endParaRPr lang="zh-CN" altLang="en-US" sz="20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9" name="Picture 3" descr="图片1"/>
          <p:cNvPicPr>
            <a:picLocks noChangeAspect="1"/>
          </p:cNvPicPr>
          <p:nvPr/>
        </p:nvPicPr>
        <p:blipFill>
          <a:blip r:embed="rId1">
            <a:lum bright="12000"/>
          </a:blip>
          <a:srcRect t="77292"/>
          <a:stretch>
            <a:fillRect/>
          </a:stretch>
        </p:blipFill>
        <p:spPr>
          <a:xfrm>
            <a:off x="0" y="5867400"/>
            <a:ext cx="9296400" cy="990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80" name="组合 10"/>
          <p:cNvGrpSpPr/>
          <p:nvPr/>
        </p:nvGrpSpPr>
        <p:grpSpPr>
          <a:xfrm>
            <a:off x="5181600" y="1355725"/>
            <a:ext cx="3657600" cy="3446463"/>
            <a:chOff x="3733800" y="1886771"/>
            <a:chExt cx="3657600" cy="3447229"/>
          </a:xfrm>
        </p:grpSpPr>
        <p:grpSp>
          <p:nvGrpSpPr>
            <p:cNvPr id="28681" name="Group 10"/>
            <p:cNvGrpSpPr/>
            <p:nvPr/>
          </p:nvGrpSpPr>
          <p:grpSpPr>
            <a:xfrm>
              <a:off x="3733800" y="2056867"/>
              <a:ext cx="3657600" cy="3277133"/>
              <a:chOff x="0" y="240"/>
              <a:chExt cx="2004" cy="1476"/>
            </a:xfrm>
          </p:grpSpPr>
          <p:sp>
            <p:nvSpPr>
              <p:cNvPr id="28682" name="Rectangle 11"/>
              <p:cNvSpPr/>
              <p:nvPr/>
            </p:nvSpPr>
            <p:spPr>
              <a:xfrm>
                <a:off x="8" y="240"/>
                <a:ext cx="1981" cy="147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 anchorCtr="0"/>
              <a:p>
                <a:pPr algn="ctr"/>
                <a:endParaRPr lang="zh-CN" altLang="zh-CN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3" name="Line 12"/>
              <p:cNvSpPr/>
              <p:nvPr/>
            </p:nvSpPr>
            <p:spPr>
              <a:xfrm flipV="1">
                <a:off x="990" y="240"/>
                <a:ext cx="0" cy="145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28684" name="Line 13"/>
              <p:cNvSpPr/>
              <p:nvPr/>
            </p:nvSpPr>
            <p:spPr>
              <a:xfrm flipV="1">
                <a:off x="0" y="995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8685" name="Rectangle 9"/>
            <p:cNvSpPr/>
            <p:nvPr/>
          </p:nvSpPr>
          <p:spPr>
            <a:xfrm>
              <a:off x="4147126" y="1886771"/>
              <a:ext cx="2863284" cy="3293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朵</a:t>
              </a:r>
              <a:endParaRPr lang="zh-CN" altLang="en-US" sz="20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285750" y="0"/>
            <a:ext cx="8229600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绘画日记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28688" y="3429000"/>
          <a:ext cx="7000934" cy="3272276"/>
        </p:xfrm>
        <a:graphic>
          <a:graphicData uri="http://schemas.openxmlformats.org/drawingml/2006/table">
            <a:tbl>
              <a:tblPr/>
              <a:tblGrid>
                <a:gridCol w="347369"/>
                <a:gridCol w="337545"/>
                <a:gridCol w="296618"/>
                <a:gridCol w="367682"/>
                <a:gridCol w="404763"/>
                <a:gridCol w="330744"/>
                <a:gridCol w="348547"/>
                <a:gridCol w="362602"/>
                <a:gridCol w="350520"/>
                <a:gridCol w="350324"/>
                <a:gridCol w="350422"/>
                <a:gridCol w="350422"/>
                <a:gridCol w="350422"/>
                <a:gridCol w="350422"/>
                <a:gridCol w="350422"/>
                <a:gridCol w="350422"/>
                <a:gridCol w="350422"/>
                <a:gridCol w="350422"/>
                <a:gridCol w="350422"/>
                <a:gridCol w="350422"/>
              </a:tblGrid>
              <a:tr h="3287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0219" marR="50219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93a13ba648edfdc3be58e745e8c7cd28_m"/>
          <p:cNvPicPr>
            <a:picLocks noChangeAspect="1"/>
          </p:cNvPicPr>
          <p:nvPr/>
        </p:nvPicPr>
        <p:blipFill>
          <a:blip r:embed="rId1"/>
          <a:srcRect t="10527" b="9474"/>
          <a:stretch>
            <a:fillRect/>
          </a:stretch>
        </p:blipFill>
        <p:spPr>
          <a:xfrm>
            <a:off x="0" y="0"/>
            <a:ext cx="9144000" cy="6237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0" descr="http://img2.sucai.redocn.com/attachments/images/201305/20130530/Redocn_20130528034043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-428625"/>
            <a:ext cx="11345862" cy="764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9"/>
          <p:cNvSpPr txBox="1"/>
          <p:nvPr/>
        </p:nvSpPr>
        <p:spPr>
          <a:xfrm>
            <a:off x="357188" y="1857375"/>
            <a:ext cx="107156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荷</a:t>
            </a:r>
            <a:endParaRPr lang="en-US" altLang="zh-CN" sz="7200" dirty="0">
              <a:latin typeface="Arial" panose="020B0604020202020204" pitchFamily="34" charset="0"/>
            </a:endParaRPr>
          </a:p>
          <a:p>
            <a:r>
              <a:rPr lang="zh-CN" altLang="en-US" sz="7200" dirty="0">
                <a:latin typeface="Arial" panose="020B0604020202020204" pitchFamily="34" charset="0"/>
              </a:rPr>
              <a:t>叶</a:t>
            </a:r>
            <a:endParaRPr lang="en-US" altLang="zh-CN" sz="7200" dirty="0">
              <a:latin typeface="Arial" panose="020B0604020202020204" pitchFamily="34" charset="0"/>
            </a:endParaRPr>
          </a:p>
          <a:p>
            <a:r>
              <a:rPr lang="zh-CN" altLang="en-US" sz="7200" dirty="0">
                <a:latin typeface="Arial" panose="020B0604020202020204" pitchFamily="34" charset="0"/>
              </a:rPr>
              <a:t>集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7" descr="2dcd381e69b95de0a68669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1"/>
          <p:cNvSpPr txBox="1"/>
          <p:nvPr/>
        </p:nvSpPr>
        <p:spPr>
          <a:xfrm>
            <a:off x="0" y="5357813"/>
            <a:ext cx="90011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荷叶圆圆的，绿绿的。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http://p5.so.qhimgs1.com/bdr/_240_/t01179ca70f945ac80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3"/>
          <p:cNvSpPr txBox="1"/>
          <p:nvPr/>
        </p:nvSpPr>
        <p:spPr>
          <a:xfrm>
            <a:off x="214313" y="5857875"/>
            <a:ext cx="864393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Arial" panose="020B0604020202020204" pitchFamily="34" charset="0"/>
              </a:rPr>
              <a:t>荷花（     ），（       ）。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http://p0.so.qhimgs1.com/bdr/_240_/t01b8610cf2745da2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-285750"/>
            <a:ext cx="7929563" cy="628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5"/>
          <p:cNvSpPr txBox="1"/>
          <p:nvPr/>
        </p:nvSpPr>
        <p:spPr>
          <a:xfrm>
            <a:off x="714375" y="5643563"/>
            <a:ext cx="84296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苹果（        ），（        ）。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7" descr="2dcd381e69b95de0a68669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1"/>
          <p:cNvSpPr txBox="1"/>
          <p:nvPr/>
        </p:nvSpPr>
        <p:spPr>
          <a:xfrm>
            <a:off x="0" y="5357813"/>
            <a:ext cx="90011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荷叶圆圆的，绿绿的。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http://p0.so.qhimgs1.com/t01f782b2699574d85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3625" y="1071563"/>
            <a:ext cx="2533650" cy="535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5" descr="http://p0.so.qhimgs1.com/t01f782b2699574d8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143000"/>
            <a:ext cx="2533650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标题 1"/>
          <p:cNvSpPr>
            <a:spLocks noGrp="1"/>
          </p:cNvSpPr>
          <p:nvPr>
            <p:ph type="title"/>
          </p:nvPr>
        </p:nvSpPr>
        <p:spPr>
          <a:xfrm>
            <a:off x="-1071562" y="-285750"/>
            <a:ext cx="5214937" cy="1714500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我会认</a:t>
            </a:r>
            <a:endParaRPr lang="zh-CN" altLang="en-US" dirty="0"/>
          </a:p>
        </p:txBody>
      </p:sp>
      <p:sp>
        <p:nvSpPr>
          <p:cNvPr id="7173" name="内容占位符 2"/>
          <p:cNvSpPr>
            <a:spLocks noGrp="1"/>
          </p:cNvSpPr>
          <p:nvPr>
            <p:ph idx="1"/>
          </p:nvPr>
        </p:nvSpPr>
        <p:spPr>
          <a:xfrm>
            <a:off x="1143000" y="2089150"/>
            <a:ext cx="6929438" cy="4983163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6000" dirty="0"/>
              <a:t>  水珠   摇篮   躺下  展开   透明   翅膀  唱歌   花</a:t>
            </a:r>
            <a:r>
              <a:rPr lang="zh-CN" altLang="en-US" sz="6000" dirty="0">
                <a:solidFill>
                  <a:schemeClr val="tx1"/>
                </a:solidFill>
              </a:rPr>
              <a:t>朵</a:t>
            </a:r>
            <a:r>
              <a:rPr lang="zh-CN" altLang="en-US" sz="6000" dirty="0">
                <a:solidFill>
                  <a:srgbClr val="FF0000"/>
                </a:solidFill>
              </a:rPr>
              <a:t>  </a:t>
            </a:r>
            <a:r>
              <a:rPr lang="zh-CN" altLang="en-US" sz="6000" dirty="0"/>
              <a:t>亮晶晶  停</a:t>
            </a:r>
            <a:r>
              <a:rPr lang="zh-CN" altLang="en-US" sz="6000" dirty="0">
                <a:solidFill>
                  <a:schemeClr val="tx1"/>
                </a:solidFill>
              </a:rPr>
              <a:t>机</a:t>
            </a:r>
            <a:r>
              <a:rPr lang="zh-CN" altLang="en-US" sz="6000" dirty="0"/>
              <a:t>坪 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图片2"/>
          <p:cNvPicPr>
            <a:picLocks noChangeAspect="1"/>
          </p:cNvPicPr>
          <p:nvPr/>
        </p:nvPicPr>
        <p:blipFill>
          <a:blip r:embed="rId1"/>
          <a:srcRect l="342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6"/>
          <p:cNvSpPr txBox="1"/>
          <p:nvPr/>
        </p:nvSpPr>
        <p:spPr>
          <a:xfrm>
            <a:off x="8532813" y="649128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chemeClr val="hlink"/>
                </a:solidFill>
                <a:latin typeface="Arial" panose="020B0604020202020204" pitchFamily="34" charset="0"/>
                <a:hlinkClick r:id="rId2" action="ppaction://hlinkfile"/>
              </a:rPr>
              <a:t>播放</a:t>
            </a:r>
            <a:endParaRPr lang="zh-CN" altLang="en-US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http://p1.so.qhimgs1.com/bdr/_240_/t010ff9f1009ef909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9a1a580f-d39c-4b79-ab6c-7992c3ad8a4b}"/>
</p:tagLst>
</file>

<file path=ppt/tags/tag2.xml><?xml version="1.0" encoding="utf-8"?>
<p:tagLst xmlns:p="http://schemas.openxmlformats.org/presentationml/2006/main">
  <p:tag name="KSO_WPP_MARK_KEY" val="37844661-b1f3-4f73-a77f-ef909db0b215"/>
  <p:tag name="COMMONDATA" val="eyJoZGlkIjoiZmU5MDFkNzQzOTk1NjA4MzcwM2ZiMzBiNWNkMzQ1M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184</Words>
  <Application>WPS 演示</Application>
  <PresentationFormat>全屏显示(4:3)</PresentationFormat>
  <Paragraphs>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微软雅黑</vt:lpstr>
      <vt:lpstr>Arial Unicode MS</vt:lpstr>
      <vt:lpstr>Calibri</vt:lpstr>
      <vt:lpstr>Times New Roman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绘画日记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f68</dc:creator>
  <cp:lastModifiedBy>朱亚婷</cp:lastModifiedBy>
  <cp:revision>189</cp:revision>
  <dcterms:created xsi:type="dcterms:W3CDTF">2007-04-02T02:48:00Z</dcterms:created>
  <dcterms:modified xsi:type="dcterms:W3CDTF">2023-03-09T02:04:19Z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BFA7999A4DFA43E0B028C2BFC1504AEC</vt:lpwstr>
  </property>
  <property fmtid="{D5CDD505-2E9C-101B-9397-08002B2CF9AE}" pid="3" name="KSOProductBuildVer">
    <vt:lpwstr>2052-11.1.0.13703</vt:lpwstr>
  </property>
</Properties>
</file>