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0"/>
  </p:notesMasterIdLst>
  <p:sldIdLst>
    <p:sldId id="2246" r:id="rId3"/>
    <p:sldId id="2129" r:id="rId4"/>
    <p:sldId id="2116" r:id="rId5"/>
    <p:sldId id="2133" r:id="rId6"/>
    <p:sldId id="2239" r:id="rId7"/>
    <p:sldId id="2256" r:id="rId8"/>
    <p:sldId id="2252" r:id="rId9"/>
    <p:sldId id="2253" r:id="rId10"/>
    <p:sldId id="2257" r:id="rId11"/>
    <p:sldId id="2259" r:id="rId12"/>
    <p:sldId id="2261" r:id="rId13"/>
    <p:sldId id="2281" r:id="rId14"/>
    <p:sldId id="2263" r:id="rId15"/>
    <p:sldId id="2282" r:id="rId16"/>
    <p:sldId id="2284" r:id="rId17"/>
    <p:sldId id="2251" r:id="rId18"/>
    <p:sldId id="2135" r:id="rId19"/>
    <p:sldId id="2248" r:id="rId21"/>
    <p:sldId id="2294" r:id="rId22"/>
    <p:sldId id="2217" r:id="rId23"/>
    <p:sldId id="2223" r:id="rId24"/>
    <p:sldId id="2224" r:id="rId25"/>
    <p:sldId id="2225" r:id="rId26"/>
    <p:sldId id="2229" r:id="rId27"/>
    <p:sldId id="2265" r:id="rId28"/>
    <p:sldId id="2268" r:id="rId29"/>
    <p:sldId id="2269" r:id="rId30"/>
    <p:sldId id="2271" r:id="rId31"/>
    <p:sldId id="2164" r:id="rId32"/>
    <p:sldId id="2292" r:id="rId33"/>
    <p:sldId id="2197" r:id="rId34"/>
    <p:sldId id="2273" r:id="rId35"/>
    <p:sldId id="2290" r:id="rId36"/>
    <p:sldId id="2192" r:id="rId37"/>
    <p:sldId id="2182" r:id="rId38"/>
    <p:sldId id="2277" r:id="rId39"/>
    <p:sldId id="2288" r:id="rId40"/>
    <p:sldId id="2279" r:id="rId41"/>
    <p:sldId id="2233" r:id="rId42"/>
    <p:sldId id="2235" r:id="rId43"/>
    <p:sldId id="2286" r:id="rId44"/>
    <p:sldId id="2296" r:id="rId45"/>
    <p:sldId id="2298" r:id="rId46"/>
  </p:sldIdLst>
  <p:sldSz cx="12192000" cy="6858000"/>
  <p:notesSz cx="6858000" cy="9144000"/>
  <p:embeddedFontLst>
    <p:embeddedFont>
      <p:font typeface="华文行楷" panose="02010800040101010101" charset="-122"/>
      <p:regular r:id="rId51"/>
    </p:embeddedFont>
    <p:embeddedFont>
      <p:font typeface="楷体" panose="02010609060101010101" pitchFamily="49" charset="-122"/>
      <p:regular r:id="rId52"/>
    </p:embeddedFont>
    <p:embeddedFont>
      <p:font typeface="微软雅黑" panose="020B0503020204020204" charset="-122"/>
      <p:regular r:id="rId53"/>
    </p:embeddedFont>
    <p:embeddedFont>
      <p:font typeface="Calibri" panose="020F0502020204030204" charset="0"/>
      <p:regular r:id="rId54"/>
      <p:bold r:id="rId55"/>
      <p:italic r:id="rId56"/>
      <p:boldItalic r:id="rId57"/>
    </p:embeddedFont>
    <p:embeddedFont>
      <p:font typeface="华文楷体" panose="02010600040101010101" charset="-122"/>
      <p:regular r:id="rId58"/>
    </p:embeddedFont>
  </p:embeddedFontLst>
  <p:custDataLst>
    <p:tags r:id="rId5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icrosoft Office 用户" initials="" lastIdx="1" clrIdx="0"/>
  <p:cmAuthor id="1" name="作者" initials="作" lastIdx="0" clrIdx="1"/>
  <p:cmAuthor id="3" name="杨梦娟" initials="杨" lastIdx="4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0000FF"/>
    <a:srgbClr val="FF66FF"/>
    <a:srgbClr val="FF66CC"/>
    <a:srgbClr val="F43308"/>
    <a:srgbClr val="F85208"/>
    <a:srgbClr val="E40D08"/>
    <a:srgbClr val="DF3621"/>
    <a:srgbClr val="3FD0FF"/>
    <a:srgbClr val="F9FB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0853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-331" y="-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533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9" Type="http://schemas.openxmlformats.org/officeDocument/2006/relationships/tags" Target="tags/tag44.xml"/><Relationship Id="rId58" Type="http://schemas.openxmlformats.org/officeDocument/2006/relationships/font" Target="fonts/font8.fntdata"/><Relationship Id="rId57" Type="http://schemas.openxmlformats.org/officeDocument/2006/relationships/font" Target="fonts/font7.fntdata"/><Relationship Id="rId56" Type="http://schemas.openxmlformats.org/officeDocument/2006/relationships/font" Target="fonts/font6.fntdata"/><Relationship Id="rId55" Type="http://schemas.openxmlformats.org/officeDocument/2006/relationships/font" Target="fonts/font5.fntdata"/><Relationship Id="rId54" Type="http://schemas.openxmlformats.org/officeDocument/2006/relationships/font" Target="fonts/font4.fntdata"/><Relationship Id="rId53" Type="http://schemas.openxmlformats.org/officeDocument/2006/relationships/font" Target="fonts/font3.fntdata"/><Relationship Id="rId52" Type="http://schemas.openxmlformats.org/officeDocument/2006/relationships/font" Target="fonts/font2.fntdata"/><Relationship Id="rId51" Type="http://schemas.openxmlformats.org/officeDocument/2006/relationships/font" Target="fonts/font1.fntdata"/><Relationship Id="rId50" Type="http://schemas.openxmlformats.org/officeDocument/2006/relationships/commentAuthors" Target="commentAuthors.xml"/><Relationship Id="rId5" Type="http://schemas.openxmlformats.org/officeDocument/2006/relationships/slide" Target="slides/slide3.xml"/><Relationship Id="rId49" Type="http://schemas.openxmlformats.org/officeDocument/2006/relationships/tableStyles" Target="tableStyles.xml"/><Relationship Id="rId48" Type="http://schemas.openxmlformats.org/officeDocument/2006/relationships/viewProps" Target="viewProps.xml"/><Relationship Id="rId47" Type="http://schemas.openxmlformats.org/officeDocument/2006/relationships/presProps" Target="presProps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notesMaster" Target="notesMasters/notesMaster1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4" name="备注占位符 2"/>
          <p:cNvSpPr>
            <a:spLocks noGrp="1"/>
          </p:cNvSpPr>
          <p:nvPr>
            <p:ph type="body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13315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 dirty="0">
                <a:latin typeface="Calibri" panose="020F0502020204030204" charset="0"/>
              </a:rPr>
            </a:fld>
            <a:endParaRPr lang="zh-CN" altLang="en-US" sz="1200" dirty="0">
              <a:latin typeface="Calibri" panose="020F050202020403020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4" name="备注占位符 2"/>
          <p:cNvSpPr>
            <a:spLocks noGrp="1"/>
          </p:cNvSpPr>
          <p:nvPr>
            <p:ph type="body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13315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 dirty="0">
                <a:latin typeface="Calibri" panose="020F0502020204030204" charset="0"/>
              </a:rPr>
            </a:fld>
            <a:endParaRPr lang="zh-CN" altLang="en-US" sz="1200" dirty="0">
              <a:latin typeface="Calibri" panose="020F050202020403020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4" Type="http://schemas.openxmlformats.org/officeDocument/2006/relationships/image" Target="../media/image2.jpeg"/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7" Type="http://schemas.openxmlformats.org/officeDocument/2006/relationships/image" Target="../media/image2.jpe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cstate="print"/>
          <a:stretch>
            <a:fillRect/>
          </a:stretch>
        </p:blipFill>
        <p:spPr>
          <a:xfrm>
            <a:off x="2540" y="0"/>
            <a:ext cx="12190095" cy="685736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4" cstate="print"/>
          <a:stretch>
            <a:fillRect/>
          </a:stretch>
        </p:blipFill>
        <p:spPr>
          <a:xfrm>
            <a:off x="98425" y="8255"/>
            <a:ext cx="12094210" cy="678561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635" y="8255"/>
            <a:ext cx="12193270" cy="680402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8890"/>
            <a:ext cx="12192000" cy="67792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84455" y="8890"/>
            <a:ext cx="12275820" cy="688784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35" y="-33020"/>
            <a:ext cx="12265025" cy="69646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15240" y="0"/>
            <a:ext cx="1220724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15240" y="0"/>
            <a:ext cx="1220724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94615" y="635"/>
            <a:ext cx="12286615" cy="68122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15240" y="8255"/>
            <a:ext cx="12207875" cy="684974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8890"/>
            <a:ext cx="12192000" cy="684022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bg>
      <p:bgPr>
        <a:blipFill rotWithShape="0"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100" name="图片 3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-35983" y="4267200"/>
            <a:ext cx="2400300" cy="2590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1" name="图形 5"/>
          <p:cNvPicPr>
            <a:picLocks noChangeAspect="1"/>
          </p:cNvPicPr>
          <p:nvPr userDrawn="1"/>
        </p:nvPicPr>
        <p:blipFill>
          <a:blip r:embed="rId4" cstate="print"/>
          <a:srcRect b="74017"/>
          <a:stretch>
            <a:fillRect/>
          </a:stretch>
        </p:blipFill>
        <p:spPr>
          <a:xfrm>
            <a:off x="0" y="5636684"/>
            <a:ext cx="12192000" cy="124883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2" name="图片 5"/>
          <p:cNvPicPr>
            <a:picLocks noChangeAspect="1"/>
          </p:cNvPicPr>
          <p:nvPr userDrawn="1"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1892300" cy="189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3" name="图片 6"/>
          <p:cNvPicPr>
            <a:picLocks noChangeAspect="1"/>
          </p:cNvPicPr>
          <p:nvPr userDrawn="1"/>
        </p:nvPicPr>
        <p:blipFill>
          <a:blip r:embed="rId6" cstate="print"/>
          <a:stretch>
            <a:fillRect/>
          </a:stretch>
        </p:blipFill>
        <p:spPr>
          <a:xfrm>
            <a:off x="10424584" y="0"/>
            <a:ext cx="1803400" cy="9609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 userDrawn="1"/>
        </p:nvPicPr>
        <p:blipFill>
          <a:blip r:embed="rId7" cstate="print"/>
          <a:stretch>
            <a:fillRect/>
          </a:stretch>
        </p:blipFill>
        <p:spPr>
          <a:xfrm>
            <a:off x="-36195" y="635"/>
            <a:ext cx="12228830" cy="686879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-15240" y="8890"/>
            <a:ext cx="12207240" cy="6849110"/>
          </a:xfrm>
          <a:prstGeom prst="rect">
            <a:avLst/>
          </a:prstGeom>
        </p:spPr>
      </p:pic>
    </p:spTree>
  </p:cSld>
  <p:clrMapOvr>
    <a:masterClrMapping/>
  </p:clrMapOvr>
  <p:transition advTm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2.xml"/><Relationship Id="rId1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3.xml"/><Relationship Id="rId4" Type="http://schemas.openxmlformats.org/officeDocument/2006/relationships/tags" Target="../tags/tag3.xml"/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3.xml"/><Relationship Id="rId4" Type="http://schemas.openxmlformats.org/officeDocument/2006/relationships/tags" Target="../tags/tag4.xml"/><Relationship Id="rId3" Type="http://schemas.openxmlformats.org/officeDocument/2006/relationships/image" Target="../media/image13.GIF"/><Relationship Id="rId2" Type="http://schemas.openxmlformats.org/officeDocument/2006/relationships/image" Target="../media/image12.png"/><Relationship Id="rId1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3.xml"/><Relationship Id="rId4" Type="http://schemas.openxmlformats.org/officeDocument/2006/relationships/tags" Target="../tags/tag5.xml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.xml"/><Relationship Id="rId1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.xml"/><Relationship Id="rId1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8.xml"/><Relationship Id="rId1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9.xml"/><Relationship Id="rId1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10.xml"/><Relationship Id="rId1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11.xml"/><Relationship Id="rId1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3.xml"/><Relationship Id="rId3" Type="http://schemas.openxmlformats.org/officeDocument/2006/relationships/tags" Target="../tags/tag12.xml"/><Relationship Id="rId2" Type="http://schemas.openxmlformats.org/officeDocument/2006/relationships/image" Target="../media/image17.png"/><Relationship Id="rId1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13.xml"/><Relationship Id="rId1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14.xml"/><Relationship Id="rId1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3.xml"/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4.xml"/><Relationship Id="rId3" Type="http://schemas.openxmlformats.org/officeDocument/2006/relationships/tags" Target="../tags/tag17.xml"/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18.xml"/><Relationship Id="rId1" Type="http://schemas.openxmlformats.org/officeDocument/2006/relationships/image" Target="../media/image8.jpe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4.xml"/><Relationship Id="rId3" Type="http://schemas.openxmlformats.org/officeDocument/2006/relationships/tags" Target="../tags/tag19.xml"/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7" Type="http://schemas.openxmlformats.org/officeDocument/2006/relationships/tags" Target="../tags/tag20.xml"/><Relationship Id="rId6" Type="http://schemas.openxmlformats.org/officeDocument/2006/relationships/slide" Target="slide37.xml"/><Relationship Id="rId5" Type="http://schemas.openxmlformats.org/officeDocument/2006/relationships/slide" Target="slide35.xml"/><Relationship Id="rId4" Type="http://schemas.openxmlformats.org/officeDocument/2006/relationships/slide" Target="slide29.xml"/><Relationship Id="rId3" Type="http://schemas.openxmlformats.org/officeDocument/2006/relationships/slide" Target="slide21.xml"/><Relationship Id="rId2" Type="http://schemas.openxmlformats.org/officeDocument/2006/relationships/slide" Target="slide25.xml"/><Relationship Id="rId1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7" Type="http://schemas.openxmlformats.org/officeDocument/2006/relationships/tags" Target="../tags/tag24.xml"/><Relationship Id="rId6" Type="http://schemas.openxmlformats.org/officeDocument/2006/relationships/tags" Target="../tags/tag23.xml"/><Relationship Id="rId5" Type="http://schemas.openxmlformats.org/officeDocument/2006/relationships/image" Target="../media/image21.png"/><Relationship Id="rId4" Type="http://schemas.microsoft.com/office/2007/relationships/media" Target="../media/media1.mp4"/><Relationship Id="rId3" Type="http://schemas.openxmlformats.org/officeDocument/2006/relationships/video" Target="NULL" TargetMode="External"/><Relationship Id="rId2" Type="http://schemas.openxmlformats.org/officeDocument/2006/relationships/tags" Target="../tags/tag22.xml"/><Relationship Id="rId1" Type="http://schemas.openxmlformats.org/officeDocument/2006/relationships/tags" Target="../tags/tag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tags" Target="../tags/tag25.xml"/><Relationship Id="rId1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tags" Target="../tags/tag26.xml"/><Relationship Id="rId1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tags" Target="../tags/tag27.xml"/><Relationship Id="rId2" Type="http://schemas.openxmlformats.org/officeDocument/2006/relationships/slide" Target="slide20.xml"/><Relationship Id="rId1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8.xml"/><Relationship Id="rId1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3.xml"/><Relationship Id="rId5" Type="http://schemas.openxmlformats.org/officeDocument/2006/relationships/tags" Target="../tags/tag29.xml"/><Relationship Id="rId4" Type="http://schemas.openxmlformats.org/officeDocument/2006/relationships/image" Target="../media/image26.png"/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8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29.png"/><Relationship Id="rId6" Type="http://schemas.microsoft.com/office/2007/relationships/media" Target="file:///H:\&#25105;&#20204;&#22855;&#22937;&#30340;&#19990;&#30028;\&#26292;&#38632;.mp3" TargetMode="External"/><Relationship Id="rId5" Type="http://schemas.openxmlformats.org/officeDocument/2006/relationships/audio" Target="file:///H:\&#25105;&#20204;&#22855;&#22937;&#30340;&#19990;&#30028;\&#26292;&#38632;.mp3" TargetMode="External"/><Relationship Id="rId4" Type="http://schemas.openxmlformats.org/officeDocument/2006/relationships/image" Target="../media/image28.png"/><Relationship Id="rId3" Type="http://schemas.microsoft.com/office/2007/relationships/media" Target="file:///H:\&#25105;&#20204;&#22855;&#22937;&#30340;&#19990;&#30028;\&#20542;&#30406;.mp3" TargetMode="External"/><Relationship Id="rId2" Type="http://schemas.openxmlformats.org/officeDocument/2006/relationships/audio" Target="file:///H:\&#25105;&#20204;&#22855;&#22937;&#30340;&#19990;&#30028;\&#20542;&#30406;.mp3" TargetMode="External"/><Relationship Id="rId1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3.xml"/><Relationship Id="rId4" Type="http://schemas.openxmlformats.org/officeDocument/2006/relationships/tags" Target="../tags/tag30.xml"/><Relationship Id="rId3" Type="http://schemas.openxmlformats.org/officeDocument/2006/relationships/slide" Target="slide20.xml"/><Relationship Id="rId2" Type="http://schemas.openxmlformats.org/officeDocument/2006/relationships/image" Target="../media/image30.jpeg"/><Relationship Id="rId1" Type="http://schemas.openxmlformats.org/officeDocument/2006/relationships/image" Target="../media/image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1.xml"/><Relationship Id="rId1" Type="http://schemas.openxmlformats.org/officeDocument/2006/relationships/image" Target="../media/image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2.xml"/><Relationship Id="rId1" Type="http://schemas.openxmlformats.org/officeDocument/2006/relationships/image" Target="../media/image8.jpeg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1.png"/><Relationship Id="rId2" Type="http://schemas.microsoft.com/office/2007/relationships/media" Target="file:///H:\&#25105;&#20204;&#22855;&#22937;&#30340;&#19990;&#30028;\&#20313;&#26198;.mp4" TargetMode="External"/><Relationship Id="rId1" Type="http://schemas.openxmlformats.org/officeDocument/2006/relationships/video" Target="file:///H:\&#25105;&#20204;&#22855;&#22937;&#30340;&#19990;&#30028;\&#20313;&#26198;.mp4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3.xml"/><Relationship Id="rId1" Type="http://schemas.openxmlformats.org/officeDocument/2006/relationships/image" Target="../media/image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4.xml"/><Relationship Id="rId1" Type="http://schemas.openxmlformats.org/officeDocument/2006/relationships/image" Target="../media/image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slide" Target="slide20.xml"/><Relationship Id="rId1" Type="http://schemas.openxmlformats.org/officeDocument/2006/relationships/image" Target="../media/image32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image" Target="../media/image3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" Target="slide20.xml"/><Relationship Id="rId1" Type="http://schemas.openxmlformats.org/officeDocument/2006/relationships/image" Target="../media/image33.png"/></Relationships>
</file>

<file path=ppt/slides/_rels/slide3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3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image" Target="../media/image8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7" Type="http://schemas.openxmlformats.org/officeDocument/2006/relationships/slideLayout" Target="../slideLayouts/slideLayout13.xml"/><Relationship Id="rId6" Type="http://schemas.openxmlformats.org/officeDocument/2006/relationships/tags" Target="../tags/tag38.xml"/><Relationship Id="rId5" Type="http://schemas.openxmlformats.org/officeDocument/2006/relationships/image" Target="../media/image34.png"/><Relationship Id="rId4" Type="http://schemas.openxmlformats.org/officeDocument/2006/relationships/tags" Target="../tags/tag37.xml"/><Relationship Id="rId3" Type="http://schemas.microsoft.com/office/2007/relationships/media" Target="../media/media2.mp4"/><Relationship Id="rId2" Type="http://schemas.openxmlformats.org/officeDocument/2006/relationships/video" Target="../media/media2.mp4"/><Relationship Id="rId1" Type="http://schemas.openxmlformats.org/officeDocument/2006/relationships/image" Target="../media/image8.jpeg"/></Relationships>
</file>

<file path=ppt/slides/_rels/slide3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3.xml"/><Relationship Id="rId5" Type="http://schemas.openxmlformats.org/officeDocument/2006/relationships/tags" Target="../tags/tag39.xml"/><Relationship Id="rId4" Type="http://schemas.openxmlformats.org/officeDocument/2006/relationships/image" Target="../media/image31.png"/><Relationship Id="rId3" Type="http://schemas.microsoft.com/office/2007/relationships/media" Target="file:///H:\&#25105;&#20204;&#22855;&#22937;&#30340;&#19990;&#30028;\&#33609;&#19995;&#19990;&#30028;&#37197;&#20048;&#29256;.mp4" TargetMode="External"/><Relationship Id="rId2" Type="http://schemas.openxmlformats.org/officeDocument/2006/relationships/video" Target="file:///H:\&#25105;&#20204;&#22855;&#22937;&#30340;&#19990;&#30028;\&#33609;&#19995;&#19990;&#30028;&#37197;&#20048;&#29256;.mp4" TargetMode="External"/><Relationship Id="rId1" Type="http://schemas.openxmlformats.org/officeDocument/2006/relationships/image" Target="../media/image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40.xml"/><Relationship Id="rId1" Type="http://schemas.openxmlformats.org/officeDocument/2006/relationships/image" Target="../media/image8.jpeg"/></Relationships>
</file>

<file path=ppt/slides/_rels/slide4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3.xml"/><Relationship Id="rId5" Type="http://schemas.openxmlformats.org/officeDocument/2006/relationships/tags" Target="../tags/tag41.xml"/><Relationship Id="rId4" Type="http://schemas.openxmlformats.org/officeDocument/2006/relationships/image" Target="../media/image35.png"/><Relationship Id="rId3" Type="http://schemas.microsoft.com/office/2007/relationships/media" Target="file:///H:\&#25105;&#20204;&#22855;&#22937;&#30340;&#19990;&#30028;\&#36731;&#38899;&#20048;.m4a" TargetMode="External"/><Relationship Id="rId2" Type="http://schemas.openxmlformats.org/officeDocument/2006/relationships/audio" Target="file:///H:\&#25105;&#20204;&#22855;&#22937;&#30340;&#19990;&#30028;\&#36731;&#38899;&#20048;.m4a" TargetMode="External"/><Relationship Id="rId1" Type="http://schemas.openxmlformats.org/officeDocument/2006/relationships/image" Target="../media/image8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42.xml"/><Relationship Id="rId1" Type="http://schemas.openxmlformats.org/officeDocument/2006/relationships/image" Target="../media/image8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43.xml"/><Relationship Id="rId1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pic>
        <p:nvPicPr>
          <p:cNvPr id="3" name="图片 2" descr="/Users/yinshuwen/Desktop/视频素材/1的顺丰啥地方.jpg1的顺丰啥地方"/>
          <p:cNvPicPr>
            <a:picLocks noChangeAspect="1"/>
          </p:cNvPicPr>
          <p:nvPr/>
        </p:nvPicPr>
        <p:blipFill rotWithShape="1">
          <a:blip r:embed="rId2" cstate="print"/>
          <a:srcRect/>
          <a:stretch>
            <a:fillRect/>
          </a:stretch>
        </p:blipFill>
        <p:spPr>
          <a:xfrm>
            <a:off x="0" y="0"/>
            <a:ext cx="12216765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图片 4" descr="/Users/yinshuwen/Desktop/视频素材/2.jpeg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961390" y="2245995"/>
            <a:ext cx="10249535" cy="1774190"/>
          </a:xfrm>
          <a:prstGeom prst="roundRect">
            <a:avLst/>
          </a:prstGeom>
          <a:ln w="57150">
            <a:solidFill>
              <a:srgbClr val="DF3621"/>
            </a:solidFill>
          </a:ln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千库网_圆月兔子可爱童话治愈插画背景_插画编号95852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92635" cy="6858635"/>
          </a:xfrm>
          <a:prstGeom prst="rect">
            <a:avLst/>
          </a:prstGeom>
          <a:ln>
            <a:noFill/>
          </a:ln>
        </p:spPr>
      </p:pic>
      <p:sp>
        <p:nvSpPr>
          <p:cNvPr id="9" name="矩形 8"/>
          <p:cNvSpPr/>
          <p:nvPr/>
        </p:nvSpPr>
        <p:spPr>
          <a:xfrm>
            <a:off x="4143375" y="1727200"/>
            <a:ext cx="7858125" cy="2183765"/>
          </a:xfrm>
          <a:prstGeom prst="rect">
            <a:avLst/>
          </a:prstGeom>
          <a:solidFill>
            <a:schemeClr val="bg1">
              <a:alpha val="43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 descr="7b0a2020202022776f7264617274223a2022220a7d0a"/>
          <p:cNvGrpSpPr/>
          <p:nvPr/>
        </p:nvGrpSpPr>
        <p:grpSpPr>
          <a:xfrm>
            <a:off x="4804012" y="2242185"/>
            <a:ext cx="7388120" cy="1108075"/>
            <a:chOff x="2698" y="2543"/>
            <a:chExt cx="21215" cy="1745"/>
          </a:xfrm>
        </p:grpSpPr>
        <p:sp>
          <p:nvSpPr>
            <p:cNvPr id="7" name="文本框 6"/>
            <p:cNvSpPr txBox="1"/>
            <p:nvPr/>
          </p:nvSpPr>
          <p:spPr>
            <a:xfrm>
              <a:off x="2698" y="2543"/>
              <a:ext cx="20431" cy="17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sz="6600" dirty="0" err="1">
                  <a:ln w="190500">
                    <a:solidFill>
                      <a:srgbClr val="D4516F"/>
                    </a:solidFill>
                  </a:ln>
                  <a:solidFill>
                    <a:srgbClr val="D35870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我们奇妙的世界</a:t>
              </a:r>
              <a:endParaRPr sz="6600" dirty="0">
                <a:ln w="190500">
                  <a:solidFill>
                    <a:srgbClr val="D4516F"/>
                  </a:solidFill>
                </a:ln>
                <a:solidFill>
                  <a:srgbClr val="D3587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2894" y="2543"/>
              <a:ext cx="21019" cy="174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sz="6600" dirty="0" err="1">
                  <a:ln w="88900"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我们奇妙的世界</a:t>
              </a:r>
              <a:endParaRPr sz="6600" dirty="0">
                <a:ln w="88900">
                  <a:solidFill>
                    <a:schemeClr val="bg1"/>
                  </a:solidFill>
                </a:ln>
                <a:solidFill>
                  <a:schemeClr val="bg1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855" y="2543"/>
              <a:ext cx="20481" cy="17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sz="6600" b="1" dirty="0" err="1">
                  <a:solidFill>
                    <a:schemeClr val="tx1"/>
                  </a:solidFill>
                  <a:latin typeface="华文行楷" panose="02010800040101010101" charset="-122"/>
                  <a:ea typeface="华文行楷" panose="02010800040101010101" charset="-122"/>
                  <a:cs typeface="华文行楷" panose="02010800040101010101" charset="-122"/>
                </a:rPr>
                <a:t>我们奇妙的世界</a:t>
              </a:r>
              <a:endParaRPr sz="6600" b="1" dirty="0">
                <a:solidFill>
                  <a:schemeClr val="tx1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endParaRPr>
            </a:p>
          </p:txBody>
        </p:sp>
      </p:grpSp>
      <p:pic>
        <p:nvPicPr>
          <p:cNvPr id="8195" name="图片 388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499485" cy="6896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 descr="灯笼孔明灯祈福 中元节鬼节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506585" y="3200400"/>
            <a:ext cx="1231900" cy="1231900"/>
          </a:xfrm>
          <a:prstGeom prst="rect">
            <a:avLst/>
          </a:prstGeom>
        </p:spPr>
      </p:pic>
      <p:pic>
        <p:nvPicPr>
          <p:cNvPr id="10" name="图片 9" descr="灯笼孔明灯祈福 中元节鬼节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15590" y="334645"/>
            <a:ext cx="1231900" cy="12319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pic>
        <p:nvPicPr>
          <p:cNvPr id="10" name="图片 9" descr="大自然奥秘馆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图片 10" descr="导游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233" y="2636519"/>
            <a:ext cx="3699809" cy="3699809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96287" y="2224585"/>
            <a:ext cx="23201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呈现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67284" y="2129051"/>
            <a:ext cx="24429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模型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011236" y="2142700"/>
            <a:ext cx="2634018" cy="1364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劲吹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96287" y="2224585"/>
            <a:ext cx="23201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呈现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67284" y="2129051"/>
            <a:ext cx="24429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模型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011236" y="2142700"/>
            <a:ext cx="2634018" cy="1364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劲吹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28048" y="1842448"/>
            <a:ext cx="15558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err="1">
                <a:solidFill>
                  <a:srgbClr val="FF0000"/>
                </a:solidFill>
              </a:rPr>
              <a:t>chéng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454555" y="1810119"/>
            <a:ext cx="12828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>
                <a:solidFill>
                  <a:srgbClr val="FF0000"/>
                </a:solidFill>
              </a:rPr>
              <a:t>x </a:t>
            </a:r>
            <a:r>
              <a:rPr lang="en-US" altLang="zh-CN" sz="4400" dirty="0" err="1">
                <a:solidFill>
                  <a:srgbClr val="FF0000"/>
                </a:solidFill>
              </a:rPr>
              <a:t>íng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120417" y="1787857"/>
            <a:ext cx="11873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>
                <a:solidFill>
                  <a:srgbClr val="FF0000"/>
                </a:solidFill>
              </a:rPr>
              <a:t>j </a:t>
            </a:r>
            <a:r>
              <a:rPr lang="en-US" altLang="zh-CN" sz="4400" dirty="0" err="1">
                <a:solidFill>
                  <a:srgbClr val="FF0000"/>
                </a:solidFill>
              </a:rPr>
              <a:t>ìng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73707" y="2620370"/>
            <a:ext cx="24429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800" dirty="0">
                <a:latin typeface="楷体" panose="02010609060101010101" pitchFamily="49" charset="-122"/>
                <a:ea typeface="楷体" panose="02010609060101010101" pitchFamily="49" charset="-122"/>
              </a:rPr>
              <a:t>劲</a:t>
            </a:r>
            <a:endParaRPr lang="zh-CN" altLang="en-US" sz="8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 rot="10800000" flipV="1">
            <a:off x="4135269" y="4056798"/>
            <a:ext cx="25521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>
                <a:latin typeface="楷体" panose="02010609060101010101" pitchFamily="49" charset="-122"/>
                <a:ea typeface="楷体" panose="02010609060101010101" pitchFamily="49" charset="-122"/>
              </a:rPr>
              <a:t>劲草</a:t>
            </a:r>
            <a:endParaRPr lang="zh-CN" altLang="en-US" sz="7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96584" y="3998794"/>
            <a:ext cx="20608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>
                <a:latin typeface="楷体" panose="02010609060101010101" pitchFamily="49" charset="-122"/>
                <a:ea typeface="楷体" panose="02010609060101010101" pitchFamily="49" charset="-122"/>
              </a:rPr>
              <a:t>劲风</a:t>
            </a:r>
            <a:endParaRPr lang="zh-CN" altLang="en-US" sz="7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148919" y="1651379"/>
            <a:ext cx="3057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使劲</a:t>
            </a:r>
            <a:endParaRPr lang="zh-CN" altLang="en-US" sz="7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729552" y="1965278"/>
            <a:ext cx="1405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err="1" smtClean="0">
                <a:solidFill>
                  <a:srgbClr val="FF0000"/>
                </a:solidFill>
              </a:rPr>
              <a:t>jìn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784143" y="4230806"/>
            <a:ext cx="12010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err="1" smtClean="0">
                <a:solidFill>
                  <a:srgbClr val="FF0000"/>
                </a:solidFill>
              </a:rPr>
              <a:t>jìng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14149" y="1842448"/>
            <a:ext cx="115778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 光辉   光芒    余晖             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图片 5" descr="余晖.jpg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-217170" y="0"/>
            <a:ext cx="1240917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14149" y="1842448"/>
            <a:ext cx="115778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 光辉   光芒    余晖             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14149" y="1842448"/>
            <a:ext cx="115778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000" dirty="0">
                <a:latin typeface="楷体" panose="02010609060101010101" pitchFamily="49" charset="-122"/>
                <a:ea typeface="楷体" panose="02010609060101010101" pitchFamily="49" charset="-122"/>
              </a:rPr>
              <a:t> 雕饰   刀剑    变幻             </a:t>
            </a:r>
            <a:endParaRPr lang="zh-CN" altLang="en-US" sz="8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pic>
        <p:nvPicPr>
          <p:cNvPr id="4" name="图片 3" descr="2024111910332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52441" y="1327638"/>
            <a:ext cx="10351469" cy="3672362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7624" y="1569493"/>
            <a:ext cx="118543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CN" sz="540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6000" dirty="0">
                <a:latin typeface="楷体" panose="02010609060101010101" pitchFamily="49" charset="-122"/>
                <a:ea typeface="楷体" panose="02010609060101010101" pitchFamily="49" charset="-122"/>
              </a:rPr>
              <a:t>冬天，我们看到了房檐上垂下的冰柱，它们好像一把把锋利的刀剑在阳光下闪耀。</a:t>
            </a:r>
            <a:endParaRPr lang="zh-CN" altLang="zh-CN" sz="6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冰柱.jpg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12560"/>
            <a:ext cx="12192000" cy="683287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7624" y="1569493"/>
            <a:ext cx="118543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CN" sz="540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6000" dirty="0">
                <a:latin typeface="楷体" panose="02010609060101010101" pitchFamily="49" charset="-122"/>
                <a:ea typeface="楷体" panose="02010609060101010101" pitchFamily="49" charset="-122"/>
              </a:rPr>
              <a:t>冬天，我们看到了房檐上垂下的冰柱，它们好像一把把锋利的刀剑在阳光下闪耀。</a:t>
            </a:r>
            <a:endParaRPr lang="zh-CN" altLang="zh-CN" sz="6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椭圆 3"/>
          <p:cNvSpPr/>
          <p:nvPr>
            <p:custDataLst>
              <p:tags r:id="rId2"/>
            </p:custDataLst>
          </p:nvPr>
        </p:nvSpPr>
        <p:spPr>
          <a:xfrm>
            <a:off x="-635" y="1555844"/>
            <a:ext cx="12192635" cy="440822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66CCFF"/>
            </a:solidFill>
          </a:ln>
          <a:effectLst>
            <a:softEdge rad="279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3600" dirty="0">
                <a:latin typeface="华文楷体" panose="02010600040101010101" charset="-122"/>
                <a:ea typeface="华文楷体" panose="02010600040101010101" charset="-122"/>
              </a:rPr>
              <a:t>          </a:t>
            </a:r>
            <a:r>
              <a:rPr lang="zh-CN" altLang="en-US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这是一个</a:t>
            </a:r>
            <a:r>
              <a:rPr lang="zh-CN" altLang="en-US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奇妙</a:t>
            </a:r>
            <a:r>
              <a:rPr lang="zh-CN" altLang="en-US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的世界，一切看上去都是</a:t>
            </a:r>
            <a:r>
              <a:rPr lang="zh-CN" altLang="en-US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有生命</a:t>
            </a:r>
            <a:r>
              <a:rPr lang="zh-CN" altLang="en-US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的。</a:t>
            </a:r>
            <a:endParaRPr lang="zh-CN" altLang="en-US" sz="6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charset="-122"/>
              <a:ea typeface="华文楷体" panose="02010600040101010101" charset="-122"/>
            </a:endParaRPr>
          </a:p>
        </p:txBody>
      </p:sp>
      <p:grpSp>
        <p:nvGrpSpPr>
          <p:cNvPr id="5" name="组合 3"/>
          <p:cNvGrpSpPr/>
          <p:nvPr/>
        </p:nvGrpSpPr>
        <p:grpSpPr>
          <a:xfrm>
            <a:off x="0" y="257175"/>
            <a:ext cx="9705974" cy="977265"/>
            <a:chOff x="4426030" y="714"/>
            <a:chExt cx="3667155" cy="1004113"/>
          </a:xfrm>
        </p:grpSpPr>
        <p:sp>
          <p:nvSpPr>
            <p:cNvPr id="6" name="Copyright Notice"/>
            <p:cNvSpPr/>
            <p:nvPr/>
          </p:nvSpPr>
          <p:spPr bwMode="auto">
            <a:xfrm>
              <a:off x="4426030" y="69372"/>
              <a:ext cx="3411642" cy="707864"/>
            </a:xfrm>
            <a:prstGeom prst="rect">
              <a:avLst/>
            </a:prstGeom>
            <a:noFill/>
            <a:ln w="6350" cap="flat" cmpd="sng" algn="ctr">
              <a:noFill/>
              <a:prstDash val="soli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FFFFFF"/>
                  </a:solidFill>
                  <a:prstDash val="solid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756285" tIns="32400" rIns="107950" bIns="324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活动一：言之有序</a:t>
              </a:r>
              <a:r>
                <a:rPr lang="en-US" altLang="zh-CN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——</a:t>
              </a: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探寻天地的珍藏</a:t>
              </a:r>
              <a:endParaRPr lang="zh-CN" altLang="en-US" sz="3600" b="1" cap="small" dirty="0">
                <a:solidFill>
                  <a:srgbClr val="14345A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" name="Shape 18"/>
            <p:cNvSpPr/>
            <p:nvPr/>
          </p:nvSpPr>
          <p:spPr>
            <a:xfrm>
              <a:off x="4483610" y="714"/>
              <a:ext cx="3609575" cy="1004113"/>
            </a:xfrm>
            <a:prstGeom prst="roundRect">
              <a:avLst>
                <a:gd name="adj" fmla="val 50000"/>
              </a:avLst>
            </a:prstGeom>
            <a:noFill/>
            <a:ln w="53975" cap="flat">
              <a:solidFill>
                <a:srgbClr val="14345A"/>
              </a:solidFill>
              <a:prstDash val="solid"/>
              <a:miter lim="400000"/>
            </a:ln>
            <a:effectLst/>
          </p:spPr>
          <p:txBody>
            <a:bodyPr wrap="square" lIns="575945" tIns="19050" rIns="107950" bIns="19050" numCol="1" anchor="ctr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75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微信图片_20220306204502"/>
          <p:cNvPicPr>
            <a:picLocks noChangeAspect="1"/>
          </p:cNvPicPr>
          <p:nvPr/>
        </p:nvPicPr>
        <p:blipFill>
          <a:blip r:embed="rId1" cstate="print"/>
          <a:srcRect b="12491"/>
          <a:stretch>
            <a:fillRect/>
          </a:stretch>
        </p:blipFill>
        <p:spPr>
          <a:xfrm>
            <a:off x="0" y="-34290"/>
            <a:ext cx="5828665" cy="7012940"/>
          </a:xfrm>
          <a:prstGeom prst="rect">
            <a:avLst/>
          </a:prstGeom>
        </p:spPr>
      </p:pic>
      <p:pic>
        <p:nvPicPr>
          <p:cNvPr id="3" name="图片 2" descr="微信图片_20220306204507"/>
          <p:cNvPicPr>
            <a:picLocks noChangeAspect="1"/>
          </p:cNvPicPr>
          <p:nvPr/>
        </p:nvPicPr>
        <p:blipFill>
          <a:blip r:embed="rId2" cstate="print"/>
          <a:srcRect b="12491"/>
          <a:stretch>
            <a:fillRect/>
          </a:stretch>
        </p:blipFill>
        <p:spPr>
          <a:xfrm>
            <a:off x="5828665" y="0"/>
            <a:ext cx="6363335" cy="697865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26476" y="1617784"/>
            <a:ext cx="386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52854" y="1907931"/>
            <a:ext cx="334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2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35269" y="2268415"/>
            <a:ext cx="360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3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17685" y="3165231"/>
            <a:ext cx="37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4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96815" y="4114800"/>
            <a:ext cx="254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5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05608" y="4703885"/>
            <a:ext cx="254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6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79231" y="5345723"/>
            <a:ext cx="290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7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61646" y="5969977"/>
            <a:ext cx="37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8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655776" y="527538"/>
            <a:ext cx="316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9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620608" y="870439"/>
            <a:ext cx="553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10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620607" y="1459523"/>
            <a:ext cx="439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11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603022" y="2092569"/>
            <a:ext cx="527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12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611815" y="2734408"/>
            <a:ext cx="45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13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585438" y="3631223"/>
            <a:ext cx="465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14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594231" y="3974124"/>
            <a:ext cx="422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15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594231" y="4308231"/>
            <a:ext cx="501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16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655777" y="5178669"/>
            <a:ext cx="422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17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638192" y="6119446"/>
            <a:ext cx="439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18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0190285" y="6541477"/>
            <a:ext cx="1257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/>
              <a:t> </a:t>
            </a:r>
            <a:endParaRPr lang="zh-CN" altLang="en-US" sz="2800" dirty="0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40079" y="1501254"/>
            <a:ext cx="10974165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6000" dirty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6000" dirty="0">
                <a:latin typeface="楷体" panose="02010609060101010101" pitchFamily="49" charset="-122"/>
                <a:ea typeface="楷体" panose="02010609060101010101" pitchFamily="49" charset="-122"/>
              </a:rPr>
              <a:t>、默读</a:t>
            </a:r>
            <a:r>
              <a:rPr lang="en-US" altLang="zh-CN" sz="6000" dirty="0">
                <a:latin typeface="楷体" panose="02010609060101010101" pitchFamily="49" charset="-122"/>
                <a:ea typeface="楷体" panose="02010609060101010101" pitchFamily="49" charset="-122"/>
              </a:rPr>
              <a:t>3-8</a:t>
            </a:r>
            <a:r>
              <a:rPr lang="zh-CN" altLang="en-US" sz="6000" dirty="0">
                <a:latin typeface="楷体" panose="02010609060101010101" pitchFamily="49" charset="-122"/>
                <a:ea typeface="楷体" panose="02010609060101010101" pitchFamily="49" charset="-122"/>
              </a:rPr>
              <a:t>自然段，圈画出天空珍藏的事物。</a:t>
            </a:r>
            <a:endParaRPr lang="en-US" altLang="zh-CN" sz="6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6000" dirty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6000" dirty="0">
                <a:latin typeface="楷体" panose="02010609060101010101" pitchFamily="49" charset="-122"/>
                <a:ea typeface="楷体" panose="02010609060101010101" pitchFamily="49" charset="-122"/>
              </a:rPr>
              <a:t>、说一说：</a:t>
            </a:r>
            <a:endParaRPr lang="en-US" altLang="zh-CN" sz="6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6000" dirty="0">
                <a:latin typeface="楷体" panose="02010609060101010101" pitchFamily="49" charset="-122"/>
                <a:ea typeface="楷体" panose="02010609060101010101" pitchFamily="49" charset="-122"/>
              </a:rPr>
              <a:t>天空珍藏的事物有＿＿＿＿。</a:t>
            </a:r>
            <a:endParaRPr lang="en-US" altLang="zh-CN" sz="6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微信图片_20220306204502"/>
          <p:cNvPicPr>
            <a:picLocks noChangeAspect="1"/>
          </p:cNvPicPr>
          <p:nvPr/>
        </p:nvPicPr>
        <p:blipFill>
          <a:blip r:embed="rId1" cstate="print"/>
          <a:srcRect b="12491"/>
          <a:stretch>
            <a:fillRect/>
          </a:stretch>
        </p:blipFill>
        <p:spPr>
          <a:xfrm>
            <a:off x="0" y="-34290"/>
            <a:ext cx="5828665" cy="7012940"/>
          </a:xfrm>
          <a:prstGeom prst="rect">
            <a:avLst/>
          </a:prstGeom>
        </p:spPr>
      </p:pic>
      <p:pic>
        <p:nvPicPr>
          <p:cNvPr id="3" name="图片 2" descr="微信图片_20220306204507"/>
          <p:cNvPicPr>
            <a:picLocks noChangeAspect="1"/>
          </p:cNvPicPr>
          <p:nvPr/>
        </p:nvPicPr>
        <p:blipFill>
          <a:blip r:embed="rId2" cstate="print"/>
          <a:srcRect b="12491"/>
          <a:stretch>
            <a:fillRect/>
          </a:stretch>
        </p:blipFill>
        <p:spPr>
          <a:xfrm>
            <a:off x="5828665" y="0"/>
            <a:ext cx="6363335" cy="697865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26476" y="1617784"/>
            <a:ext cx="386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52854" y="1907931"/>
            <a:ext cx="334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2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35269" y="2268415"/>
            <a:ext cx="360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3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17685" y="3165231"/>
            <a:ext cx="37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4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96815" y="4114800"/>
            <a:ext cx="254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5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05608" y="4703885"/>
            <a:ext cx="254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6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79231" y="5345723"/>
            <a:ext cx="290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7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61646" y="5969977"/>
            <a:ext cx="37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8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655776" y="527538"/>
            <a:ext cx="316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9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620608" y="870439"/>
            <a:ext cx="553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10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620607" y="1459523"/>
            <a:ext cx="439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11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603022" y="2092569"/>
            <a:ext cx="527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12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611815" y="2734408"/>
            <a:ext cx="45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13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585438" y="3631223"/>
            <a:ext cx="465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14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594231" y="3974124"/>
            <a:ext cx="422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15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594231" y="4308231"/>
            <a:ext cx="501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16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655777" y="5178669"/>
            <a:ext cx="422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17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638192" y="6119446"/>
            <a:ext cx="439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18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0190285" y="6541477"/>
            <a:ext cx="1257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/>
              <a:t> </a:t>
            </a:r>
            <a:endParaRPr lang="zh-CN" altLang="en-US" sz="2800" dirty="0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2224585"/>
            <a:ext cx="1073540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zh-CN" sz="4800" dirty="0">
                <a:latin typeface="楷体" panose="02010609060101010101" pitchFamily="49" charset="-122"/>
                <a:ea typeface="楷体" panose="02010609060101010101" pitchFamily="49" charset="-122"/>
              </a:rPr>
              <a:t>选择自己最喜欢的一种珍藏，读一读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4800" dirty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zh-CN" sz="4800" dirty="0">
                <a:latin typeface="楷体" panose="02010609060101010101" pitchFamily="49" charset="-122"/>
                <a:ea typeface="楷体" panose="02010609060101010101" pitchFamily="49" charset="-122"/>
              </a:rPr>
              <a:t>和同桌说一说为什么喜欢这种珍藏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zh-CN" sz="4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" name="组合 3"/>
          <p:cNvGrpSpPr/>
          <p:nvPr/>
        </p:nvGrpSpPr>
        <p:grpSpPr>
          <a:xfrm>
            <a:off x="0" y="257175"/>
            <a:ext cx="9705974" cy="1000125"/>
            <a:chOff x="4426030" y="714"/>
            <a:chExt cx="3667155" cy="1004113"/>
          </a:xfrm>
        </p:grpSpPr>
        <p:sp>
          <p:nvSpPr>
            <p:cNvPr id="5" name="Copyright Notice"/>
            <p:cNvSpPr/>
            <p:nvPr/>
          </p:nvSpPr>
          <p:spPr bwMode="auto">
            <a:xfrm>
              <a:off x="4426030" y="69372"/>
              <a:ext cx="3605976" cy="707864"/>
            </a:xfrm>
            <a:prstGeom prst="rect">
              <a:avLst/>
            </a:prstGeom>
            <a:noFill/>
            <a:ln w="6350" cap="flat" cmpd="sng" algn="ctr">
              <a:noFill/>
              <a:prstDash val="soli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FFFFFF"/>
                  </a:solidFill>
                  <a:prstDash val="solid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756285" tIns="32400" rIns="107950" bIns="324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活动二：言之有法</a:t>
              </a:r>
              <a:r>
                <a:rPr lang="en-US" altLang="zh-CN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——</a:t>
              </a: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推荐最美瞬间</a:t>
              </a:r>
              <a:endParaRPr lang="zh-CN" altLang="en-US" sz="3600" b="1" cap="small" dirty="0">
                <a:solidFill>
                  <a:srgbClr val="14345A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Shape 18"/>
            <p:cNvSpPr/>
            <p:nvPr/>
          </p:nvSpPr>
          <p:spPr>
            <a:xfrm>
              <a:off x="4483610" y="714"/>
              <a:ext cx="3609575" cy="1004113"/>
            </a:xfrm>
            <a:prstGeom prst="roundRect">
              <a:avLst>
                <a:gd name="adj" fmla="val 50000"/>
              </a:avLst>
            </a:prstGeom>
            <a:noFill/>
            <a:ln w="53975" cap="flat">
              <a:solidFill>
                <a:srgbClr val="14345A"/>
              </a:solidFill>
              <a:prstDash val="solid"/>
              <a:miter lim="400000"/>
            </a:ln>
            <a:effectLst/>
          </p:spPr>
          <p:txBody>
            <a:bodyPr wrap="square" lIns="575945" tIns="19050" rIns="107950" bIns="19050" numCol="1" anchor="ctr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75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8" name="云形 7">
            <a:hlinkClick r:id="rId2" action="ppaction://hlinksldjump"/>
          </p:cNvPr>
          <p:cNvSpPr/>
          <p:nvPr/>
        </p:nvSpPr>
        <p:spPr>
          <a:xfrm>
            <a:off x="4209789" y="5605013"/>
            <a:ext cx="308610" cy="21717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太阳形 10">
            <a:hlinkClick r:id="rId3" action="ppaction://hlinksldjump"/>
          </p:cNvPr>
          <p:cNvSpPr/>
          <p:nvPr/>
        </p:nvSpPr>
        <p:spPr>
          <a:xfrm>
            <a:off x="2789580" y="5536432"/>
            <a:ext cx="331471" cy="325755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椭圆 11">
            <a:hlinkClick r:id="rId4" action="ppaction://hlinksldjump"/>
          </p:cNvPr>
          <p:cNvSpPr/>
          <p:nvPr/>
        </p:nvSpPr>
        <p:spPr>
          <a:xfrm>
            <a:off x="6199577" y="5632310"/>
            <a:ext cx="331470" cy="1485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十字星 12">
            <a:hlinkClick r:id="rId5" action="ppaction://hlinksldjump"/>
          </p:cNvPr>
          <p:cNvSpPr/>
          <p:nvPr/>
        </p:nvSpPr>
        <p:spPr>
          <a:xfrm>
            <a:off x="7672413" y="5550082"/>
            <a:ext cx="308610" cy="3429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流程图: 联系 13">
            <a:hlinkClick r:id="rId6" action="ppaction://hlinksldjump"/>
          </p:cNvPr>
          <p:cNvSpPr/>
          <p:nvPr/>
        </p:nvSpPr>
        <p:spPr>
          <a:xfrm>
            <a:off x="9003101" y="5618661"/>
            <a:ext cx="217170" cy="14859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4294967295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/>
          <a:lstStyle/>
          <a:p>
            <a:endParaRPr lang="zh-CN" altLang="en-US"/>
          </a:p>
        </p:txBody>
      </p:sp>
      <p:pic>
        <p:nvPicPr>
          <p:cNvPr id="4" name="4c72384ca45c1b26bcee0afa5bf0e5f1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3670.000000" end="476.000000"/>
                </p14:media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0" y="0"/>
            <a:ext cx="12292330" cy="68580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866775" y="248920"/>
            <a:ext cx="10464165" cy="3326765"/>
            <a:chOff x="1365" y="392"/>
            <a:chExt cx="16479" cy="5239"/>
          </a:xfrm>
        </p:grpSpPr>
        <p:sp>
          <p:nvSpPr>
            <p:cNvPr id="5" name="圆角矩形 4"/>
            <p:cNvSpPr/>
            <p:nvPr/>
          </p:nvSpPr>
          <p:spPr>
            <a:xfrm>
              <a:off x="1365" y="678"/>
              <a:ext cx="16478" cy="4953"/>
            </a:xfrm>
            <a:prstGeom prst="roundRect">
              <a:avLst/>
            </a:prstGeom>
            <a:solidFill>
              <a:schemeClr val="lt1">
                <a:alpha val="59000"/>
              </a:schemeClr>
            </a:solidFill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>
              <p:custDataLst>
                <p:tags r:id="rId6"/>
              </p:custDataLst>
            </p:nvPr>
          </p:nvSpPr>
          <p:spPr>
            <a:xfrm>
              <a:off x="1496" y="392"/>
              <a:ext cx="16348" cy="4274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7079" tIns="43538" rIns="87079" bIns="43538" anchor="t">
              <a:no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1560" dirty="0">
                  <a:latin typeface="楷体" panose="02010609060101010101" pitchFamily="49" charset="-122"/>
                  <a:ea typeface="楷体" panose="02010609060101010101" pitchFamily="49" charset="-122"/>
                </a:rPr>
                <a:t>     </a:t>
              </a:r>
              <a:endParaRPr lang="en-US" altLang="zh-CN" sz="1560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20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        </a:t>
              </a:r>
              <a:r>
                <a:rPr lang="zh-CN" altLang="en-US" sz="4000" b="1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清晨，太阳升起，带来新的一天。开始，天空呈粉红色，慢慢地变成了蔚蓝色，太阳就像一个大火球一样升起来了。</a:t>
              </a:r>
              <a:endPara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algn="ctr">
                <a:lnSpc>
                  <a:spcPct val="150000"/>
                </a:lnSpc>
              </a:pPr>
              <a:endParaRPr lang="zh-CN" altLang="en-US" sz="40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30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r>
                <a:rPr lang="zh-CN" altLang="en-US" sz="2280" dirty="0"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endParaRPr lang="zh-CN" altLang="en-US" sz="2280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96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aa0583ff975f6dc12333c449c88049e"/>
          <p:cNvPicPr>
            <a:picLocks noChangeAspect="1"/>
          </p:cNvPicPr>
          <p:nvPr/>
        </p:nvPicPr>
        <p:blipFill>
          <a:blip r:embed="rId1" cstate="print"/>
          <a:srcRect t="49537"/>
          <a:stretch>
            <a:fillRect/>
          </a:stretch>
        </p:blipFill>
        <p:spPr>
          <a:xfrm>
            <a:off x="0" y="2735580"/>
            <a:ext cx="12191365" cy="412242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-17145" y="-15240"/>
            <a:ext cx="12208510" cy="6873240"/>
          </a:xfrm>
          <a:prstGeom prst="rect">
            <a:avLst/>
          </a:prstGeom>
          <a:gradFill>
            <a:gsLst>
              <a:gs pos="54000">
                <a:schemeClr val="bg1">
                  <a:alpha val="70000"/>
                </a:schemeClr>
              </a:gs>
              <a:gs pos="41000">
                <a:schemeClr val="bg1"/>
              </a:gs>
              <a:gs pos="0">
                <a:srgbClr val="F9FBF8"/>
              </a:gs>
              <a:gs pos="76000">
                <a:schemeClr val="bg1">
                  <a:lumMod val="55000"/>
                  <a:alpha val="0"/>
                  <a:lumOff val="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22300" y="-314960"/>
            <a:ext cx="10916285" cy="4831715"/>
          </a:xfrm>
          <a:prstGeom prst="rect">
            <a:avLst/>
          </a:prstGeom>
          <a:noFill/>
          <a:ln w="9525">
            <a:noFill/>
          </a:ln>
        </p:spPr>
        <p:txBody>
          <a:bodyPr wrap="square" lIns="87079" tIns="43538" rIns="87079" bIns="43538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56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endParaRPr lang="en-US" altLang="zh-CN" sz="156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dirty="0">
                <a:latin typeface="楷体" panose="02010609060101010101" pitchFamily="49" charset="-122"/>
                <a:ea typeface="楷体" panose="02010609060101010101" pitchFamily="49" charset="-122"/>
              </a:rPr>
              <a:t>        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清晨，太阳升起，带来新的一天。开始，天空呈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粉红色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，慢慢地变成了</a:t>
            </a:r>
            <a:r>
              <a:rPr lang="zh-CN" altLang="en-US" sz="4000" b="1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蔚蓝色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，太阳就像一个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大火球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一样升起来了。</a:t>
            </a:r>
            <a:endParaRPr lang="zh-CN" altLang="en-US" sz="40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endParaRPr lang="zh-CN" altLang="en-US" sz="4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28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228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aa0583ff975f6dc12333c449c88049e"/>
          <p:cNvPicPr>
            <a:picLocks noChangeAspect="1"/>
          </p:cNvPicPr>
          <p:nvPr/>
        </p:nvPicPr>
        <p:blipFill>
          <a:blip r:embed="rId1" cstate="print"/>
          <a:srcRect t="49537"/>
          <a:stretch>
            <a:fillRect/>
          </a:stretch>
        </p:blipFill>
        <p:spPr>
          <a:xfrm>
            <a:off x="0" y="2735580"/>
            <a:ext cx="12191365" cy="412242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-17145" y="-15240"/>
            <a:ext cx="12208510" cy="6873240"/>
          </a:xfrm>
          <a:prstGeom prst="rect">
            <a:avLst/>
          </a:prstGeom>
          <a:gradFill>
            <a:gsLst>
              <a:gs pos="54000">
                <a:schemeClr val="bg1">
                  <a:alpha val="70000"/>
                </a:schemeClr>
              </a:gs>
              <a:gs pos="41000">
                <a:schemeClr val="bg1"/>
              </a:gs>
              <a:gs pos="0">
                <a:srgbClr val="F9FBF8"/>
              </a:gs>
              <a:gs pos="76000">
                <a:schemeClr val="bg1">
                  <a:lumMod val="55000"/>
                  <a:alpha val="0"/>
                  <a:lumOff val="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22300" y="-314960"/>
            <a:ext cx="10916285" cy="4831715"/>
          </a:xfrm>
          <a:prstGeom prst="rect">
            <a:avLst/>
          </a:prstGeom>
          <a:noFill/>
          <a:ln w="9525">
            <a:noFill/>
          </a:ln>
        </p:spPr>
        <p:txBody>
          <a:bodyPr wrap="square" lIns="87079" tIns="43538" rIns="87079" bIns="43538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56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endParaRPr lang="en-US" altLang="zh-CN" sz="156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dirty="0">
                <a:latin typeface="楷体" panose="02010609060101010101" pitchFamily="49" charset="-122"/>
                <a:ea typeface="楷体" panose="02010609060101010101" pitchFamily="49" charset="-122"/>
              </a:rPr>
              <a:t>        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清晨，太阳升起，带来新的一天。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开始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，天空呈粉红色，</a:t>
            </a:r>
            <a:r>
              <a:rPr lang="zh-CN" altLang="en-US" sz="4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慢慢地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变成了蔚蓝色，太阳就像一个大火球一样升起来了。</a:t>
            </a:r>
            <a:endParaRPr lang="zh-CN" altLang="en-US" sz="40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endParaRPr lang="zh-CN" altLang="en-US" sz="4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28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228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aa0583ff975f6dc12333c449c88049e"/>
          <p:cNvPicPr>
            <a:picLocks noChangeAspect="1"/>
          </p:cNvPicPr>
          <p:nvPr/>
        </p:nvPicPr>
        <p:blipFill>
          <a:blip r:embed="rId1" cstate="print"/>
          <a:srcRect t="49537"/>
          <a:stretch>
            <a:fillRect/>
          </a:stretch>
        </p:blipFill>
        <p:spPr>
          <a:xfrm>
            <a:off x="0" y="2735580"/>
            <a:ext cx="12191365" cy="412242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-17145" y="-15240"/>
            <a:ext cx="12208510" cy="6873240"/>
          </a:xfrm>
          <a:prstGeom prst="rect">
            <a:avLst/>
          </a:prstGeom>
          <a:gradFill>
            <a:gsLst>
              <a:gs pos="54000">
                <a:schemeClr val="bg1">
                  <a:alpha val="70000"/>
                </a:schemeClr>
              </a:gs>
              <a:gs pos="41000">
                <a:schemeClr val="bg1"/>
              </a:gs>
              <a:gs pos="0">
                <a:srgbClr val="F9FBF8"/>
              </a:gs>
              <a:gs pos="76000">
                <a:schemeClr val="bg1">
                  <a:lumMod val="55000"/>
                  <a:alpha val="0"/>
                  <a:lumOff val="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22300" y="-314960"/>
            <a:ext cx="10916285" cy="4831715"/>
          </a:xfrm>
          <a:prstGeom prst="rect">
            <a:avLst/>
          </a:prstGeom>
          <a:noFill/>
          <a:ln w="9525">
            <a:noFill/>
          </a:ln>
        </p:spPr>
        <p:txBody>
          <a:bodyPr wrap="square" lIns="87079" tIns="43538" rIns="87079" bIns="43538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56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endParaRPr lang="en-US" altLang="zh-CN" sz="156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en-US" altLang="zh-CN" sz="2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清晨，太阳升起，带来新的一天。开始，天空呈粉红色，慢慢地变成了蔚蓝色，太阳就像一个大火球一样升起来了。</a:t>
            </a:r>
            <a:endParaRPr lang="zh-CN" altLang="en-US" sz="40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endParaRPr lang="zh-CN" altLang="en-US" sz="4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28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228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椭圆 4">
            <a:hlinkClick r:id="rId2" action="ppaction://hlinksldjump"/>
          </p:cNvPr>
          <p:cNvSpPr/>
          <p:nvPr/>
        </p:nvSpPr>
        <p:spPr>
          <a:xfrm>
            <a:off x="10401300" y="6252210"/>
            <a:ext cx="377190" cy="27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53975" y="0"/>
            <a:ext cx="12338685" cy="7594600"/>
          </a:xfrm>
          <a:prstGeom prst="rect">
            <a:avLst/>
          </a:prstGeom>
          <a:solidFill>
            <a:schemeClr val="bg1"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0"/>
            <a:ext cx="12519660" cy="7721600"/>
          </a:xfrm>
          <a:prstGeom prst="rect">
            <a:avLst/>
          </a:prstGeom>
          <a:solidFill>
            <a:schemeClr val="bg1"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6" name="图片 5" descr="12320220307_22082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7575" y="1784985"/>
            <a:ext cx="10334625" cy="477329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7" name="文本框 6"/>
          <p:cNvSpPr txBox="1"/>
          <p:nvPr/>
        </p:nvSpPr>
        <p:spPr>
          <a:xfrm>
            <a:off x="381000" y="114300"/>
            <a:ext cx="11439525" cy="36986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lnSpc>
                <a:spcPct val="130000"/>
              </a:lnSpc>
            </a:pPr>
            <a:r>
              <a:rPr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</a:t>
            </a:r>
            <a:r>
              <a:rPr lang="en-US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sz="4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有时，云彩在蓝色的天空中飞行，如同经过雕饰一样，呈现出各种奇妙的形状，告诉我们许多奇妙的故事</a:t>
            </a:r>
            <a:r>
              <a:rPr lang="en-US" sz="4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……</a:t>
            </a:r>
            <a:endParaRPr lang="en-US" sz="44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en-US" sz="3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</a:t>
            </a:r>
            <a:endParaRPr lang="en-US" sz="36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endParaRPr lang="zh-CN" altLang="en-US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88023" y="492370"/>
            <a:ext cx="954844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云彩呈现出兔子的形状，那是它与乌龟赛跑时在中途休息呢。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  <p:pic>
        <p:nvPicPr>
          <p:cNvPr id="7" name="图片 6" descr="20241119103156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5848" y="2415408"/>
            <a:ext cx="3053001" cy="266357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61366" y="5610526"/>
            <a:ext cx="120306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云彩呈现出＿＿＿＿＿的形状，那是＿＿＿＿＿。                  </a:t>
            </a:r>
            <a:endParaRPr lang="zh-CN" altLang="en-US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6" name="图片 15" descr="2024111910321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52072" y="2463405"/>
            <a:ext cx="3654882" cy="2629651"/>
          </a:xfrm>
          <a:prstGeom prst="rect">
            <a:avLst/>
          </a:prstGeom>
        </p:spPr>
      </p:pic>
      <p:pic>
        <p:nvPicPr>
          <p:cNvPr id="19" name="图片 18" descr="20241119103207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477250" y="2453784"/>
            <a:ext cx="3329306" cy="2642091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雨.jpg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16623" y="790575"/>
            <a:ext cx="968912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    当云彩变得又黑又重时，雨点就会噼噼啪啪地降落到大地上。</a:t>
            </a:r>
            <a:endParaRPr lang="zh-CN" altLang="en-US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" name="倾盆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9112616" y="6428887"/>
            <a:ext cx="244475" cy="244475"/>
          </a:xfrm>
          <a:prstGeom prst="rect">
            <a:avLst/>
          </a:prstGeom>
        </p:spPr>
      </p:pic>
      <p:pic>
        <p:nvPicPr>
          <p:cNvPr id="7" name="暴雨.mp3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9719286" y="6436824"/>
            <a:ext cx="244475" cy="2444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4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2854" y="800100"/>
            <a:ext cx="1054197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b="1" spc="120" dirty="0">
                <a:ln w="3175">
                  <a:noFill/>
                  <a:prstDash val="dash"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lang="zh-CN" altLang="en-US" sz="4400" spc="120" dirty="0">
                <a:ln w="3175">
                  <a:noFill/>
                  <a:prstDash val="dash"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雨后，我们会看到地上有许多水洼，就像有趣的镜子，映射着我们的脸。</a:t>
            </a:r>
            <a:endParaRPr lang="zh-CN" altLang="en-US" sz="4400" dirty="0"/>
          </a:p>
        </p:txBody>
      </p:sp>
      <p:pic>
        <p:nvPicPr>
          <p:cNvPr id="6" name="图片 5" descr="水洼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723" y="2479753"/>
            <a:ext cx="5625894" cy="4159969"/>
          </a:xfrm>
          <a:prstGeom prst="rect">
            <a:avLst/>
          </a:prstGeom>
        </p:spPr>
      </p:pic>
      <p:sp>
        <p:nvSpPr>
          <p:cNvPr id="7" name="椭圆 6">
            <a:hlinkClick r:id="rId3" action="ppaction://hlinksldjump"/>
          </p:cNvPr>
          <p:cNvSpPr/>
          <p:nvPr/>
        </p:nvSpPr>
        <p:spPr>
          <a:xfrm>
            <a:off x="10949940" y="6377940"/>
            <a:ext cx="445770" cy="285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88023" y="914400"/>
            <a:ext cx="9548446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altLang="zh-CN" sz="4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4000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一天结束了，落日的余晖不时变幻着颜色，好像有谁在天空涂上了金色、红色和紫色。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296537" y="3971499"/>
            <a:ext cx="913993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4000" dirty="0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44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一天</a:t>
            </a:r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结束了，落日的余晖不时变幻着颜色，好像有谁在天空涂上了金色、红色和紫色。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60060" y="464024"/>
            <a:ext cx="958072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    清晨，太阳升起，带来新的一天。开始，天空呈粉红色，慢慢地变成了蔚蓝色，太阳就像一个大火球一样升起来了。</a:t>
            </a:r>
            <a:endParaRPr lang="zh-CN" altLang="en-US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余晖.mp4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1937982" y="296840"/>
            <a:ext cx="8748214" cy="65611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88023" y="914400"/>
            <a:ext cx="9548446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altLang="zh-CN" sz="4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4000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一天结束了，落日的余晖不时变幻着颜色，好像有谁在天空涂上了金色、红色和紫色。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88023" y="914400"/>
            <a:ext cx="9548446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altLang="zh-CN" sz="4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4000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4000" dirty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一天结束了，落日的余晖</a:t>
            </a:r>
            <a:r>
              <a:rPr lang="zh-CN" altLang="en-US" sz="44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不时变幻</a:t>
            </a:r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着颜色，好像有谁在天空涂上了金色、红色和紫色。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.jpg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55077" y="439615"/>
            <a:ext cx="88626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    一天结束了，落日的余晖不时变幻着颜色，好像有谁在天空涂上了金色、红色和紫色。</a:t>
            </a:r>
            <a:endParaRPr lang="zh-CN" altLang="en-US" sz="4400" dirty="0"/>
          </a:p>
        </p:txBody>
      </p:sp>
      <p:sp>
        <p:nvSpPr>
          <p:cNvPr id="6" name="椭圆 5">
            <a:hlinkClick r:id="rId2" action="ppaction://hlinksldjump"/>
          </p:cNvPr>
          <p:cNvSpPr/>
          <p:nvPr/>
        </p:nvSpPr>
        <p:spPr>
          <a:xfrm>
            <a:off x="10801350" y="6332220"/>
            <a:ext cx="434340" cy="2628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200" y="200"/>
            <a:ext cx="12193057" cy="6858591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958072" y="649081"/>
            <a:ext cx="10277475" cy="196357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6900"/>
              </a:lnSpc>
            </a:pPr>
            <a:r>
              <a:rPr lang="zh-CN" altLang="en-US" sz="3600" b="1" i="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400" i="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黑夜降临了，我们看见——夜空中群星闪烁，就像千千万万支极小的蜡烛在发光。</a:t>
            </a:r>
            <a:endParaRPr lang="zh-CN" altLang="en-US" sz="4400" i="0" dirty="0">
              <a:solidFill>
                <a:srgbClr val="FFFFFF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815197" y="3514725"/>
            <a:ext cx="10563225" cy="11501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6900"/>
              </a:lnSpc>
            </a:pPr>
            <a:r>
              <a:rPr lang="zh-CN" altLang="en-US" sz="3600" b="1" i="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4400" i="0" dirty="0">
              <a:solidFill>
                <a:srgbClr val="FFFFFF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52450" y="4143375"/>
            <a:ext cx="11258549" cy="1778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6900"/>
              </a:lnSpc>
            </a:pPr>
            <a:r>
              <a:rPr lang="zh-CN" altLang="en-US" sz="440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黑夜降临了，我们看见——夜空中群星闪烁，</a:t>
            </a:r>
            <a:r>
              <a:rPr lang="zh-CN" altLang="en-US" sz="4400" dirty="0">
                <a:solidFill>
                  <a:srgbClr val="FFEE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就像</a:t>
            </a:r>
            <a:r>
              <a:rPr lang="zh-CN" altLang="en-US" sz="4400" u="sng" dirty="0">
                <a:solidFill>
                  <a:srgbClr val="FFEE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</a:t>
            </a:r>
            <a:r>
              <a:rPr lang="zh-CN" altLang="en-US" sz="4400" dirty="0">
                <a:solidFill>
                  <a:srgbClr val="FFEE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4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200" y="200"/>
            <a:ext cx="12193057" cy="6858591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958072" y="649081"/>
            <a:ext cx="10277475" cy="196357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6900"/>
              </a:lnSpc>
            </a:pPr>
            <a:r>
              <a:rPr lang="zh-CN" altLang="en-US" sz="3600" b="1" i="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800" i="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黑夜降临了，我们看见——夜空中群星闪烁，就像千千万万支极小的蜡烛在发光。</a:t>
            </a:r>
            <a:endParaRPr lang="zh-CN" altLang="en-US" sz="4800" i="0" dirty="0">
              <a:solidFill>
                <a:srgbClr val="FFFFFF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815197" y="3514725"/>
            <a:ext cx="10563225" cy="1150173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6900"/>
              </a:lnSpc>
            </a:pPr>
            <a:r>
              <a:rPr lang="zh-CN" altLang="en-US" sz="3600" b="1" i="0" dirty="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4400" i="0" dirty="0">
              <a:solidFill>
                <a:srgbClr val="FFFFFF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椭圆 5">
            <a:hlinkClick r:id="rId2" action="ppaction://hlinksldjump"/>
          </p:cNvPr>
          <p:cNvSpPr/>
          <p:nvPr/>
        </p:nvSpPr>
        <p:spPr>
          <a:xfrm>
            <a:off x="11144250" y="6320790"/>
            <a:ext cx="365760" cy="2400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4591" y="1514475"/>
            <a:ext cx="107354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椭圆 3"/>
          <p:cNvSpPr/>
          <p:nvPr>
            <p:custDataLst>
              <p:tags r:id="rId2"/>
            </p:custDataLst>
          </p:nvPr>
        </p:nvSpPr>
        <p:spPr>
          <a:xfrm>
            <a:off x="-635" y="1555844"/>
            <a:ext cx="12192635" cy="440822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66CCFF"/>
            </a:solidFill>
          </a:ln>
          <a:effectLst>
            <a:softEdge rad="279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3600" dirty="0">
                <a:latin typeface="华文楷体" panose="02010600040101010101" charset="-122"/>
                <a:ea typeface="华文楷体" panose="02010600040101010101" charset="-122"/>
              </a:rPr>
              <a:t>          </a:t>
            </a:r>
            <a:r>
              <a:rPr lang="zh-CN" altLang="en-US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这是一个</a:t>
            </a:r>
            <a:r>
              <a:rPr lang="zh-CN" altLang="en-US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奇妙</a:t>
            </a:r>
            <a:r>
              <a:rPr lang="zh-CN" altLang="en-US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的世界，一切看上去都是</a:t>
            </a:r>
            <a:r>
              <a:rPr lang="zh-CN" altLang="en-US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有生命</a:t>
            </a:r>
            <a:r>
              <a:rPr lang="zh-CN" altLang="en-US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</a:rPr>
              <a:t>的。</a:t>
            </a:r>
            <a:endParaRPr lang="zh-CN" altLang="en-US" sz="6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grpSp>
        <p:nvGrpSpPr>
          <p:cNvPr id="3" name="组合 3"/>
          <p:cNvGrpSpPr/>
          <p:nvPr/>
        </p:nvGrpSpPr>
        <p:grpSpPr>
          <a:xfrm>
            <a:off x="0" y="257175"/>
            <a:ext cx="9705974" cy="885825"/>
            <a:chOff x="4426030" y="714"/>
            <a:chExt cx="3667155" cy="1004113"/>
          </a:xfrm>
        </p:grpSpPr>
        <p:sp>
          <p:nvSpPr>
            <p:cNvPr id="5" name="Copyright Notice"/>
            <p:cNvSpPr/>
            <p:nvPr/>
          </p:nvSpPr>
          <p:spPr bwMode="auto">
            <a:xfrm>
              <a:off x="4426030" y="69372"/>
              <a:ext cx="3605976" cy="890539"/>
            </a:xfrm>
            <a:prstGeom prst="rect">
              <a:avLst/>
            </a:prstGeom>
            <a:noFill/>
            <a:ln w="6350" cap="flat" cmpd="sng" algn="ctr">
              <a:noFill/>
              <a:prstDash val="soli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FFFFFF"/>
                  </a:solidFill>
                  <a:prstDash val="solid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756285" tIns="32400" rIns="107950" bIns="324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活动三：言之</a:t>
              </a:r>
              <a:r>
                <a:rPr lang="zh-CN" altLang="en-US" sz="3600" b="1" cap="small" dirty="0" smtClean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有情</a:t>
              </a:r>
              <a:r>
                <a:rPr lang="en-US" altLang="zh-CN" sz="3600" b="1" cap="small" dirty="0" smtClean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——</a:t>
              </a:r>
              <a:r>
                <a:rPr lang="zh-CN" altLang="en-US" sz="3600" b="1" cap="small" dirty="0" smtClean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介绍</a:t>
              </a:r>
              <a:r>
                <a:rPr lang="zh-CN" altLang="en-US" sz="3600" b="1" cap="small" dirty="0" smtClean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天空</a:t>
              </a: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珍藏</a:t>
              </a:r>
              <a:endParaRPr lang="zh-CN" altLang="en-US" sz="3600" b="1" cap="small" dirty="0">
                <a:solidFill>
                  <a:srgbClr val="14345A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Shape 18"/>
            <p:cNvSpPr/>
            <p:nvPr/>
          </p:nvSpPr>
          <p:spPr>
            <a:xfrm>
              <a:off x="4483610" y="714"/>
              <a:ext cx="3609575" cy="1004113"/>
            </a:xfrm>
            <a:prstGeom prst="roundRect">
              <a:avLst>
                <a:gd name="adj" fmla="val 50000"/>
              </a:avLst>
            </a:prstGeom>
            <a:noFill/>
            <a:ln w="53975" cap="flat">
              <a:solidFill>
                <a:srgbClr val="14345A"/>
              </a:solidFill>
              <a:prstDash val="solid"/>
              <a:miter lim="400000"/>
            </a:ln>
            <a:effectLst/>
          </p:spPr>
          <p:txBody>
            <a:bodyPr wrap="square" lIns="575945" tIns="19050" rIns="107950" bIns="19050" numCol="1" anchor="ctr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75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7" name="课文配音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236470" y="1714500"/>
            <a:ext cx="7607935" cy="494601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grpSp>
        <p:nvGrpSpPr>
          <p:cNvPr id="3" name="组合 3"/>
          <p:cNvGrpSpPr/>
          <p:nvPr/>
        </p:nvGrpSpPr>
        <p:grpSpPr>
          <a:xfrm>
            <a:off x="0" y="257175"/>
            <a:ext cx="9705974" cy="942975"/>
            <a:chOff x="4426030" y="714"/>
            <a:chExt cx="3667155" cy="1004113"/>
          </a:xfrm>
        </p:grpSpPr>
        <p:sp>
          <p:nvSpPr>
            <p:cNvPr id="5" name="Copyright Notice"/>
            <p:cNvSpPr/>
            <p:nvPr/>
          </p:nvSpPr>
          <p:spPr bwMode="auto">
            <a:xfrm>
              <a:off x="4426030" y="69372"/>
              <a:ext cx="3605976" cy="707864"/>
            </a:xfrm>
            <a:prstGeom prst="rect">
              <a:avLst/>
            </a:prstGeom>
            <a:noFill/>
            <a:ln w="6350" cap="flat" cmpd="sng" algn="ctr">
              <a:noFill/>
              <a:prstDash val="soli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FFFFFF"/>
                  </a:solidFill>
                  <a:prstDash val="solid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756285" tIns="32400" rIns="107950" bIns="324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活动四：言之有用</a:t>
              </a:r>
              <a:r>
                <a:rPr lang="en-US" altLang="zh-CN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——</a:t>
              </a:r>
              <a:r>
                <a:rPr lang="zh-CN" altLang="en-US" sz="3600" b="1" cap="small" dirty="0">
                  <a:solidFill>
                    <a:srgbClr val="14345A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描写身边事物</a:t>
              </a:r>
              <a:endParaRPr lang="zh-CN" altLang="en-US" sz="3600" b="1" cap="small" dirty="0">
                <a:solidFill>
                  <a:srgbClr val="14345A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Shape 18"/>
            <p:cNvSpPr/>
            <p:nvPr/>
          </p:nvSpPr>
          <p:spPr>
            <a:xfrm>
              <a:off x="4483610" y="714"/>
              <a:ext cx="3609575" cy="1004113"/>
            </a:xfrm>
            <a:prstGeom prst="roundRect">
              <a:avLst>
                <a:gd name="adj" fmla="val 50000"/>
              </a:avLst>
            </a:prstGeom>
            <a:noFill/>
            <a:ln w="53975" cap="flat">
              <a:solidFill>
                <a:srgbClr val="14345A"/>
              </a:solidFill>
              <a:prstDash val="solid"/>
              <a:miter lim="400000"/>
            </a:ln>
            <a:effectLst/>
          </p:spPr>
          <p:txBody>
            <a:bodyPr wrap="square" lIns="575945" tIns="19050" rIns="107950" bIns="19050" numCol="1" anchor="ctr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75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7" name="草丛世界配乐版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2006220" y="1361363"/>
            <a:ext cx="7192371" cy="5394279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120140" y="765811"/>
          <a:ext cx="10001250" cy="561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3784"/>
                <a:gridCol w="7227466"/>
              </a:tblGrid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474470" y="1108710"/>
            <a:ext cx="1748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时间</a:t>
            </a:r>
            <a:endParaRPr lang="zh-CN" alt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91100" y="1051560"/>
            <a:ext cx="23145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具体画面</a:t>
            </a:r>
            <a:endParaRPr lang="zh-CN" alt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463040" y="2583180"/>
            <a:ext cx="19888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早晨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51610" y="4011930"/>
            <a:ext cx="18059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中午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531620" y="5394960"/>
            <a:ext cx="192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夜幕降临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377690" y="2651760"/>
            <a:ext cx="6709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蜘蛛织网、</a:t>
            </a:r>
            <a:r>
              <a:rPr lang="zh-CN" altLang="en-US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甲虫</a:t>
            </a:r>
            <a:r>
              <a:rPr lang="zh-CN" altLang="en-US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洗脸</a:t>
            </a:r>
            <a:r>
              <a:rPr lang="zh-CN" altLang="en-US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、蚂蚁运粮</a:t>
            </a:r>
            <a:r>
              <a:rPr lang="en-US" altLang="zh-CN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674870" y="4114800"/>
            <a:ext cx="46520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蝴蝶飞舞、蜜蜂采蜜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709160" y="5474970"/>
            <a:ext cx="224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萤火虫飞行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291590" y="148590"/>
            <a:ext cx="1029843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 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这是一个奇妙的世界，一切看上去都是有生命的。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清晨，＿＿＿＿＿＿＿＿＿＿＿＿＿＿＿＿＿＿＿＿＿＿＿＿＿＿＿＿＿＿＿＿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＿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＿＿＿＿＿＿＿＿＿＿＿＿＿＿＿＿＿＿＿＿＿＿＿＿＿＿＿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中午，＿＿＿＿＿＿＿＿＿＿＿＿＿＿＿＿＿＿＿＿＿＿＿＿＿＿＿＿＿＿＿＿＿＿＿＿＿＿＿＿＿＿＿＿＿＿＿＿＿＿＿＿＿＿＿＿＿＿＿＿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夜幕降临，＿＿＿＿＿＿＿＿＿＿＿＿＿＿＿＿＿＿＿＿＿＿＿＿＿＿＿＿＿＿＿＿＿＿＿＿＿＿＿＿＿＿＿＿＿＿＿＿＿＿＿＿＿＿＿＿＿＿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是的，世界上存在的奇妙的事物是无穷的，只要我们去寻找。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  <p:sp>
        <p:nvSpPr>
          <p:cNvPr id="18" name="圆角矩形 17"/>
          <p:cNvSpPr/>
          <p:nvPr/>
        </p:nvSpPr>
        <p:spPr>
          <a:xfrm>
            <a:off x="480060" y="160020"/>
            <a:ext cx="11327130" cy="308610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圆角矩形 18"/>
          <p:cNvSpPr/>
          <p:nvPr/>
        </p:nvSpPr>
        <p:spPr>
          <a:xfrm>
            <a:off x="480060" y="3383280"/>
            <a:ext cx="11292840" cy="324612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1131570" y="3520440"/>
            <a:ext cx="1014984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这是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一个奇妙的世界，一切看上去都是有生命的。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＿＿＿＿＿＿＿＿＿＿＿＿＿＿＿＿＿＿＿＿＿＿＿＿＿＿＿＿＿＿＿＿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＿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＿＿＿＿＿＿＿＿＿＿＿＿＿＿＿＿＿＿＿＿＿＿＿＿＿＿＿＿＿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＿＿＿＿＿＿＿＿＿＿＿＿＿＿＿＿＿＿＿＿＿＿＿＿＿＿＿＿＿＿＿＿＿＿＿＿＿＿＿＿＿＿＿＿＿＿＿＿＿＿＿＿＿＿＿＿＿＿＿＿＿＿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＿＿＿＿＿＿＿＿＿＿＿＿＿＿＿＿＿＿＿＿＿＿＿＿＿＿＿＿＿＿＿＿＿＿＿＿＿＿＿＿＿＿＿＿＿＿＿＿＿＿＿＿＿＿＿＿＿＿＿＿＿＿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000"/>
              </a:lnSpc>
            </a:pP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是的，世界上存在的奇妙的事物是无穷的，只要我们去寻找。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  <p:pic>
        <p:nvPicPr>
          <p:cNvPr id="7" name="轻音乐.m4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0351453" y="6613525"/>
            <a:ext cx="244475" cy="2444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120140" y="765811"/>
          <a:ext cx="10001250" cy="561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3784"/>
                <a:gridCol w="7227466"/>
              </a:tblGrid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40303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474470" y="1108710"/>
            <a:ext cx="1748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时间</a:t>
            </a:r>
            <a:endParaRPr lang="zh-CN" alt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91100" y="1051560"/>
            <a:ext cx="23145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具体画面</a:t>
            </a:r>
            <a:endParaRPr lang="zh-CN" alt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463040" y="2583180"/>
            <a:ext cx="19888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早晨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51610" y="4011930"/>
            <a:ext cx="18059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中午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531620" y="5394960"/>
            <a:ext cx="192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夜幕降临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377690" y="2651760"/>
            <a:ext cx="6709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蜘蛛织网、</a:t>
            </a:r>
            <a:r>
              <a:rPr lang="zh-CN" altLang="en-US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甲虫</a:t>
            </a:r>
            <a:r>
              <a:rPr lang="zh-CN" altLang="en-US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洗脸</a:t>
            </a:r>
            <a:r>
              <a:rPr lang="zh-CN" altLang="en-US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、蚂蚁运粮</a:t>
            </a:r>
            <a:r>
              <a:rPr lang="en-US" altLang="zh-CN" sz="3200" dirty="0" smtClean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674870" y="4114800"/>
            <a:ext cx="46520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蝴蝶飞舞、蜜蜂采蜜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709160" y="5474970"/>
            <a:ext cx="224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萤火虫飞行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050" y="22860"/>
            <a:ext cx="12172950" cy="683514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PLACING_PICTURE_USER_VIEWPORT" val="{&quot;height&quot;:6930,&quot;width&quot;:12270}"/>
  <p:tag name="KSO_WM_BEAUTIFY_FLAG" val=""/>
</p:tagLst>
</file>

<file path=ppt/tags/tag2.xml><?xml version="1.0" encoding="utf-8"?>
<p:tagLst xmlns:p="http://schemas.openxmlformats.org/presentationml/2006/main">
  <p:tag name="KSO_WM_SPECIAL_SOURCE" val="bdnull"/>
</p:tagLst>
</file>

<file path=ppt/tags/tag3.xml><?xml version="1.0" encoding="utf-8"?>
<p:tagLst xmlns:p="http://schemas.openxmlformats.org/presentationml/2006/main">
  <p:tag name="KSO_WM_SPECIAL_SOURCE" val="bdnull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.xml><?xml version="1.0" encoding="utf-8"?>
<p:tagLst xmlns:p="http://schemas.openxmlformats.org/presentationml/2006/main">
  <p:tag name="KSO_WM_SPECIAL_SOURCE" val="bdnull"/>
</p:tagLst>
</file>

<file path=ppt/tags/tag6.xml><?xml version="1.0" encoding="utf-8"?>
<p:tagLst xmlns:p="http://schemas.openxmlformats.org/presentationml/2006/main">
  <p:tag name="KSO_WM_SPECIAL_SOURCE" val="bdnull"/>
</p:tagLst>
</file>

<file path=ppt/tags/tag7.xml><?xml version="1.0" encoding="utf-8"?>
<p:tagLst xmlns:p="http://schemas.openxmlformats.org/presentationml/2006/main">
  <p:tag name="KSO_WM_SPECIAL_SOURCE" val="bdnull"/>
</p:tagLst>
</file>

<file path=ppt/tags/tag8.xml><?xml version="1.0" encoding="utf-8"?>
<p:tagLst xmlns:p="http://schemas.openxmlformats.org/presentationml/2006/main">
  <p:tag name="KSO_WM_SPECIAL_SOURCE" val="bdnull"/>
</p:tagLst>
</file>

<file path=ppt/tags/tag9.xml><?xml version="1.0" encoding="utf-8"?>
<p:tagLst xmlns:p="http://schemas.openxmlformats.org/presentationml/2006/main">
  <p:tag name="KSO_WM_SPECIAL_SOURCE" val="bdnull"/>
</p:tagLst>
</file>

<file path=ppt/tags/tag10.xml><?xml version="1.0" encoding="utf-8"?>
<p:tagLst xmlns:p="http://schemas.openxmlformats.org/presentationml/2006/main">
  <p:tag name="KSO_WM_SPECIAL_SOURCE" val="bdnull"/>
</p:tagLst>
</file>

<file path=ppt/tags/tag11.xml><?xml version="1.0" encoding="utf-8"?>
<p:tagLst xmlns:p="http://schemas.openxmlformats.org/presentationml/2006/main">
  <p:tag name="KSO_WM_SPECIAL_SOURCE" val="bdnull"/>
</p:tagLst>
</file>

<file path=ppt/tags/tag12.xml><?xml version="1.0" encoding="utf-8"?>
<p:tagLst xmlns:p="http://schemas.openxmlformats.org/presentationml/2006/main">
  <p:tag name="KSO_WM_SPECIAL_SOURCE" val="bdnull"/>
</p:tagLst>
</file>

<file path=ppt/tags/tag13.xml><?xml version="1.0" encoding="utf-8"?>
<p:tagLst xmlns:p="http://schemas.openxmlformats.org/presentationml/2006/main">
  <p:tag name="KSO_WM_SPECIAL_SOURCE" val="bdnull"/>
</p:tagLst>
</file>

<file path=ppt/tags/tag14.xml><?xml version="1.0" encoding="utf-8"?>
<p:tagLst xmlns:p="http://schemas.openxmlformats.org/presentationml/2006/main">
  <p:tag name="KSO_WM_SPECIAL_SOURCE" val="bdnull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SPECIAL_SOURCE" val="bdnull"/>
</p:tagLst>
</file>

<file path=ppt/tags/tag17.xml><?xml version="1.0" encoding="utf-8"?>
<p:tagLst xmlns:p="http://schemas.openxmlformats.org/presentationml/2006/main">
  <p:tag name="KSO_WM_TEMPLATE_CATEGORY" val="custom"/>
  <p:tag name="KSO_WM_TEMPLATE_INDEX" val="20180456"/>
  <p:tag name="KSO_WM_SPECIAL_SOURCE" val="bdnull"/>
</p:tagLst>
</file>

<file path=ppt/tags/tag18.xml><?xml version="1.0" encoding="utf-8"?>
<p:tagLst xmlns:p="http://schemas.openxmlformats.org/presentationml/2006/main">
  <p:tag name="KSO_WM_SPECIAL_SOURCE" val="bdnull"/>
</p:tagLst>
</file>

<file path=ppt/tags/tag19.xml><?xml version="1.0" encoding="utf-8"?>
<p:tagLst xmlns:p="http://schemas.openxmlformats.org/presentationml/2006/main">
  <p:tag name="KSO_WM_TEMPLATE_CATEGORY" val="custom"/>
  <p:tag name="KSO_WM_TEMPLATE_INDEX" val="20180456"/>
  <p:tag name="KSO_WM_SPECIAL_SOURCE" val="bdnull"/>
</p:tagLst>
</file>

<file path=ppt/tags/tag20.xml><?xml version="1.0" encoding="utf-8"?>
<p:tagLst xmlns:p="http://schemas.openxmlformats.org/presentationml/2006/main">
  <p:tag name="KSO_WM_SPECIAL_SOURCE" val="bdnull"/>
</p:tagLst>
</file>

<file path=ppt/tags/tag2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176_1*a*1"/>
  <p:tag name="KSO_WM_TEMPLATE_CATEGORY" val="custom"/>
  <p:tag name="KSO_WM_TEMPLATE_INDEX" val="20205176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176_1*b*1"/>
  <p:tag name="KSO_WM_TEMPLATE_CATEGORY" val="custom"/>
  <p:tag name="KSO_WM_TEMPLATE_INDEX" val="20205176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KSO_WM_SPECIAL_SOURCE" val="bdnull"/>
</p:tagLst>
</file>

<file path=ppt/tags/tag25.xml><?xml version="1.0" encoding="utf-8"?>
<p:tagLst xmlns:p="http://schemas.openxmlformats.org/presentationml/2006/main">
  <p:tag name="KSO_WM_SPECIAL_SOURCE" val="bdnull"/>
</p:tagLst>
</file>

<file path=ppt/tags/tag26.xml><?xml version="1.0" encoding="utf-8"?>
<p:tagLst xmlns:p="http://schemas.openxmlformats.org/presentationml/2006/main">
  <p:tag name="KSO_WM_SPECIAL_SOURCE" val="bdnull"/>
</p:tagLst>
</file>

<file path=ppt/tags/tag27.xml><?xml version="1.0" encoding="utf-8"?>
<p:tagLst xmlns:p="http://schemas.openxmlformats.org/presentationml/2006/main">
  <p:tag name="KSO_WM_SPECIAL_SOURCE" val="bdnull"/>
</p:tagLst>
</file>

<file path=ppt/tags/tag28.xml><?xml version="1.0" encoding="utf-8"?>
<p:tagLst xmlns:p="http://schemas.openxmlformats.org/presentationml/2006/main">
  <p:tag name="KSO_WM_BEAUTIFY_FLAG" val="#wm#"/>
  <p:tag name="KSO_WM_TEMPLATE_CATEGORY" val="diagram"/>
  <p:tag name="KSO_WM_TEMPLATE_INDEX" val="20213291"/>
  <p:tag name="KSO_WM_SPECIAL_SOURCE" val="bdnull"/>
</p:tagLst>
</file>

<file path=ppt/tags/tag29.xml><?xml version="1.0" encoding="utf-8"?>
<p:tagLst xmlns:p="http://schemas.openxmlformats.org/presentationml/2006/main">
  <p:tag name="KSO_WM_SPECIAL_SOURCE" val="bdnull"/>
</p:tagLst>
</file>

<file path=ppt/tags/tag30.xml><?xml version="1.0" encoding="utf-8"?>
<p:tagLst xmlns:p="http://schemas.openxmlformats.org/presentationml/2006/main">
  <p:tag name="KSO_WM_SPECIAL_SOURCE" val="bdnull"/>
</p:tagLst>
</file>

<file path=ppt/tags/tag31.xml><?xml version="1.0" encoding="utf-8"?>
<p:tagLst xmlns:p="http://schemas.openxmlformats.org/presentationml/2006/main">
  <p:tag name="KSO_WM_SPECIAL_SOURCE" val="bdnull"/>
</p:tagLst>
</file>

<file path=ppt/tags/tag32.xml><?xml version="1.0" encoding="utf-8"?>
<p:tagLst xmlns:p="http://schemas.openxmlformats.org/presentationml/2006/main">
  <p:tag name="KSO_WM_SPECIAL_SOURCE" val="bdnull"/>
</p:tagLst>
</file>

<file path=ppt/tags/tag33.xml><?xml version="1.0" encoding="utf-8"?>
<p:tagLst xmlns:p="http://schemas.openxmlformats.org/presentationml/2006/main">
  <p:tag name="KSO_WM_SPECIAL_SOURCE" val="bdnull"/>
</p:tagLst>
</file>

<file path=ppt/tags/tag34.xml><?xml version="1.0" encoding="utf-8"?>
<p:tagLst xmlns:p="http://schemas.openxmlformats.org/presentationml/2006/main">
  <p:tag name="KSO_WM_SPECIAL_SOURCE" val="bdnull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SPECIAL_SOURCE" val="bdnull"/>
</p:tagLst>
</file>

<file path=ppt/tags/tag37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5827*3731*326*326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8.xml><?xml version="1.0" encoding="utf-8"?>
<p:tagLst xmlns:p="http://schemas.openxmlformats.org/presentationml/2006/main">
  <p:tag name="KSO_WM_SPECIAL_SOURCE" val="bdnull"/>
</p:tagLst>
</file>

<file path=ppt/tags/tag39.xml><?xml version="1.0" encoding="utf-8"?>
<p:tagLst xmlns:p="http://schemas.openxmlformats.org/presentationml/2006/main">
  <p:tag name="KSO_WM_SPECIAL_SOURCE" val="bdnull"/>
</p:tagLst>
</file>

<file path=ppt/tags/tag40.xml><?xml version="1.0" encoding="utf-8"?>
<p:tagLst xmlns:p="http://schemas.openxmlformats.org/presentationml/2006/main">
  <p:tag name="KSO_WM_SPECIAL_SOURCE" val="bdnull"/>
</p:tagLst>
</file>

<file path=ppt/tags/tag41.xml><?xml version="1.0" encoding="utf-8"?>
<p:tagLst xmlns:p="http://schemas.openxmlformats.org/presentationml/2006/main">
  <p:tag name="KSO_WM_SPECIAL_SOURCE" val="bdnull"/>
</p:tagLst>
</file>

<file path=ppt/tags/tag42.xml><?xml version="1.0" encoding="utf-8"?>
<p:tagLst xmlns:p="http://schemas.openxmlformats.org/presentationml/2006/main">
  <p:tag name="KSO_WM_SPECIAL_SOURCE" val="bdnull"/>
</p:tagLst>
</file>

<file path=ppt/tags/tag43.xml><?xml version="1.0" encoding="utf-8"?>
<p:tagLst xmlns:p="http://schemas.openxmlformats.org/presentationml/2006/main">
  <p:tag name="KSO_WM_SPECIAL_SOURCE" val="bdnull"/>
</p:tagLst>
</file>

<file path=ppt/tags/tag44.xml><?xml version="1.0" encoding="utf-8"?>
<p:tagLst xmlns:p="http://schemas.openxmlformats.org/presentationml/2006/main">
  <p:tag name="KSO_DOCER_TEMPLATE_OPEN_ONCE_MARK" val="1"/>
  <p:tag name="KSO_WPP_MARK_KEY" val="3a7c9902-94e3-4287-b18a-a39a69fe7adb"/>
  <p:tag name="COMMONDATA" val="eyJoZGlkIjoiYzJiMmIzZTdmMDRkYzg2YTgzOTZlMmQ0ZWNmZWQyMTEifQ=="/>
  <p:tag name="commondata" val="eyJoZGlkIjoiYWM2NDYyMTA0NmUxNDA2OTVmN2NiYTdkYTFjNzg3OTk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2010</Words>
  <Application>WPS 演示</Application>
  <PresentationFormat>自定义</PresentationFormat>
  <Paragraphs>292</Paragraphs>
  <Slides>43</Slides>
  <Notes>2</Notes>
  <HiddenSlides>0</HiddenSlides>
  <MMClips>7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53" baseType="lpstr">
      <vt:lpstr>Arial</vt:lpstr>
      <vt:lpstr>宋体</vt:lpstr>
      <vt:lpstr>Wingdings</vt:lpstr>
      <vt:lpstr>华文行楷</vt:lpstr>
      <vt:lpstr>楷体</vt:lpstr>
      <vt:lpstr>微软雅黑</vt:lpstr>
      <vt:lpstr>Arial Unicode MS</vt:lpstr>
      <vt:lpstr>Calibri</vt:lpstr>
      <vt:lpstr>华文楷体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Lenovo</dc:creator>
  <cp:lastModifiedBy>seewo</cp:lastModifiedBy>
  <cp:revision>244</cp:revision>
  <dcterms:created xsi:type="dcterms:W3CDTF">2023-04-12T14:16:00Z</dcterms:created>
  <dcterms:modified xsi:type="dcterms:W3CDTF">2024-11-29T04:44:26Z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61A951491498449DB791F403D4C9C70E_12</vt:lpwstr>
  </property>
  <property fmtid="{D5CDD505-2E9C-101B-9397-08002B2CF9AE}" pid="3" name="KSOProductBuildVer">
    <vt:lpwstr>2052-12.1.0.15990</vt:lpwstr>
  </property>
</Properties>
</file>