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5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744" r:id="rId1"/>
    <p:sldMasterId id="2147483765" r:id="rId2"/>
  </p:sldMasterIdLst>
  <p:notesMasterIdLst>
    <p:notesMasterId r:id="rId3"/>
  </p:notesMasterIdLst>
  <p:sldIdLst>
    <p:sldId id="444" r:id="rId4"/>
    <p:sldId id="256" r:id="rId5"/>
    <p:sldId id="375" r:id="rId6"/>
    <p:sldId id="392" r:id="rId7"/>
    <p:sldId id="405" r:id="rId8"/>
    <p:sldId id="406" r:id="rId9"/>
    <p:sldId id="407" r:id="rId10"/>
    <p:sldId id="409" r:id="rId11"/>
    <p:sldId id="410" r:id="rId12"/>
    <p:sldId id="411" r:id="rId13"/>
    <p:sldId id="396" r:id="rId14"/>
    <p:sldId id="398" r:id="rId15"/>
    <p:sldId id="399" r:id="rId16"/>
    <p:sldId id="400" r:id="rId17"/>
    <p:sldId id="401" r:id="rId18"/>
    <p:sldId id="402" r:id="rId19"/>
    <p:sldId id="412" r:id="rId20"/>
    <p:sldId id="403" r:id="rId21"/>
    <p:sldId id="404" r:id="rId22"/>
    <p:sldId id="390" r:id="rId23"/>
    <p:sldId id="391" r:id="rId24"/>
    <p:sldId id="374" r:id="rId25"/>
    <p:sldId id="281" r:id="rId26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17DFDEF-1680-42BB-8D7F-954B7011E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4B6023-A57D-4364-9D7D-866A96C0D2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fld id="{5D517CFB-5EBC-4D71-8A50-0F1DFBDE08D9}" type="datetimeFigureOut">
              <a:rPr lang="zh-CN" altLang="en-US"/>
              <a:pPr>
                <a:defRPr/>
              </a:pPr>
              <a:t>2023/5/8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645D714A-844D-4D81-AB3D-5E84468E6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C5EC248-A965-47D3-A64A-7420FCD6D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FD6F25-3EB2-4C3F-9C7C-A6EDF796A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B06B58-7F6D-46D2-AE6D-DE9FA73D9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E09F25FB-E7A1-4A01-8F38-D8120049E3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25FB-E7A1-4A01-8F38-D8120049E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val="131475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25FB-E7A1-4A01-8F38-D8120049E3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val="220950834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0.png" /><Relationship Id="rId3" Type="http://schemas.openxmlformats.org/officeDocument/2006/relationships/image" Target="../media/image7.png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1.png" /><Relationship Id="rId3" Type="http://schemas.openxmlformats.org/officeDocument/2006/relationships/image" Target="../media/image7.png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2.png" /><Relationship Id="rId3" Type="http://schemas.openxmlformats.org/officeDocument/2006/relationships/image" Target="../media/image7.png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7.png" /><Relationship Id="rId3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17.png" /><Relationship Id="rId3" Type="http://schemas.openxmlformats.org/officeDocument/2006/relationships/image" Target="../media/image7.png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3589426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8240523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28925114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AD5B045-B265-66F7-2845-5BEBA3E3C9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4C594C71-C997-B943-B60C-0982AAB6F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5985" y="0"/>
            <a:ext cx="1268015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2202679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E83580A-7FF7-541E-AB1E-706EBB94EE5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360267-E815-46C8-D342-4532E6051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5985" y="0"/>
            <a:ext cx="1268015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5427798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5" name="图片 4" descr="透明LOGO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488"/>
            <a:ext cx="879475" cy="4841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DEE31B4A-C487-424A-8C2B-E230991FB503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6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1BFE013E-D17B-4779-8F73-4D92343CFBE8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D0BB6813-83B6-42E5-9EF3-F2CA887DCA59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4CCB506F-B70B-4D58-A82A-41F204B88AC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47A8AEE4-EEEA-4FCE-B9DA-CF928FFC4BD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213D9CFB-2F1E-4744-B160-15BD01D85BCC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2D32387C-9E57-4FFC-87A5-6983478C2A05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595FE46C-2662-47BA-89DC-50C5562BAE1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anose="020f0502020204030204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63" y="73025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57" name="图片 4" descr="透明LOGO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" y="92075"/>
            <a:ext cx="819150" cy="450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60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1FC9F921-9EAA-4B92-B9FF-5E29372416AF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A14D100A-78CB-4CE9-93BC-5AF408CD74D3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94B67A53-381D-4B77-99CB-AB3F79666688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2DF2748F-A244-42F8-9447-68420D324CC9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49261906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41BA0C1F-12FD-4EAF-A3EE-D660EF64FD55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BFFB2C12-E347-4D2A-AB7B-711427C20734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E65159CE-C325-4F93-99D2-44A710E5575E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EC729A9C-D4EC-4910-9248-A30C6955B4DC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2866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8536962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59692873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63846497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244-7477-41DB-90FB-3C38C8EF39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89529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8719570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9506519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35372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41" r:id="rId13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>
              <a:buClrTx/>
            </a:pPr>
            <a:fld id="{958A43FA-B22E-4674-9031-CD32A60B9296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</a:lstStyle>
          <a:p>
            <a:pPr lvl="0" algn="r"/>
            <a:fld id="{43242493-7E9C-4BAC-8D69-2210234BF82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anose="020f0502020204030204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slide" Target="slide5.xml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9.png" /><Relationship Id="rId3" Type="http://schemas.openxmlformats.org/officeDocument/2006/relationships/image" Target="../media/image2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9.png" /><Relationship Id="rId3" Type="http://schemas.openxmlformats.org/officeDocument/2006/relationships/image" Target="../media/image3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0.png" /><Relationship Id="rId3" Type="http://schemas.openxmlformats.org/officeDocument/2006/relationships/image" Target="../media/image2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1.png" /><Relationship Id="rId3" Type="http://schemas.openxmlformats.org/officeDocument/2006/relationships/image" Target="../media/image3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3.png" /><Relationship Id="rId3" Type="http://schemas.openxmlformats.org/officeDocument/2006/relationships/image" Target="../media/image1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4.png" /><Relationship Id="rId3" Type="http://schemas.openxmlformats.org/officeDocument/2006/relationships/image" Target="../media/image1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9.png" /><Relationship Id="rId3" Type="http://schemas.openxmlformats.org/officeDocument/2006/relationships/image" Target="../media/image21.png" /><Relationship Id="rId4" Type="http://schemas.openxmlformats.org/officeDocument/2006/relationships/image" Target="../media/image22.jpeg" /><Relationship Id="rId5" Type="http://schemas.openxmlformats.org/officeDocument/2006/relationships/slide" Target="slide6.xml" TargetMode="Internal" /><Relationship Id="rId6" Type="http://schemas.openxmlformats.org/officeDocument/2006/relationships/slide" Target="slide7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slide" Target="slide5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3.png" /><Relationship Id="rId3" Type="http://schemas.openxmlformats.org/officeDocument/2006/relationships/image" Target="../media/image25.png" /><Relationship Id="rId4" Type="http://schemas.openxmlformats.org/officeDocument/2006/relationships/image" Target="../media/image24.png" /><Relationship Id="rId5" Type="http://schemas.openxmlformats.org/officeDocument/2006/relationships/slide" Target="slide5.xml" TargetMode="Internal" /><Relationship Id="rId6" Type="http://schemas.openxmlformats.org/officeDocument/2006/relationships/image" Target="../media/image26.png" /><Relationship Id="rId7" Type="http://schemas.openxmlformats.org/officeDocument/2006/relationships/image" Target="../media/image2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9.png" /><Relationship Id="rId3" Type="http://schemas.openxmlformats.org/officeDocument/2006/relationships/image" Target="../media/image21.png" /><Relationship Id="rId4" Type="http://schemas.openxmlformats.org/officeDocument/2006/relationships/image" Target="../media/image22.jpeg" /><Relationship Id="rId5" Type="http://schemas.openxmlformats.org/officeDocument/2006/relationships/slide" Target="slide9.xml" TargetMode="Internal" /><Relationship Id="rId6" Type="http://schemas.openxmlformats.org/officeDocument/2006/relationships/slide" Target="slide10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slide" Target="slide5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58AB188-C712-4CFB-466D-69BFB7D50971}"/>
              </a:ext>
            </a:extLst>
          </p:cNvPr>
          <p:cNvSpPr/>
          <p:nvPr/>
        </p:nvSpPr>
        <p:spPr>
          <a:xfrm>
            <a:off x="3833816" y="2421848"/>
            <a:ext cx="142135" cy="15645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B3EFBF-AF24-1D6D-7367-52B90413F063}"/>
              </a:ext>
            </a:extLst>
          </p:cNvPr>
          <p:cNvGrpSpPr/>
          <p:nvPr/>
        </p:nvGrpSpPr>
        <p:grpSpPr>
          <a:xfrm>
            <a:off x="721907" y="898498"/>
            <a:ext cx="1579671" cy="624718"/>
            <a:chOff x="563923" y="1152137"/>
            <a:chExt cx="1579671" cy="62471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87AF6B-2BC9-8937-2E1F-77C17CAF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23" y="1152137"/>
              <a:ext cx="1528008" cy="60981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697EA110-5E4A-6291-0DB0-A0C4E3705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586" y="1192655"/>
              <a:ext cx="152800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方法二</a:t>
              </a:r>
              <a:endPara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10">
            <a:extLst>
              <a:ext uri="{FF2B5EF4-FFF2-40B4-BE49-F238E27FC236}">
                <a16:creationId xmlns:a16="http://schemas.microsoft.com/office/drawing/2014/main" id="{DBCB057B-B6C5-2FD9-AFCB-3F735AE1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824" y="4167095"/>
            <a:ext cx="577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答：小明比小丽多用了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1.35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元。 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1A8BA2B-146A-94E6-BDFA-D93FAAA6EBA6}"/>
              </a:ext>
            </a:extLst>
          </p:cNvPr>
          <p:cNvGrpSpPr/>
          <p:nvPr/>
        </p:nvGrpSpPr>
        <p:grpSpPr>
          <a:xfrm>
            <a:off x="2651750" y="2292759"/>
            <a:ext cx="2325688" cy="1183218"/>
            <a:chOff x="2651750" y="2292759"/>
            <a:chExt cx="2325688" cy="1183218"/>
          </a:xfrm>
        </p:grpSpPr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9EFE363A-F880-FFFD-1AE1-BCBC034B3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293" y="2292759"/>
              <a:ext cx="1392078" cy="59994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4.7 5</a:t>
              </a: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135A35B1-EB77-CADC-99F3-C8E1CE891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607" y="2862941"/>
              <a:ext cx="1257515" cy="59994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3.4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3741E42D-BE5B-1EB3-2F1F-A3B0AAC82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686" y="3475977"/>
              <a:ext cx="205775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84B30D5E-9900-0BBC-E38B-8AF30CE4A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750" y="2872464"/>
              <a:ext cx="1257515" cy="59994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45E4094B-470B-ED28-5BCB-91753AD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50" y="1523216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4.75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38FBC3D-DFBB-1722-2D63-246691E5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797" y="1538758"/>
            <a:ext cx="30273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1.35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（元）</a:t>
            </a:r>
          </a:p>
        </p:txBody>
      </p:sp>
      <p:pic>
        <p:nvPicPr>
          <p:cNvPr id="19" name="图片 18">
            <a:hlinkClick r:id="rId4" action="ppaction://hlinksldjump"/>
            <a:extLst>
              <a:ext uri="{FF2B5EF4-FFF2-40B4-BE49-F238E27FC236}">
                <a16:creationId xmlns:a16="http://schemas.microsoft.com/office/drawing/2014/main" id="{0AA5E4F9-1F90-788D-51A9-89CFF3F6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683" y="3986392"/>
            <a:ext cx="517220" cy="5172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DE82238-16BF-4330-94B0-166DBBBFCBB8}"/>
              </a:ext>
            </a:extLst>
          </p:cNvPr>
          <p:cNvSpPr txBox="1"/>
          <p:nvPr/>
        </p:nvSpPr>
        <p:spPr>
          <a:xfrm>
            <a:off x="4274602" y="2922728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5-0=5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96BF211-C3EB-045E-792E-8615370A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887" y="3484825"/>
            <a:ext cx="325861" cy="5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C9981A7-763F-D804-B82E-6F088A8E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318" y="3484825"/>
            <a:ext cx="325861" cy="5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6C7802BA-4217-3C1E-C01A-3F01C29E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86" y="3484825"/>
            <a:ext cx="325861" cy="5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80B701E1-799C-F15C-7539-5FA707DE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88" y="3484825"/>
            <a:ext cx="325861" cy="5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val="32252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8" grpId="0"/>
      <p:bldP spid="14" grpId="0"/>
      <p:bldP spid="17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44136F5-E254-BC5E-6750-707C33EF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2" y="3679813"/>
            <a:ext cx="6543675" cy="11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）小明和小芳一共要用多少元？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）小芳比小明少用多少元？ </a:t>
            </a:r>
          </a:p>
        </p:txBody>
      </p:sp>
      <p:pic>
        <p:nvPicPr>
          <p:cNvPr id="59" name="Picture 9">
            <a:extLst>
              <a:ext uri="{FF2B5EF4-FFF2-40B4-BE49-F238E27FC236}">
                <a16:creationId xmlns:a16="http://schemas.microsoft.com/office/drawing/2014/main" id="{177093B6-D681-056B-50DF-E2BD9BD0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78" y="537798"/>
            <a:ext cx="6404782" cy="273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8DC7776F-10DA-2E0C-BE07-C9F0A62024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716" y="3053530"/>
            <a:ext cx="1789750" cy="690187"/>
          </a:xfrm>
          <a:prstGeom prst="rect">
            <a:avLst/>
          </a:prstGeom>
        </p:spPr>
      </p:pic>
    </p:spTree>
    <p:extLst>
      <p:ext uri="{BB962C8B-B14F-4D97-AF65-F5344CB8AC3E}">
        <p14:creationId val="26749288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A3F6BB8-0D42-3769-2A34-C3980392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495550"/>
            <a:ext cx="721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）小明和小芳一共要用多少元？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DA8D955-FA7F-895F-A79C-F910EA65B5A3}"/>
              </a:ext>
            </a:extLst>
          </p:cNvPr>
          <p:cNvGrpSpPr/>
          <p:nvPr/>
        </p:nvGrpSpPr>
        <p:grpSpPr>
          <a:xfrm>
            <a:off x="4572000" y="3131487"/>
            <a:ext cx="2325687" cy="1800225"/>
            <a:chOff x="528" y="2496"/>
            <a:chExt cx="1953" cy="1512"/>
          </a:xfrm>
        </p:grpSpPr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C99F8779-6805-2CD0-C68A-2840D4BFB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2496"/>
              <a:ext cx="107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4.7 5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84C07444-0696-600A-F8CB-C17A023F4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976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2.6 5</a:t>
              </a: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F237AA2F-00D4-1CE0-6C8F-9C36AC593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3504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7.4 0</a:t>
              </a:r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1271E34E-24C5-CABC-FC81-3B847E9F8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" y="3489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F9990052-9ECF-8CB2-086B-25B271611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982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</a:p>
          </p:txBody>
        </p:sp>
      </p:grpSp>
      <p:pic>
        <p:nvPicPr>
          <p:cNvPr id="9" name="图片 18">
            <a:extLst>
              <a:ext uri="{FF2B5EF4-FFF2-40B4-BE49-F238E27FC236}">
                <a16:creationId xmlns:a16="http://schemas.microsoft.com/office/drawing/2014/main" id="{2CA2658F-B56F-69AD-2C23-40523164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514350"/>
            <a:ext cx="492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C91727B1-B367-271F-069A-59739DF82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7" y="4517374"/>
            <a:ext cx="293688" cy="22701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C942264-6C34-3878-F310-3F020309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76" y="3399381"/>
            <a:ext cx="23629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4.75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2.65=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3C25070-53A1-DD82-20CD-A0E54AA38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78" y="3399381"/>
            <a:ext cx="18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7.4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（元）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F16DC8-D9BE-403C-419D-A840E9531260}"/>
              </a:ext>
            </a:extLst>
          </p:cNvPr>
          <p:cNvGrpSpPr/>
          <p:nvPr/>
        </p:nvGrpSpPr>
        <p:grpSpPr>
          <a:xfrm>
            <a:off x="6833166" y="3131487"/>
            <a:ext cx="2151428" cy="1518135"/>
            <a:chOff x="6833166" y="3131487"/>
            <a:chExt cx="2151428" cy="151813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81C4B66-D266-0722-8BA3-70B6B849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166" y="3131487"/>
              <a:ext cx="2151428" cy="151813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9C1E96B-303A-62F4-CCA3-BB0166D8FEF8}"/>
                </a:ext>
              </a:extLst>
            </p:cNvPr>
            <p:cNvSpPr txBox="1"/>
            <p:nvPr/>
          </p:nvSpPr>
          <p:spPr>
            <a:xfrm>
              <a:off x="7444276" y="3536611"/>
              <a:ext cx="1089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小数点要对齐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6415969-B1EE-59C2-A8F9-6C045CCAE858}"/>
              </a:ext>
            </a:extLst>
          </p:cNvPr>
          <p:cNvGrpSpPr/>
          <p:nvPr/>
        </p:nvGrpSpPr>
        <p:grpSpPr>
          <a:xfrm>
            <a:off x="3338635" y="782639"/>
            <a:ext cx="1233366" cy="45722"/>
            <a:chOff x="2629735" y="2568546"/>
            <a:chExt cx="1846192" cy="4683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F17A3CB-8DE9-3F4A-3752-67F9893A17B2}"/>
                </a:ext>
              </a:extLst>
            </p:cNvPr>
            <p:cNvGrpSpPr/>
            <p:nvPr/>
          </p:nvGrpSpPr>
          <p:grpSpPr>
            <a:xfrm>
              <a:off x="2629735" y="2568549"/>
              <a:ext cx="926231" cy="46831"/>
              <a:chOff x="2629735" y="2568549"/>
              <a:chExt cx="926231" cy="46831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CDDEBF08-B582-8F4F-006C-3F5352DF63B8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5986C30D-59C3-69A1-1224-6D49A36AEFC1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77045CE4-58B0-88EC-643B-2DDA9A0A7D6D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9A6B198C-5FD1-436B-30DC-28C3906B12DA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BC42380C-2A6A-9A5A-9D1A-DCC7D654956C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60BA07E7-C5DB-EC71-7B4A-CBBEEFF7789A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C83BA4B7-9C11-B4CD-3602-4F4124BB6F7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C21EE42B-FFE6-6B97-70DF-5285F59A843B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37" name="组合 36">
                  <a:extLst>
                    <a:ext uri="{FF2B5EF4-FFF2-40B4-BE49-F238E27FC236}">
                      <a16:creationId xmlns:a16="http://schemas.microsoft.com/office/drawing/2014/main" id="{69ACC54B-DF3A-7D17-57EC-9DDDBFE11CF8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1" name="任意多边形: 形状 40">
                    <a:extLst>
                      <a:ext uri="{FF2B5EF4-FFF2-40B4-BE49-F238E27FC236}">
                        <a16:creationId xmlns:a16="http://schemas.microsoft.com/office/drawing/2014/main" id="{4782B1FA-1B32-D083-44A4-5CFCB32771F1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9BAA3D6B-84C0-3C91-7C15-5644D4A57C3E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93424AF2-D7A6-B58D-8FD6-8D3F944076C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:a16="http://schemas.microsoft.com/office/drawing/2014/main" id="{ED5CE9C7-2438-45C7-A4AD-93623E37FC4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DBBCA3E6-8D4A-F1C9-73F9-2F1D9385201F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EB288DD-9D82-8A21-4486-488DF1B57D38}"/>
                </a:ext>
              </a:extLst>
            </p:cNvPr>
            <p:cNvGrpSpPr/>
            <p:nvPr/>
          </p:nvGrpSpPr>
          <p:grpSpPr>
            <a:xfrm>
              <a:off x="3549696" y="2568546"/>
              <a:ext cx="926231" cy="46834"/>
              <a:chOff x="2629735" y="2568546"/>
              <a:chExt cx="926231" cy="46834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3DD6891B-9EDA-67E6-197F-ACC13D2DA0DF}"/>
                  </a:ext>
                </a:extLst>
              </p:cNvPr>
              <p:cNvGrpSpPr/>
              <p:nvPr/>
            </p:nvGrpSpPr>
            <p:grpSpPr>
              <a:xfrm>
                <a:off x="2629735" y="2568546"/>
                <a:ext cx="466802" cy="46834"/>
                <a:chOff x="2629735" y="2568546"/>
                <a:chExt cx="466802" cy="46834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89250CD9-FC68-D18B-4786-1788EF293233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9E7AA040-1289-3DB1-ADF7-FC6C6E49CACA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B40636BF-17B1-CECA-034E-DA2584AF412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1840A8EF-212B-71A8-2CC5-332967EB4A11}"/>
                    </a:ext>
                  </a:extLst>
                </p:cNvPr>
                <p:cNvGrpSpPr/>
                <p:nvPr/>
              </p:nvGrpSpPr>
              <p:grpSpPr>
                <a:xfrm>
                  <a:off x="2862229" y="2568546"/>
                  <a:ext cx="234308" cy="45722"/>
                  <a:chOff x="2629734" y="2569593"/>
                  <a:chExt cx="5165175" cy="1007916"/>
                </a:xfrm>
              </p:grpSpPr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21AAE352-0552-4C16-177E-CAA2D7CC293A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3F788F88-2631-9A53-A858-FAA138289EDE}"/>
                      </a:ext>
                    </a:extLst>
                  </p:cNvPr>
                  <p:cNvSpPr/>
                  <p:nvPr/>
                </p:nvSpPr>
                <p:spPr>
                  <a:xfrm>
                    <a:off x="5211922" y="2569593"/>
                    <a:ext cx="2582987" cy="1007859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AC9B56F5-A0D8-9011-10CD-6652A81E7911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F17A7DB7-F7F2-CD1A-30A6-C2D7A336A055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BCFD925D-2CC4-EDA9-6460-636EF0AEC83D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AA964811-9E73-46A1-59BC-A90BE00DEF1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35D5112D-AF04-4737-F862-4E47E001C76F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7E2949C2-0BB4-A04F-8C4D-60C605B20A35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839D912D-B061-09E6-A559-CF2D03264DBE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AAC42A28-6441-156C-C1F0-83AAC4BD7F9F}"/>
              </a:ext>
            </a:extLst>
          </p:cNvPr>
          <p:cNvSpPr/>
          <p:nvPr/>
        </p:nvSpPr>
        <p:spPr>
          <a:xfrm>
            <a:off x="4915949" y="1877216"/>
            <a:ext cx="587040" cy="2772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229295C-62F4-18BA-74D7-3211370D3C50}"/>
              </a:ext>
            </a:extLst>
          </p:cNvPr>
          <p:cNvGrpSpPr/>
          <p:nvPr/>
        </p:nvGrpSpPr>
        <p:grpSpPr>
          <a:xfrm>
            <a:off x="5621078" y="768831"/>
            <a:ext cx="698700" cy="291871"/>
            <a:chOff x="1134870" y="3524980"/>
            <a:chExt cx="1321142" cy="419488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C30CFBC0-88EC-4B07-B88D-321D9F34B0AD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7D3F2001-F287-7F25-85B1-47ADE098E0B5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A5AF14D7-366F-288A-3F18-F4846E4977D2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EF6DAC14-D568-3891-1F78-D13E43C94E87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A5561699-64E6-CCE2-7CF0-B71E85502093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DB86B7D0-5FD9-FD48-4BAA-7E8A93F9FA74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05AC1755-F945-A519-1BFF-F0449A1ECA1F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306801BC-9118-8465-6FFB-F6105A6961CA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60670E19-43F1-3CA3-4E32-7AB13BF547D4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id="{643D0D55-3B09-EF1A-BB3E-AE43009A65D4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81" name="任意多边形: 形状 80">
                    <a:extLst>
                      <a:ext uri="{FF2B5EF4-FFF2-40B4-BE49-F238E27FC236}">
                        <a16:creationId xmlns:a16="http://schemas.microsoft.com/office/drawing/2014/main" id="{31A1127A-EC87-B2E7-2453-78A8002807A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" name="任意多边形: 形状 81">
                    <a:extLst>
                      <a:ext uri="{FF2B5EF4-FFF2-40B4-BE49-F238E27FC236}">
                        <a16:creationId xmlns:a16="http://schemas.microsoft.com/office/drawing/2014/main" id="{41F6F9CA-7E16-205B-3B78-71B931B9D2B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" name="组合 77">
                  <a:extLst>
                    <a:ext uri="{FF2B5EF4-FFF2-40B4-BE49-F238E27FC236}">
                      <a16:creationId xmlns:a16="http://schemas.microsoft.com/office/drawing/2014/main" id="{205295C0-7D5A-2A51-57FC-63AD09934DA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79" name="任意多边形: 形状 78">
                    <a:extLst>
                      <a:ext uri="{FF2B5EF4-FFF2-40B4-BE49-F238E27FC236}">
                        <a16:creationId xmlns:a16="http://schemas.microsoft.com/office/drawing/2014/main" id="{D97E5707-5C08-66C5-1048-C7CB4472E8A1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任意多边形: 形状 79">
                    <a:extLst>
                      <a:ext uri="{FF2B5EF4-FFF2-40B4-BE49-F238E27FC236}">
                        <a16:creationId xmlns:a16="http://schemas.microsoft.com/office/drawing/2014/main" id="{B73004FF-A771-A2C8-3AF6-3C1BB484D65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E556AF6F-D8CD-56EF-EBF7-40A71B437156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3A7F05BD-E410-7F2A-8C77-6ED2A37CB761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73255EAA-9DBD-9A2B-051B-BAA3A7F06CA9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89" name="椭圆 88">
            <a:extLst>
              <a:ext uri="{FF2B5EF4-FFF2-40B4-BE49-F238E27FC236}">
                <a16:creationId xmlns:a16="http://schemas.microsoft.com/office/drawing/2014/main" id="{C045FFDB-7688-BFA8-9E1E-970BE87BC478}"/>
              </a:ext>
            </a:extLst>
          </p:cNvPr>
          <p:cNvSpPr/>
          <p:nvPr/>
        </p:nvSpPr>
        <p:spPr>
          <a:xfrm>
            <a:off x="5486399" y="1905688"/>
            <a:ext cx="517144" cy="244599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466517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9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5D4CFF79-260C-43F1-B5E5-AF0D71C1DE8B}"/>
              </a:ext>
            </a:extLst>
          </p:cNvPr>
          <p:cNvGrpSpPr/>
          <p:nvPr/>
        </p:nvGrpSpPr>
        <p:grpSpPr>
          <a:xfrm>
            <a:off x="4572000" y="3202811"/>
            <a:ext cx="2325687" cy="1800225"/>
            <a:chOff x="528" y="2496"/>
            <a:chExt cx="1953" cy="1512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1F573B45-DFEE-AF4C-FE15-F9B3E02A5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2496"/>
              <a:ext cx="107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4.7 5</a:t>
              </a:r>
            </a:p>
          </p:txBody>
        </p:sp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77F17D8A-72B5-50EC-15CB-032FED0D8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976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2.6 5</a:t>
              </a: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617C7C31-14B8-B4FE-E978-E39A25728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3504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2.1 0</a:t>
              </a:r>
            </a:p>
          </p:txBody>
        </p:sp>
        <p:sp>
          <p:nvSpPr>
            <p:cNvPr id="7" name="Line 17">
              <a:extLst>
                <a:ext uri="{FF2B5EF4-FFF2-40B4-BE49-F238E27FC236}">
                  <a16:creationId xmlns:a16="http://schemas.microsoft.com/office/drawing/2014/main" id="{DF900EB8-D13D-FF22-3002-C98C7782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" y="3489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826E31E6-41F3-99B0-92CB-19A5E2DBF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982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11" name="Line 11">
            <a:extLst>
              <a:ext uri="{FF2B5EF4-FFF2-40B4-BE49-F238E27FC236}">
                <a16:creationId xmlns:a16="http://schemas.microsoft.com/office/drawing/2014/main" id="{50328C94-1A65-8D9D-2A73-64D9CA04A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7" y="4588699"/>
            <a:ext cx="293688" cy="2286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51B5B8-5CA0-5734-3C11-5E788BDAB4E9}"/>
              </a:ext>
            </a:extLst>
          </p:cNvPr>
          <p:cNvGrpSpPr/>
          <p:nvPr/>
        </p:nvGrpSpPr>
        <p:grpSpPr>
          <a:xfrm>
            <a:off x="6833166" y="3131487"/>
            <a:ext cx="2151428" cy="1518135"/>
            <a:chOff x="6833166" y="3131487"/>
            <a:chExt cx="2151428" cy="151813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E868DF6-E3BB-D392-6C81-B33760D6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166" y="3131487"/>
              <a:ext cx="2151428" cy="151813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A6FF591-8E37-9281-C669-6DDBDD92139D}"/>
                </a:ext>
              </a:extLst>
            </p:cNvPr>
            <p:cNvSpPr txBox="1"/>
            <p:nvPr/>
          </p:nvSpPr>
          <p:spPr>
            <a:xfrm>
              <a:off x="7444276" y="3536611"/>
              <a:ext cx="1089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小数点要对齐</a:t>
              </a:r>
            </a:p>
          </p:txBody>
        </p:sp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0E1E2899-AAC2-E5AD-40B5-D29CB1AE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76" y="3399381"/>
            <a:ext cx="23629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4.75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2.65=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943E34B-3368-075A-3925-BB69D50DE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758" y="3399381"/>
            <a:ext cx="190395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2.1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（元）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B2D043C-120A-4E36-7262-35A54E325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495550"/>
            <a:ext cx="721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）小芳比小明少用多少元？</a:t>
            </a:r>
          </a:p>
        </p:txBody>
      </p:sp>
      <p:pic>
        <p:nvPicPr>
          <p:cNvPr id="18" name="图片 18">
            <a:extLst>
              <a:ext uri="{FF2B5EF4-FFF2-40B4-BE49-F238E27FC236}">
                <a16:creationId xmlns:a16="http://schemas.microsoft.com/office/drawing/2014/main" id="{DCF3F991-5719-D5B9-E702-316C83CA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514350"/>
            <a:ext cx="492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032FB7BE-8A02-04BB-9919-04D100E6CE02}"/>
              </a:ext>
            </a:extLst>
          </p:cNvPr>
          <p:cNvGrpSpPr/>
          <p:nvPr/>
        </p:nvGrpSpPr>
        <p:grpSpPr>
          <a:xfrm>
            <a:off x="3338635" y="782639"/>
            <a:ext cx="1233366" cy="45719"/>
            <a:chOff x="2629735" y="2568549"/>
            <a:chExt cx="1846192" cy="4683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704638A-ACEE-90FF-8E8B-21932A842DD9}"/>
                </a:ext>
              </a:extLst>
            </p:cNvPr>
            <p:cNvGrpSpPr/>
            <p:nvPr/>
          </p:nvGrpSpPr>
          <p:grpSpPr>
            <a:xfrm>
              <a:off x="2629735" y="2568549"/>
              <a:ext cx="926231" cy="46831"/>
              <a:chOff x="2629735" y="2568549"/>
              <a:chExt cx="926231" cy="4683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B58865D-8D91-8546-29B8-EF34CC2C4AA3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2DE7BEF0-489E-1D91-D79C-D630356F0B9E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9D00E87E-4B7A-9BA3-9670-EE6297E554A2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任意多边形: 形状 48">
                    <a:extLst>
                      <a:ext uri="{FF2B5EF4-FFF2-40B4-BE49-F238E27FC236}">
                        <a16:creationId xmlns:a16="http://schemas.microsoft.com/office/drawing/2014/main" id="{6F4B6959-1B5F-8578-DFCC-19560D55A130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DD83717E-DF50-CB54-1E4B-F9A445FEA73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30CA95CA-EA53-AA61-D88D-9F0EC74B4538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80C0F4C4-56BD-16FD-62BC-735F4CEE35F6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6F23BE4-A36B-EFB2-8328-F090FE9A3ECE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38" name="组合 37">
                  <a:extLst>
                    <a:ext uri="{FF2B5EF4-FFF2-40B4-BE49-F238E27FC236}">
                      <a16:creationId xmlns:a16="http://schemas.microsoft.com/office/drawing/2014/main" id="{C5511CA6-593A-1876-B0EA-DECCAEB89CE1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45FC7CEA-D4A7-B74F-84B7-27F3416F103D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任意多边形: 形状 42">
                    <a:extLst>
                      <a:ext uri="{FF2B5EF4-FFF2-40B4-BE49-F238E27FC236}">
                        <a16:creationId xmlns:a16="http://schemas.microsoft.com/office/drawing/2014/main" id="{6D16FF28-AFDB-757C-D39A-889ABEC234B0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4F9847D5-3665-47C9-FC4F-FC06DC6325D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DB53C2F2-D1EC-B69D-0898-24EE42C900A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1" name="任意多边形: 形状 40">
                    <a:extLst>
                      <a:ext uri="{FF2B5EF4-FFF2-40B4-BE49-F238E27FC236}">
                        <a16:creationId xmlns:a16="http://schemas.microsoft.com/office/drawing/2014/main" id="{B3667C89-2CA1-BC22-E178-F9D79DAED6F1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7C2BC8E-373F-E7F6-C76D-6B71AC7C2FE2}"/>
                </a:ext>
              </a:extLst>
            </p:cNvPr>
            <p:cNvGrpSpPr/>
            <p:nvPr/>
          </p:nvGrpSpPr>
          <p:grpSpPr>
            <a:xfrm>
              <a:off x="3549696" y="2568549"/>
              <a:ext cx="926231" cy="46831"/>
              <a:chOff x="2629735" y="2568549"/>
              <a:chExt cx="926231" cy="46831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3D7F5900-B896-AB3A-B6DC-CA9EDAC82112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3FF57212-E73D-104C-2024-0D46E0576192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3C31B47A-B732-513D-619A-BDDF6481C40F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任意多边形: 形状 34">
                    <a:extLst>
                      <a:ext uri="{FF2B5EF4-FFF2-40B4-BE49-F238E27FC236}">
                        <a16:creationId xmlns:a16="http://schemas.microsoft.com/office/drawing/2014/main" id="{13DE5116-F34A-A50C-AAC5-8D8B775F1C61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640D1BC4-D267-8B46-240A-C790A51B7827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64F25635-D7BC-E427-7DA9-6D2CD4377F22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A8F0F352-E1CC-53AD-FC7A-64A243691FD4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8DB793A3-DAE3-347B-970F-C3EEEE2A1A37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A10B1BF9-B64F-52F2-8913-0C9E7BB03163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35A47720-60FD-67C7-6334-5AB9B80BE41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: 形状 28">
                    <a:extLst>
                      <a:ext uri="{FF2B5EF4-FFF2-40B4-BE49-F238E27FC236}">
                        <a16:creationId xmlns:a16="http://schemas.microsoft.com/office/drawing/2014/main" id="{EE8A5C18-8387-28FA-1875-7C8ED7EE79F7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58DF945C-408D-84F1-83EB-5D0AA159CCE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307D0F70-F29C-B93A-E51A-5D30264A7679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FABAB9E9-5D75-58D0-CDE6-4E9217AF2720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C9617D9-CBFE-07A5-FFD0-966AF05D982F}"/>
              </a:ext>
            </a:extLst>
          </p:cNvPr>
          <p:cNvSpPr/>
          <p:nvPr/>
        </p:nvSpPr>
        <p:spPr>
          <a:xfrm>
            <a:off x="4915949" y="1877216"/>
            <a:ext cx="587040" cy="2772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0FFC5E1-DF79-1A12-9E3A-BFA6CDD3F27C}"/>
              </a:ext>
            </a:extLst>
          </p:cNvPr>
          <p:cNvGrpSpPr/>
          <p:nvPr/>
        </p:nvGrpSpPr>
        <p:grpSpPr>
          <a:xfrm>
            <a:off x="5621078" y="768831"/>
            <a:ext cx="698700" cy="291871"/>
            <a:chOff x="1134870" y="3524980"/>
            <a:chExt cx="1321142" cy="419488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08EBA54-FFA9-322D-F2C7-D94607A7DFBF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FAFDA3F-D182-290C-B448-DBC44BBA2692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106F62C3-A4CD-2A0B-E623-D1632A3ED42E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6D638F32-3F00-67A8-793E-DE23C07A6A4F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B81A1955-DEBE-3EFC-FD39-1B09346915E4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3675AAE1-2F1B-8086-B9ED-EFFDEB33E7D6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ACA48E90-29FA-5C92-4959-356B0E342720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2BE77883-C733-2A06-77EF-1FBC77FACFC1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035D092-0DD0-DAF5-A6E9-A61DAB8F455F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id="{3060E039-37F2-5399-72F0-097AEF808368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62" name="任意多边形: 形状 61">
                    <a:extLst>
                      <a:ext uri="{FF2B5EF4-FFF2-40B4-BE49-F238E27FC236}">
                        <a16:creationId xmlns:a16="http://schemas.microsoft.com/office/drawing/2014/main" id="{0F190E71-8E10-B09D-998F-67C5A28370EF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任意多边形: 形状 62">
                    <a:extLst>
                      <a:ext uri="{FF2B5EF4-FFF2-40B4-BE49-F238E27FC236}">
                        <a16:creationId xmlns:a16="http://schemas.microsoft.com/office/drawing/2014/main" id="{42B14500-C7D4-569D-F7DC-042C7FB2CD15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B036CF55-B85F-6D09-03EF-EB919E122F71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60" name="任意多边形: 形状 59">
                    <a:extLst>
                      <a:ext uri="{FF2B5EF4-FFF2-40B4-BE49-F238E27FC236}">
                        <a16:creationId xmlns:a16="http://schemas.microsoft.com/office/drawing/2014/main" id="{DF28B5C1-5F57-3C48-851D-C639708976A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任意多边形: 形状 60">
                    <a:extLst>
                      <a:ext uri="{FF2B5EF4-FFF2-40B4-BE49-F238E27FC236}">
                        <a16:creationId xmlns:a16="http://schemas.microsoft.com/office/drawing/2014/main" id="{6AD0651B-AFCF-6B70-5B19-CFBD95779609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90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7AFED12E-9081-9A29-A612-4C72D782B23A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0C4FA6B1-8E5E-F087-CA23-1806C0F77804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6C3DAD6D-78C2-4B8C-C575-F23E499D4E3E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70" name="椭圆 69">
            <a:extLst>
              <a:ext uri="{FF2B5EF4-FFF2-40B4-BE49-F238E27FC236}">
                <a16:creationId xmlns:a16="http://schemas.microsoft.com/office/drawing/2014/main" id="{AAE3656F-77F1-8E59-535C-4BB990E41D07}"/>
              </a:ext>
            </a:extLst>
          </p:cNvPr>
          <p:cNvSpPr/>
          <p:nvPr/>
        </p:nvSpPr>
        <p:spPr>
          <a:xfrm>
            <a:off x="5486399" y="1905688"/>
            <a:ext cx="517144" cy="244599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A4ED948A-40BA-24B6-399D-C5260FE99316}"/>
              </a:ext>
            </a:extLst>
          </p:cNvPr>
          <p:cNvSpPr/>
          <p:nvPr/>
        </p:nvSpPr>
        <p:spPr>
          <a:xfrm>
            <a:off x="4324946" y="3011695"/>
            <a:ext cx="172081" cy="1483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65271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D84CD099-5474-CA65-D258-B321E984E4F9}"/>
              </a:ext>
            </a:extLst>
          </p:cNvPr>
          <p:cNvGrpSpPr/>
          <p:nvPr/>
        </p:nvGrpSpPr>
        <p:grpSpPr>
          <a:xfrm>
            <a:off x="1753553" y="558633"/>
            <a:ext cx="5690869" cy="3410925"/>
            <a:chOff x="395952" y="505293"/>
            <a:chExt cx="5690869" cy="341092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396043-FEAF-368B-3974-EA34DB83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90"/>
            <a:stretch>
              <a:fillRect/>
            </a:stretch>
          </p:blipFill>
          <p:spPr>
            <a:xfrm>
              <a:off x="395952" y="505293"/>
              <a:ext cx="5690869" cy="3410925"/>
            </a:xfrm>
            <a:prstGeom prst="rect">
              <a:avLst/>
            </a:prstGeom>
          </p:spPr>
        </p:pic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F82B9934-AAA1-CFB4-130C-4AC7E0C6E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248" y="1651144"/>
              <a:ext cx="5085289" cy="15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小数加减法与整数加减法在计算时有什么相同点和不同点？四人小组讨论并交流。 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8609186-D901-B6B0-7EC2-1F15D168D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" b="14833"/>
            <a:stretch>
              <a:fillRect/>
            </a:stretch>
          </p:blipFill>
          <p:spPr>
            <a:xfrm>
              <a:off x="1820359" y="3602182"/>
              <a:ext cx="942857" cy="310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37810391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E57ADB5-EB02-840D-8F70-EA27EFA5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1102801757"/>
              </p:ext>
            </p:extLst>
          </p:nvPr>
        </p:nvGraphicFramePr>
        <p:xfrm>
          <a:off x="896600" y="1296405"/>
          <a:ext cx="7519884" cy="25506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6086">
                  <a:extLst>
                    <a:ext uri="{9D8B030D-6E8A-4147-A177-3AD203B41FA5}">
                      <a16:colId xmlns:a16="http://schemas.microsoft.com/office/drawing/2014/main" val="126619211"/>
                    </a:ext>
                  </a:extLst>
                </a:gridCol>
                <a:gridCol w="4298347">
                  <a:extLst>
                    <a:ext uri="{9D8B030D-6E8A-4147-A177-3AD203B41FA5}">
                      <a16:colId xmlns:a16="http://schemas.microsoft.com/office/drawing/2014/main" val="2867002641"/>
                    </a:ext>
                  </a:extLst>
                </a:gridCol>
                <a:gridCol w="1815451">
                  <a:extLst>
                    <a:ext uri="{9D8B030D-6E8A-4147-A177-3AD203B41FA5}">
                      <a16:colId xmlns:a16="http://schemas.microsoft.com/office/drawing/2014/main" val="3659309796"/>
                    </a:ext>
                  </a:extLst>
                </a:gridCol>
              </a:tblGrid>
              <a:tr h="850230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相同点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不同点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571909"/>
                  </a:ext>
                </a:extLst>
              </a:tr>
              <a:tr h="8502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小数加、减法</a:t>
                      </a:r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622848"/>
                  </a:ext>
                </a:extLst>
              </a:tr>
              <a:tr h="8502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整数加、减法</a:t>
                      </a:r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6692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BE37A9C-B1B6-7A5B-0409-EBAFD9C2704D}"/>
              </a:ext>
            </a:extLst>
          </p:cNvPr>
          <p:cNvSpPr txBox="1"/>
          <p:nvPr/>
        </p:nvSpPr>
        <p:spPr>
          <a:xfrm>
            <a:off x="2342606" y="2220936"/>
            <a:ext cx="410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相同数位要对齐，从低位算起；相加满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时都要向前一位进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，不够减时都要从前一位退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然后再减。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B54C92-001E-842A-21CC-DC1F014F6DC2}"/>
              </a:ext>
            </a:extLst>
          </p:cNvPr>
          <p:cNvSpPr txBox="1"/>
          <p:nvPr/>
        </p:nvSpPr>
        <p:spPr>
          <a:xfrm>
            <a:off x="6407050" y="2310140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小数点对齐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EBD671-1C3A-BD2D-ADD0-3331FCF5702C}"/>
              </a:ext>
            </a:extLst>
          </p:cNvPr>
          <p:cNvSpPr txBox="1"/>
          <p:nvPr/>
        </p:nvSpPr>
        <p:spPr>
          <a:xfrm>
            <a:off x="6407050" y="3169479"/>
            <a:ext cx="2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末位对齐</a:t>
            </a:r>
          </a:p>
        </p:txBody>
      </p:sp>
    </p:spTree>
    <p:extLst>
      <p:ext uri="{BB962C8B-B14F-4D97-AF65-F5344CB8AC3E}">
        <p14:creationId val="275211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65EDF928-DA81-D822-E401-7C19C2B8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971" y="1080215"/>
            <a:ext cx="2055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2474AA-E6D3-32F2-EAC3-CB7209FE34B5}"/>
              </a:ext>
            </a:extLst>
          </p:cNvPr>
          <p:cNvGrpSpPr/>
          <p:nvPr/>
        </p:nvGrpSpPr>
        <p:grpSpPr>
          <a:xfrm>
            <a:off x="0" y="287946"/>
            <a:ext cx="2216019" cy="988094"/>
            <a:chOff x="0" y="304800"/>
            <a:chExt cx="2216019" cy="98809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6E0DBC6-3C10-7C65-1F13-3BB31E21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800"/>
              <a:ext cx="2216019" cy="98809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E6EC897-5781-343B-E18E-697D364BB3CB}"/>
                </a:ext>
              </a:extLst>
            </p:cNvPr>
            <p:cNvSpPr txBox="1"/>
            <p:nvPr/>
          </p:nvSpPr>
          <p:spPr>
            <a:xfrm rot="21094740">
              <a:off x="642106" y="47184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  <p:sp>
        <p:nvSpPr>
          <p:cNvPr id="17" name="Text Box 16">
            <a:extLst>
              <a:ext uri="{FF2B5EF4-FFF2-40B4-BE49-F238E27FC236}">
                <a16:creationId xmlns:a16="http://schemas.microsoft.com/office/drawing/2014/main" id="{CD807EE1-F2E6-245D-C661-3061C0EF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41" y="2989944"/>
            <a:ext cx="177433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1 6 . 2 8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8D2A7D-9309-0D49-9138-4C516816E922}"/>
              </a:ext>
            </a:extLst>
          </p:cNvPr>
          <p:cNvGrpSpPr/>
          <p:nvPr/>
        </p:nvGrpSpPr>
        <p:grpSpPr>
          <a:xfrm>
            <a:off x="1053175" y="1789794"/>
            <a:ext cx="2325687" cy="1182291"/>
            <a:chOff x="925895" y="1585958"/>
            <a:chExt cx="2325687" cy="1182291"/>
          </a:xfrm>
        </p:grpSpPr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78BFB767-5B7A-5983-BB85-28AC22D2E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124" y="1585958"/>
              <a:ext cx="127894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9 . 3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024B68A1-0638-13A8-2DFC-EB9DBAE8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267" y="2157458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6 . 9 8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5A051F0-B0AC-8D4C-973F-731050AE3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831" y="2768249"/>
              <a:ext cx="20577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787132D6-DE7E-6118-DC91-61C3977AF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95" y="2164602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</a:p>
          </p:txBody>
        </p:sp>
      </p:grpSp>
      <p:sp>
        <p:nvSpPr>
          <p:cNvPr id="22" name="Text Box 16">
            <a:extLst>
              <a:ext uri="{FF2B5EF4-FFF2-40B4-BE49-F238E27FC236}">
                <a16:creationId xmlns:a16="http://schemas.microsoft.com/office/drawing/2014/main" id="{1BF2F096-45F7-B7BA-C725-DE2077A2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141" y="2989944"/>
            <a:ext cx="177433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3 3 . 9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243220C-9FBA-5BC3-0627-66ACBBF914FC}"/>
              </a:ext>
            </a:extLst>
          </p:cNvPr>
          <p:cNvGrpSpPr/>
          <p:nvPr/>
        </p:nvGrpSpPr>
        <p:grpSpPr>
          <a:xfrm>
            <a:off x="4747800" y="1823663"/>
            <a:ext cx="2325687" cy="1148422"/>
            <a:chOff x="925895" y="1619827"/>
            <a:chExt cx="2325687" cy="1148422"/>
          </a:xfrm>
        </p:grpSpPr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3B1273B6-92F8-3BC2-A1FB-946221A2A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562" y="1619827"/>
              <a:ext cx="127894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2 4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0134B887-BF46-55BC-8B7E-8B1668CC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162" y="2156926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9 . 9 </a:t>
              </a: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EBB836B9-5D1F-A2B2-BE68-A67E9FD31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831" y="2768249"/>
              <a:ext cx="20577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 Box 18">
              <a:extLst>
                <a:ext uri="{FF2B5EF4-FFF2-40B4-BE49-F238E27FC236}">
                  <a16:creationId xmlns:a16="http://schemas.microsoft.com/office/drawing/2014/main" id="{291F15F8-DD0B-A885-0D26-7BCCE90F5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95" y="2164602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0FD3E55-FC10-A64A-653B-06563EDA0AC2}"/>
              </a:ext>
            </a:extLst>
          </p:cNvPr>
          <p:cNvSpPr txBox="1"/>
          <p:nvPr/>
        </p:nvSpPr>
        <p:spPr>
          <a:xfrm>
            <a:off x="3378862" y="123242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/>
              <a:t>【</a:t>
            </a:r>
            <a:r>
              <a:rPr lang="zh-CN" altLang="en-US" b="1"/>
              <a:t>选自教材</a:t>
            </a:r>
            <a:r>
              <a:rPr lang="en-US" altLang="zh-CN" b="1"/>
              <a:t>P49 </a:t>
            </a:r>
            <a:r>
              <a:rPr lang="zh-CN" altLang="en-US" b="1"/>
              <a:t>上面练一练</a:t>
            </a:r>
            <a:r>
              <a:rPr lang="en-US" altLang="zh-CN" b="1"/>
              <a:t>】</a:t>
            </a:r>
            <a:endParaRPr lang="zh-CN" altLang="en-US" b="1"/>
          </a:p>
        </p:txBody>
      </p:sp>
    </p:spTree>
    <p:extLst>
      <p:ext uri="{BB962C8B-B14F-4D97-AF65-F5344CB8AC3E}">
        <p14:creationId val="53240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130DB270-361A-D7E7-CF9A-49BF98DD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91" y="2989944"/>
            <a:ext cx="177433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5 . 5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E47691-00EA-30B5-EF2F-7A23F10F8E8D}"/>
              </a:ext>
            </a:extLst>
          </p:cNvPr>
          <p:cNvGrpSpPr/>
          <p:nvPr/>
        </p:nvGrpSpPr>
        <p:grpSpPr>
          <a:xfrm>
            <a:off x="1053175" y="1789794"/>
            <a:ext cx="2325687" cy="1182291"/>
            <a:chOff x="925895" y="1585958"/>
            <a:chExt cx="2325687" cy="1182291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F1F69E40-E395-0616-9864-8A2247406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124" y="1585958"/>
              <a:ext cx="127894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1 3 . 8</a:t>
              </a:r>
            </a:p>
          </p:txBody>
        </p:sp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70EBBEA8-28C0-4530-0184-D9D49B39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267" y="2157458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8 . 3</a:t>
              </a:r>
            </a:p>
          </p:txBody>
        </p:sp>
        <p:sp>
          <p:nvSpPr>
            <p:cNvPr id="6" name="Line 17">
              <a:extLst>
                <a:ext uri="{FF2B5EF4-FFF2-40B4-BE49-F238E27FC236}">
                  <a16:creationId xmlns:a16="http://schemas.microsoft.com/office/drawing/2014/main" id="{B37CC329-2284-FD32-C578-4F4BA2EB2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831" y="2768249"/>
              <a:ext cx="20577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FE7F99F6-2E27-CB7E-4F9C-E6B332C17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95" y="2164602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8" name="Text Box 16">
            <a:extLst>
              <a:ext uri="{FF2B5EF4-FFF2-40B4-BE49-F238E27FC236}">
                <a16:creationId xmlns:a16="http://schemas.microsoft.com/office/drawing/2014/main" id="{4C70676B-DA31-2846-3D2A-04C6D805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766" y="2989944"/>
            <a:ext cx="177433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3 . 0 0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E001FE7-2182-3F27-CA69-E4698502A4F3}"/>
              </a:ext>
            </a:extLst>
          </p:cNvPr>
          <p:cNvGrpSpPr/>
          <p:nvPr/>
        </p:nvGrpSpPr>
        <p:grpSpPr>
          <a:xfrm>
            <a:off x="4747800" y="1789793"/>
            <a:ext cx="2325687" cy="1182292"/>
            <a:chOff x="925895" y="1585957"/>
            <a:chExt cx="2325687" cy="1182292"/>
          </a:xfrm>
        </p:grpSpPr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E5D28C32-C923-AA8D-AD61-707D34B32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8938" y="1585957"/>
              <a:ext cx="127894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7 . 5 6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49B4B917-4C7F-8E27-78A5-574900A7D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162" y="2156926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4 . 5 6</a:t>
              </a: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C7579C78-5B04-FF05-CE03-4B092476D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831" y="2768249"/>
              <a:ext cx="20577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D31EDA6F-1967-AA32-A4B9-4FF8D55E2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95" y="2164602"/>
              <a:ext cx="12575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19" name="Line 11">
            <a:extLst>
              <a:ext uri="{FF2B5EF4-FFF2-40B4-BE49-F238E27FC236}">
                <a16:creationId xmlns:a16="http://schemas.microsoft.com/office/drawing/2014/main" id="{DC78A789-2787-6F38-CF7E-277359E61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4893" y="3185053"/>
            <a:ext cx="293688" cy="22701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C7198AD3-4106-0F4E-2BB4-E621BD599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018" y="3185053"/>
            <a:ext cx="293688" cy="227013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val="421889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2D8097D8-1FF9-32D4-B9E3-029BBFCA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246" y="1783088"/>
            <a:ext cx="22875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37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0.7</a:t>
            </a:r>
            <a:r>
              <a:rPr lang="zh-CN" altLang="en-US" sz="337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37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0.3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1CC9FDDC-9460-BFF8-FEE6-00C17D861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371" y="2728700"/>
            <a:ext cx="22875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77BA8FA1-92FC-6812-1E31-6E954EB2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371" y="1789105"/>
            <a:ext cx="2287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0.65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71EA46EE-9672-D383-B239-DB55C9C77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246" y="3674687"/>
            <a:ext cx="22875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0EB96D65-0123-BB61-AC59-EBC59737B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371" y="3674686"/>
            <a:ext cx="22875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0.42</a:t>
            </a: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03895DB8-08C3-7D6C-21DA-EC9323B7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246" y="2725525"/>
            <a:ext cx="2287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58B5932-B652-C4CA-5EE7-3619667E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559" y="1781500"/>
            <a:ext cx="14287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3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37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7CBD092-E490-2809-BEA7-EA999E1E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809" y="2719175"/>
            <a:ext cx="1428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5FBA99D-0764-A47A-A052-0C2F80DD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434" y="2728700"/>
            <a:ext cx="1428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9.4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67C7D01-6A71-83B9-470F-B5AAECED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646" y="3673099"/>
            <a:ext cx="1428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CAC3E8D8-1535-EE65-DE7C-A33B8730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646" y="1779580"/>
            <a:ext cx="17256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6468BB-7677-A6EA-D50D-49B1FC4DD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171" y="3682624"/>
            <a:ext cx="1028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375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3021C46A-8A3E-62C3-949E-287864EB1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1" y="1000125"/>
            <a:ext cx="5059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你能直接写出得数吗？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5843B5-24BE-1430-E1A0-DC083498CF91}"/>
              </a:ext>
            </a:extLst>
          </p:cNvPr>
          <p:cNvSpPr txBox="1"/>
          <p:nvPr/>
        </p:nvSpPr>
        <p:spPr>
          <a:xfrm>
            <a:off x="4878434" y="1167916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/>
              <a:t>【</a:t>
            </a:r>
            <a:r>
              <a:rPr lang="zh-CN" altLang="en-US" b="1"/>
              <a:t>选自教材</a:t>
            </a:r>
            <a:r>
              <a:rPr lang="en-US" altLang="zh-CN" b="1"/>
              <a:t>P50 </a:t>
            </a:r>
            <a:r>
              <a:rPr lang="zh-CN" altLang="en-US" b="1"/>
              <a:t>练习八 第</a:t>
            </a:r>
            <a:r>
              <a:rPr lang="en-US" altLang="zh-CN" b="1"/>
              <a:t>1</a:t>
            </a:r>
            <a:r>
              <a:rPr lang="zh-CN" altLang="en-US" b="1"/>
              <a:t>题</a:t>
            </a:r>
            <a:r>
              <a:rPr lang="en-US" altLang="zh-CN" b="1"/>
              <a:t>】</a:t>
            </a:r>
            <a:endParaRPr lang="zh-CN" altLang="en-US" b="1"/>
          </a:p>
        </p:txBody>
      </p:sp>
    </p:spTree>
    <p:extLst>
      <p:ext uri="{BB962C8B-B14F-4D97-AF65-F5344CB8AC3E}">
        <p14:creationId val="330856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5D6902C-B1F6-7510-EA43-90FAC3EA53DD}"/>
              </a:ext>
            </a:extLst>
          </p:cNvPr>
          <p:cNvGrpSpPr/>
          <p:nvPr/>
        </p:nvGrpSpPr>
        <p:grpSpPr>
          <a:xfrm>
            <a:off x="2233428" y="3176035"/>
            <a:ext cx="1649412" cy="1722438"/>
            <a:chOff x="351" y="2304"/>
            <a:chExt cx="1386" cy="1446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B8FDFEBB-FB0E-1FFB-AD5F-71C3D476E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304"/>
              <a:ext cx="100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7159FA9F-74FA-E47C-DE95-49D92330B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" y="2752"/>
              <a:ext cx="98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BBDDE9A3-49A1-6156-F493-762C82992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" y="3246"/>
              <a:ext cx="114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F0CF6A58-6583-4447-487F-EA68625C1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" y="3232"/>
              <a:ext cx="1344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305B84B2-10F3-87D3-F6F4-4ADC079CC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" y="2758"/>
              <a:ext cx="45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951E4AD5-B19B-C3E6-697A-86BDCCAEC941}"/>
              </a:ext>
            </a:extLst>
          </p:cNvPr>
          <p:cNvGrpSpPr/>
          <p:nvPr/>
        </p:nvGrpSpPr>
        <p:grpSpPr>
          <a:xfrm>
            <a:off x="5116117" y="3176035"/>
            <a:ext cx="1793080" cy="1722438"/>
            <a:chOff x="2496" y="2352"/>
            <a:chExt cx="1506" cy="1446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0B7E1C55-A383-ADC7-6E14-1EEBEDB6D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2352"/>
              <a:ext cx="14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9.86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AFC8C0DF-795E-0DBE-B72A-46E75079D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6" y="2800"/>
              <a:ext cx="98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4.26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CE084E3E-595A-E4C7-2013-BF5AE2F87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3294"/>
              <a:ext cx="98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3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AE64B96-1637-7DCD-F4D8-0D3DEBC13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3280"/>
              <a:ext cx="1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CB993C88-2086-2C23-4F45-A58F72258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84"/>
              <a:ext cx="52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20" name="Line 21">
            <a:extLst>
              <a:ext uri="{FF2B5EF4-FFF2-40B4-BE49-F238E27FC236}">
                <a16:creationId xmlns:a16="http://schemas.microsoft.com/office/drawing/2014/main" id="{F1FDA76B-5216-200E-94B4-44BDE57EC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0499" y="4412924"/>
            <a:ext cx="171045" cy="3767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808885F1-8D96-D234-AD91-3F9BB96F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29" y="560287"/>
            <a:ext cx="5879306" cy="2525713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CC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F01132A-8877-88A5-7A1B-BD865272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98" y="571004"/>
            <a:ext cx="5573316" cy="61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37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先找出错在哪里，再改正。</a:t>
            </a:r>
          </a:p>
        </p:txBody>
      </p:sp>
      <p:grpSp>
        <p:nvGrpSpPr>
          <p:cNvPr id="24" name="Group 41">
            <a:extLst>
              <a:ext uri="{FF2B5EF4-FFF2-40B4-BE49-F238E27FC236}">
                <a16:creationId xmlns:a16="http://schemas.microsoft.com/office/drawing/2014/main" id="{C21314BF-DDA0-5327-FF60-5C026CC6D622}"/>
              </a:ext>
            </a:extLst>
          </p:cNvPr>
          <p:cNvGrpSpPr/>
          <p:nvPr/>
        </p:nvGrpSpPr>
        <p:grpSpPr>
          <a:xfrm>
            <a:off x="1793690" y="1245004"/>
            <a:ext cx="2064544" cy="1800508"/>
            <a:chOff x="284" y="787"/>
            <a:chExt cx="1734" cy="1512"/>
          </a:xfrm>
        </p:grpSpPr>
        <p:sp>
          <p:nvSpPr>
            <p:cNvPr id="37" name="Text Box 24">
              <a:extLst>
                <a:ext uri="{FF2B5EF4-FFF2-40B4-BE49-F238E27FC236}">
                  <a16:creationId xmlns:a16="http://schemas.microsoft.com/office/drawing/2014/main" id="{4D800153-8606-BF7E-63FE-648529B7F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" y="787"/>
              <a:ext cx="107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53.3</a:t>
              </a:r>
            </a:p>
          </p:txBody>
        </p:sp>
        <p:sp>
          <p:nvSpPr>
            <p:cNvPr id="38" name="Text Box 25">
              <a:extLst>
                <a:ext uri="{FF2B5EF4-FFF2-40B4-BE49-F238E27FC236}">
                  <a16:creationId xmlns:a16="http://schemas.microsoft.com/office/drawing/2014/main" id="{0A2047C6-6C43-8525-F8BC-ACB19F17D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267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2.47</a:t>
              </a:r>
            </a:p>
          </p:txBody>
        </p:sp>
        <p:sp>
          <p:nvSpPr>
            <p:cNvPr id="39" name="Text Box 26">
              <a:extLst>
                <a:ext uri="{FF2B5EF4-FFF2-40B4-BE49-F238E27FC236}">
                  <a16:creationId xmlns:a16="http://schemas.microsoft.com/office/drawing/2014/main" id="{F5FD7A61-674F-B5EA-D66B-FCE7277A2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795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7.8 0</a:t>
              </a:r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9BE26AF3-5CEF-6D4D-8A1C-AA0FA3C83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" y="1771"/>
              <a:ext cx="127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28">
              <a:extLst>
                <a:ext uri="{FF2B5EF4-FFF2-40B4-BE49-F238E27FC236}">
                  <a16:creationId xmlns:a16="http://schemas.microsoft.com/office/drawing/2014/main" id="{66B6A8C5-B0E4-CF3F-CE92-C8858EE9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273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</a:p>
          </p:txBody>
        </p: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927800F7-5E88-FEBE-A81D-EDED5424DDCF}"/>
              </a:ext>
            </a:extLst>
          </p:cNvPr>
          <p:cNvGrpSpPr/>
          <p:nvPr/>
        </p:nvGrpSpPr>
        <p:grpSpPr>
          <a:xfrm>
            <a:off x="4598988" y="1245004"/>
            <a:ext cx="2064544" cy="1800508"/>
            <a:chOff x="1790" y="822"/>
            <a:chExt cx="1734" cy="1512"/>
          </a:xfrm>
        </p:grpSpPr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323654FB-8A93-BC24-D544-9D72E6A0B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822"/>
              <a:ext cx="107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9.86</a:t>
              </a: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DB5A57C4-572E-AE68-6C53-1A1F1CF57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" y="1302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4.26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6DB523CF-4315-1F75-D376-C1E2DC632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" y="1830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5 60</a:t>
              </a: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6451481E-5381-5E55-CC39-C6D902E77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" y="1815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AB3B6D7F-1688-1D89-1946-741A9A23E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" y="1308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</a:p>
          </p:txBody>
        </p:sp>
      </p:grpSp>
      <p:sp>
        <p:nvSpPr>
          <p:cNvPr id="43" name="Text Box 11">
            <a:extLst>
              <a:ext uri="{FF2B5EF4-FFF2-40B4-BE49-F238E27FC236}">
                <a16:creationId xmlns:a16="http://schemas.microsoft.com/office/drawing/2014/main" id="{E716B931-CC6F-BDA6-FEA5-F8B12056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1" y="560287"/>
            <a:ext cx="774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133B73C-A635-F16E-DC28-F5DBB83FF6E0}"/>
              </a:ext>
            </a:extLst>
          </p:cNvPr>
          <p:cNvSpPr txBox="1"/>
          <p:nvPr/>
        </p:nvSpPr>
        <p:spPr>
          <a:xfrm>
            <a:off x="2040708" y="3345542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小数点没有对齐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0A624EA-2D72-157B-8551-62D3C9BF8B62}"/>
              </a:ext>
            </a:extLst>
          </p:cNvPr>
          <p:cNvSpPr txBox="1"/>
          <p:nvPr/>
        </p:nvSpPr>
        <p:spPr>
          <a:xfrm>
            <a:off x="4817715" y="334554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结果没有点小数点</a:t>
            </a:r>
          </a:p>
        </p:txBody>
      </p:sp>
    </p:spTree>
    <p:extLst>
      <p:ext uri="{BB962C8B-B14F-4D97-AF65-F5344CB8AC3E}">
        <p14:creationId val="224578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extBox 7">
            <a:extLst>
              <a:ext uri="{FF2B5EF4-FFF2-40B4-BE49-F238E27FC236}">
                <a16:creationId xmlns:a16="http://schemas.microsoft.com/office/drawing/2014/main" id="{74C59553-36A9-D392-62E0-8611CC42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2" y="539354"/>
            <a:ext cx="2755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 pitchFamily="18" charset="0"/>
              </a:rPr>
              <a:t>苏教版 五年级上册</a:t>
            </a: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FB36DCE-B681-3225-2989-4D797F4A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954" y="1495110"/>
            <a:ext cx="38647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4050" b="1">
                <a:solidFill>
                  <a:srgbClr val="D65859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小数加法和减法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id="{F893EF16-11CA-C0DD-64D4-39D143F0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284" y="2797115"/>
            <a:ext cx="5255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笔算小数加法和减法（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F565A4-71ED-B955-8036-39816F6D5409}"/>
              </a:ext>
            </a:extLst>
          </p:cNvPr>
          <p:cNvGrpSpPr/>
          <p:nvPr/>
        </p:nvGrpSpPr>
        <p:grpSpPr>
          <a:xfrm>
            <a:off x="2479988" y="1425325"/>
            <a:ext cx="785366" cy="785366"/>
            <a:chOff x="2326034" y="1358950"/>
            <a:chExt cx="785366" cy="785366"/>
          </a:xfrm>
        </p:grpSpPr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6C4FFD60-7825-B4BE-88C9-6593C8B05B40}"/>
                </a:ext>
              </a:extLst>
            </p:cNvPr>
            <p:cNvSpPr/>
            <p:nvPr/>
          </p:nvSpPr>
          <p:spPr>
            <a:xfrm>
              <a:off x="2326034" y="1358950"/>
              <a:ext cx="785366" cy="785366"/>
            </a:xfrm>
            <a:prstGeom prst="diamond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893E3B23-12AA-38A2-6B9B-26A71DBDE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388" y="1437645"/>
              <a:ext cx="7288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D65859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四</a:t>
              </a: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F7D408-C8C1-98DF-94D2-D2E4E66C7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5" y="-23149"/>
            <a:ext cx="9184943" cy="517388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3865A51-79C4-6710-3304-7797A766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57" y="1801329"/>
            <a:ext cx="6358505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计算小数加、减法时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先把各数的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小数点对齐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，也就是把相同数位对齐，再按照整数加、减法的计算方法进行计算。得数里的小数点要与横线上的小数点对齐。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计算结果能化简的要化简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4AA0006-29C4-DB9E-4019-0F2996176C57}"/>
              </a:ext>
            </a:extLst>
          </p:cNvPr>
          <p:cNvGrpSpPr/>
          <p:nvPr/>
        </p:nvGrpSpPr>
        <p:grpSpPr>
          <a:xfrm>
            <a:off x="1027866" y="1128927"/>
            <a:ext cx="2216019" cy="988094"/>
            <a:chOff x="0" y="304800"/>
            <a:chExt cx="2216019" cy="9880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142B368-5BC7-5CBD-1219-6E81B0A9D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800"/>
              <a:ext cx="2216019" cy="988094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2A668CD-1318-82B3-3EC4-84A4054238D5}"/>
                </a:ext>
              </a:extLst>
            </p:cNvPr>
            <p:cNvSpPr txBox="1"/>
            <p:nvPr/>
          </p:nvSpPr>
          <p:spPr>
            <a:xfrm rot="21094740">
              <a:off x="642106" y="47184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  <p:extLst>
      <p:ext uri="{BB962C8B-B14F-4D97-AF65-F5344CB8AC3E}">
        <p14:creationId val="391497928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D8788DD-51C9-6A4B-5C51-96F8DB0ABD29}"/>
              </a:ext>
            </a:extLst>
          </p:cNvPr>
          <p:cNvGrpSpPr/>
          <p:nvPr/>
        </p:nvGrpSpPr>
        <p:grpSpPr>
          <a:xfrm>
            <a:off x="0" y="287946"/>
            <a:ext cx="2216019" cy="988094"/>
            <a:chOff x="0" y="304800"/>
            <a:chExt cx="2216019" cy="9880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C12EF5E-FA17-B9E9-4370-DD02B4790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4800"/>
              <a:ext cx="2216019" cy="9880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F6061AE-D8D9-B8B8-5C4D-69C06397D8D0}"/>
                </a:ext>
              </a:extLst>
            </p:cNvPr>
            <p:cNvSpPr txBox="1"/>
            <p:nvPr/>
          </p:nvSpPr>
          <p:spPr>
            <a:xfrm rot="21094740">
              <a:off x="642106" y="47184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46240F94-AC28-935C-30B6-BD4423E21DA0}"/>
              </a:ext>
            </a:extLst>
          </p:cNvPr>
          <p:cNvSpPr txBox="1">
            <a:spLocks noChangeArrowheads="1"/>
          </p:cNvSpPr>
          <p:nvPr/>
        </p:nvSpPr>
        <p:spPr>
          <a:xfrm>
            <a:off x="2350800" y="1624725"/>
            <a:ext cx="5035154" cy="1894050"/>
          </a:xfrm>
          <a:prstGeom prst="rect">
            <a:avLst/>
          </a:prstGeom>
          <a:noFill/>
        </p:spPr>
        <p:txBody>
          <a:bodyPr/>
          <a:lstStyle/>
          <a:p>
            <a:pPr marL="257175" indent="-257175" eaLnBrk="1" fontAlgn="auto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700" b="1" kern="0">
                <a:solidFill>
                  <a:srgbClr val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700" b="1" kern="0">
                <a:solidFill>
                  <a:srgbClr val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从教材习题中选取，</a:t>
            </a:r>
          </a:p>
          <a:p>
            <a:pPr marL="257175" indent="-257175" eaLnBrk="1" fontAlgn="auto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700" b="1" kern="0">
                <a:solidFill>
                  <a:srgbClr val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700" b="1" kern="0">
                <a:solidFill>
                  <a:srgbClr val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完成练习册本课时的习题。</a:t>
            </a:r>
            <a:endParaRPr lang="en-US" altLang="zh-CN" sz="2700" b="1" kern="0">
              <a:solidFill>
                <a:srgbClr val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val="269032002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4B23EC-9206-B9F3-DDEE-8F6719076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" y="0"/>
            <a:ext cx="9137225" cy="51434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图片 2">
            <a:extLst>
              <a:ext uri="{FF2B5EF4-FFF2-40B4-BE49-F238E27FC236}">
                <a16:creationId xmlns:a16="http://schemas.microsoft.com/office/drawing/2014/main" id="{299F702C-A4B9-50E7-91D0-E6923014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51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0C4BFDF2-C1E2-2329-A197-C940BDE56017}"/>
              </a:ext>
            </a:extLst>
          </p:cNvPr>
          <p:cNvGrpSpPr/>
          <p:nvPr/>
        </p:nvGrpSpPr>
        <p:grpSpPr>
          <a:xfrm>
            <a:off x="0" y="287946"/>
            <a:ext cx="2216019" cy="988094"/>
            <a:chOff x="0" y="304800"/>
            <a:chExt cx="2216019" cy="98809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A226A68-1C34-9A81-BE6E-8A8C5544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800"/>
              <a:ext cx="2216019" cy="988094"/>
            </a:xfrm>
            <a:prstGeom prst="rect">
              <a:avLst/>
            </a:prstGeom>
          </p:spPr>
        </p:pic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289CDAD3-FF03-13F6-DD2E-C4FA12EA2DB8}"/>
                </a:ext>
              </a:extLst>
            </p:cNvPr>
            <p:cNvSpPr txBox="1"/>
            <p:nvPr/>
          </p:nvSpPr>
          <p:spPr>
            <a:xfrm rot="21094740">
              <a:off x="642106" y="47184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</a:p>
          </p:txBody>
        </p:sp>
      </p:grpSp>
      <p:sp>
        <p:nvSpPr>
          <p:cNvPr id="3" name="Text Box 2">
            <a:extLst>
              <a:ext uri="{FF2B5EF4-FFF2-40B4-BE49-F238E27FC236}">
                <a16:creationId xmlns:a16="http://schemas.microsoft.com/office/drawing/2014/main" id="{BCBB8CA9-C82F-B1B6-8C7C-24B00ED4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603" y="1425207"/>
            <a:ext cx="2787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计算下面的算式。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734E15E-3333-8FC8-7DD8-99D6B7E2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198" y="2099504"/>
            <a:ext cx="2090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550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287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D58D1CB-0460-D88D-ACAF-4AEA6FCD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11" y="2097594"/>
            <a:ext cx="76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837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12F6DC7-8DB7-FB94-9817-A003EE148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383" y="2097594"/>
            <a:ext cx="2090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149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9BBB7F3-6AB9-1599-47B2-57D6D483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396" y="2095684"/>
            <a:ext cx="76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552A2A7-FAE2-1226-9E0E-2CCFF90C924C}"/>
              </a:ext>
            </a:extLst>
          </p:cNvPr>
          <p:cNvGrpSpPr/>
          <p:nvPr/>
        </p:nvGrpSpPr>
        <p:grpSpPr>
          <a:xfrm>
            <a:off x="1197603" y="2773801"/>
            <a:ext cx="1611970" cy="1646027"/>
            <a:chOff x="1197603" y="2773801"/>
            <a:chExt cx="1611970" cy="164602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64AC084-A647-0489-172E-9BD54F909696}"/>
                </a:ext>
              </a:extLst>
            </p:cNvPr>
            <p:cNvGrpSpPr/>
            <p:nvPr/>
          </p:nvGrpSpPr>
          <p:grpSpPr>
            <a:xfrm>
              <a:off x="1197603" y="2773801"/>
              <a:ext cx="1611970" cy="1646027"/>
              <a:chOff x="1197603" y="2773801"/>
              <a:chExt cx="1611970" cy="1646027"/>
            </a:xfrm>
          </p:grpSpPr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A8280DE4-8CC7-6F97-80E7-79E6C469E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7245" y="2773801"/>
                <a:ext cx="9038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5 5 0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0DE0CE8B-542E-B045-1A56-8D85D43F9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603" y="3297021"/>
                <a:ext cx="16119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2 8 7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7E6D10FD-6A5C-100D-6E85-A9EAE86ED7AB}"/>
                  </a:ext>
                </a:extLst>
              </p:cNvPr>
              <p:cNvCxnSpPr/>
              <p:nvPr/>
            </p:nvCxnSpPr>
            <p:spPr>
              <a:xfrm>
                <a:off x="1197603" y="3800218"/>
                <a:ext cx="151222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F8F8514C-89D6-1A5E-E582-69B445702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791" y="3896608"/>
                <a:ext cx="10184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8 3 7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ED87E9AA-0CF7-5E24-04B8-2AC0EA2B1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850" y="3561774"/>
              <a:ext cx="353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1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11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A042DDB-F203-B43C-917D-A92F34C979E0}"/>
              </a:ext>
            </a:extLst>
          </p:cNvPr>
          <p:cNvGrpSpPr/>
          <p:nvPr/>
        </p:nvGrpSpPr>
        <p:grpSpPr>
          <a:xfrm>
            <a:off x="4880788" y="2771891"/>
            <a:ext cx="1665362" cy="1646027"/>
            <a:chOff x="4880788" y="2771891"/>
            <a:chExt cx="1665362" cy="164602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01B6106-F44C-7A46-3E19-3C25F6B9846B}"/>
                </a:ext>
              </a:extLst>
            </p:cNvPr>
            <p:cNvGrpSpPr/>
            <p:nvPr/>
          </p:nvGrpSpPr>
          <p:grpSpPr>
            <a:xfrm>
              <a:off x="4880788" y="2771891"/>
              <a:ext cx="1665362" cy="1646027"/>
              <a:chOff x="1197603" y="2773801"/>
              <a:chExt cx="1665362" cy="1646027"/>
            </a:xfrm>
          </p:grpSpPr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837CB93E-7E72-18A0-154A-D93911505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7245" y="2773801"/>
                <a:ext cx="9038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1 4 9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A6176E5F-0ABA-2106-914A-BDF566CD0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995" y="3297021"/>
                <a:ext cx="16119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3 5 1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87897C2-5582-ADFE-DEC7-161A7BA6FE91}"/>
                  </a:ext>
                </a:extLst>
              </p:cNvPr>
              <p:cNvCxnSpPr/>
              <p:nvPr/>
            </p:nvCxnSpPr>
            <p:spPr>
              <a:xfrm>
                <a:off x="1197603" y="3800218"/>
                <a:ext cx="1512225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4EEC26DC-5D5A-F0A8-0188-785A3F7B6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161" y="3896608"/>
                <a:ext cx="10184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5 0 0</a:t>
                </a:r>
                <a:endPara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F8360ECE-0F7A-556C-71A0-4AD88DCB3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6618" y="3594905"/>
              <a:ext cx="353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1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11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EF1790AB-35AB-6B38-23D9-EBF97BE47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2370" y="3594904"/>
              <a:ext cx="353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1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11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val="73879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A9A5E51-05D5-C712-98F0-085641476B1A}"/>
              </a:ext>
            </a:extLst>
          </p:cNvPr>
          <p:cNvGrpSpPr/>
          <p:nvPr/>
        </p:nvGrpSpPr>
        <p:grpSpPr>
          <a:xfrm>
            <a:off x="0" y="287946"/>
            <a:ext cx="2216019" cy="988094"/>
            <a:chOff x="0" y="304800"/>
            <a:chExt cx="2216019" cy="9880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800AB79-F619-28A9-9C4D-65F68CA9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4800"/>
              <a:ext cx="2216019" cy="988094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519D023-2F88-724B-C1EE-7B6C890B95AD}"/>
                </a:ext>
              </a:extLst>
            </p:cNvPr>
            <p:cNvSpPr txBox="1"/>
            <p:nvPr/>
          </p:nvSpPr>
          <p:spPr>
            <a:xfrm rot="21094740">
              <a:off x="642106" y="471843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</a:p>
          </p:txBody>
        </p:sp>
      </p:grpSp>
      <p:pic>
        <p:nvPicPr>
          <p:cNvPr id="5" name="Picture 9">
            <a:extLst>
              <a:ext uri="{FF2B5EF4-FFF2-40B4-BE49-F238E27FC236}">
                <a16:creationId xmlns:a16="http://schemas.microsoft.com/office/drawing/2014/main" id="{BD1D6314-18B9-BAC3-527E-B864A005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968" y="1614705"/>
            <a:ext cx="7438691" cy="31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BB499AB-07B9-3E11-E0EE-DC1BDEFD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608" y="1111508"/>
            <a:ext cx="502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从图中获取了哪些数学信息？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6E1633-E7AF-1BA6-9CB2-4444CC7DBF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009" y="1155637"/>
            <a:ext cx="664662" cy="43496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E8438EF-6BD8-51B4-881B-9625B86FB7DE}"/>
              </a:ext>
            </a:extLst>
          </p:cNvPr>
          <p:cNvGrpSpPr/>
          <p:nvPr/>
        </p:nvGrpSpPr>
        <p:grpSpPr>
          <a:xfrm>
            <a:off x="2250614" y="2217900"/>
            <a:ext cx="2321385" cy="45719"/>
            <a:chOff x="2629735" y="2568549"/>
            <a:chExt cx="1846192" cy="4683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8AC9FE-57FA-1811-FD61-00A246478BA7}"/>
                </a:ext>
              </a:extLst>
            </p:cNvPr>
            <p:cNvGrpSpPr/>
            <p:nvPr/>
          </p:nvGrpSpPr>
          <p:grpSpPr>
            <a:xfrm>
              <a:off x="2629735" y="2568549"/>
              <a:ext cx="926231" cy="46831"/>
              <a:chOff x="2629735" y="2568549"/>
              <a:chExt cx="926231" cy="46831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02D484A-6898-ACB2-08AE-7553600AE868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8F17206B-FD87-E9BD-3711-157953AE8C46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:a16="http://schemas.microsoft.com/office/drawing/2014/main" id="{B0A27F73-DCBD-D30E-DDFA-B933CFF1E231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9BFC1047-C361-A1FE-067B-AE98E558233A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id="{7106BCDE-6E06-52AD-7CA5-392D3BAB3B5D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7" name="任意多边形: 形状 36">
                    <a:extLst>
                      <a:ext uri="{FF2B5EF4-FFF2-40B4-BE49-F238E27FC236}">
                        <a16:creationId xmlns:a16="http://schemas.microsoft.com/office/drawing/2014/main" id="{2C9B9A58-828F-8C90-1BCC-B3F3EC0F8F91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: 形状 37">
                    <a:extLst>
                      <a:ext uri="{FF2B5EF4-FFF2-40B4-BE49-F238E27FC236}">
                        <a16:creationId xmlns:a16="http://schemas.microsoft.com/office/drawing/2014/main" id="{021A279A-D6E8-12E5-66B3-7DE7B72243E5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ECAB9D5-948D-C6CD-6198-9B411F021CF5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2261F303-C235-584C-85B6-A4B4785E8D51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715CCBFE-E3AA-BA1E-7182-C5A49D0FD39E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89CA3E85-4667-50D7-3BFD-EFA8E7829635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3062285-B94B-0271-C95C-A638CDDF1E48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017987D3-AE29-8C13-463B-7F6098CF60F3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59EFE825-7ADF-CB16-B11D-12F520BCA3B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3FC4236-D74A-6356-B576-66192C61FCBA}"/>
                </a:ext>
              </a:extLst>
            </p:cNvPr>
            <p:cNvGrpSpPr/>
            <p:nvPr/>
          </p:nvGrpSpPr>
          <p:grpSpPr>
            <a:xfrm>
              <a:off x="3549696" y="2568549"/>
              <a:ext cx="926231" cy="46831"/>
              <a:chOff x="2629735" y="2568549"/>
              <a:chExt cx="926231" cy="4683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DC69E6C-0249-EBBC-5DD2-344F356425DC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90ED957F-36A6-E510-C2E0-76F3A19A398C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3467BB40-D646-12D3-7A0D-2685C6B5624D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EBDF8965-5A13-3364-091C-901EE6A14B8D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AAD91AD4-71C4-DB85-FF58-74C309A68F9D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3" name="任意多边形: 形状 22">
                    <a:extLst>
                      <a:ext uri="{FF2B5EF4-FFF2-40B4-BE49-F238E27FC236}">
                        <a16:creationId xmlns:a16="http://schemas.microsoft.com/office/drawing/2014/main" id="{AEABD966-8CD4-6E7B-D607-AA47AC89A9D5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: 形状 23">
                    <a:extLst>
                      <a:ext uri="{FF2B5EF4-FFF2-40B4-BE49-F238E27FC236}">
                        <a16:creationId xmlns:a16="http://schemas.microsoft.com/office/drawing/2014/main" id="{82C7E977-7C69-3A10-CDAC-D7A3C9C9030A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045023A-B246-C179-F941-EF4341C7FF43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32EBBF42-ABEE-5C37-CA49-D3711A7C56F7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9" name="任意多边形: 形状 18">
                    <a:extLst>
                      <a:ext uri="{FF2B5EF4-FFF2-40B4-BE49-F238E27FC236}">
                        <a16:creationId xmlns:a16="http://schemas.microsoft.com/office/drawing/2014/main" id="{9280928F-4541-F0A0-55FE-03AEB59BE45F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任意多边形: 形状 19">
                    <a:extLst>
                      <a:ext uri="{FF2B5EF4-FFF2-40B4-BE49-F238E27FC236}">
                        <a16:creationId xmlns:a16="http://schemas.microsoft.com/office/drawing/2014/main" id="{D712CBFE-DAE7-5C6E-9BC7-D715D4A8E130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EED594B5-809F-43CC-8020-809B7A341249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7" name="任意多边形: 形状 16">
                    <a:extLst>
                      <a:ext uri="{FF2B5EF4-FFF2-40B4-BE49-F238E27FC236}">
                        <a16:creationId xmlns:a16="http://schemas.microsoft.com/office/drawing/2014/main" id="{27988F6C-B7E6-C58D-E6A3-C75AA35D795C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EF2C9477-2979-57C0-3FCA-1C9F2CF3CBD1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0C4FE31E-2C28-93C3-91A8-7BAF10FB1148}"/>
              </a:ext>
            </a:extLst>
          </p:cNvPr>
          <p:cNvSpPr/>
          <p:nvPr/>
        </p:nvSpPr>
        <p:spPr>
          <a:xfrm>
            <a:off x="4999165" y="3797764"/>
            <a:ext cx="720841" cy="340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B32396E5-F59C-C13E-3D1C-8857D2C8175F}"/>
              </a:ext>
            </a:extLst>
          </p:cNvPr>
          <p:cNvGrpSpPr/>
          <p:nvPr/>
        </p:nvGrpSpPr>
        <p:grpSpPr>
          <a:xfrm>
            <a:off x="1134870" y="3524980"/>
            <a:ext cx="1321142" cy="419488"/>
            <a:chOff x="1134870" y="3524980"/>
            <a:chExt cx="1321142" cy="419488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2E538B8-7C3B-6BE2-0555-0E386A2DC76E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1A53CFE1-F769-3244-44D1-8BA515C54D6A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D20CAF03-410A-FB19-8796-ECC3A94A0D70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EF0EB6F0-925F-2D04-1218-D7B067858F6D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1ABF3838-D0E3-6562-A6AC-659FEA1B06D8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5B48917D-3105-AFE6-7203-8F1AE55566EA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CFD3E002-D4BF-9007-9D4E-42C539F20F31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0E843A4-ADD5-792E-823D-CE048E4C3EAF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4DC77CDE-19D1-9A6F-F61F-60E17E82B48A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98" name="组合 97">
                  <a:extLst>
                    <a:ext uri="{FF2B5EF4-FFF2-40B4-BE49-F238E27FC236}">
                      <a16:creationId xmlns:a16="http://schemas.microsoft.com/office/drawing/2014/main" id="{122F5DE6-404B-A74C-22CC-C9DB1B7AEA00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66FBA5AB-0601-01D3-4C14-BCA09B2342C6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049FFC08-DF05-0D31-BB82-AB5E1805DAA4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9917D084-CB8D-9B16-4B0C-6EBD09EB420A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1A2D8EF6-C496-8616-BE9F-214AD92BF59A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388E0E05-CB0E-65B8-5C01-623AD3C31744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6A8F7047-7063-DEC7-97BE-4737706D312B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6A96FE8B-E78F-48BA-9504-964657141FC1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6D69D441-84C1-1701-A3E7-8CCA4535BEF9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B3C28B15-7F2D-5E0D-1CCF-0F7A5AB6D8C1}"/>
              </a:ext>
            </a:extLst>
          </p:cNvPr>
          <p:cNvSpPr/>
          <p:nvPr/>
        </p:nvSpPr>
        <p:spPr>
          <a:xfrm>
            <a:off x="4210639" y="3777740"/>
            <a:ext cx="635014" cy="3003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F63F9B3-1687-82DE-C933-944D5362ED72}"/>
              </a:ext>
            </a:extLst>
          </p:cNvPr>
          <p:cNvGrpSpPr/>
          <p:nvPr/>
        </p:nvGrpSpPr>
        <p:grpSpPr>
          <a:xfrm>
            <a:off x="5715348" y="2160366"/>
            <a:ext cx="1321142" cy="419488"/>
            <a:chOff x="1134870" y="3524980"/>
            <a:chExt cx="1321142" cy="419488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5C99388F-6A50-3E4F-D0D2-A74D2156A23D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C43247AA-6295-076E-964F-A0C5E327E825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D7846757-26FA-C941-6B2C-40B738489CDA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1C384440-3D99-03D5-0C2F-428040A6037F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F3FF7925-5012-2591-704F-1433D84301F7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931100D5-E898-1E6B-A119-DBCE50701771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2BD64E02-8E88-2FAB-27D1-0ABDDD8E9F9A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E6FA18C3-769B-C483-4805-4718973B7C5A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7443797E-A6FC-7798-6018-AA26E9E419A0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113" name="组合 112">
                  <a:extLst>
                    <a:ext uri="{FF2B5EF4-FFF2-40B4-BE49-F238E27FC236}">
                      <a16:creationId xmlns:a16="http://schemas.microsoft.com/office/drawing/2014/main" id="{5E3EE836-E5B8-B28E-9E19-4606AB8E0CC6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17" name="任意多边形: 形状 116">
                    <a:extLst>
                      <a:ext uri="{FF2B5EF4-FFF2-40B4-BE49-F238E27FC236}">
                        <a16:creationId xmlns:a16="http://schemas.microsoft.com/office/drawing/2014/main" id="{AFECA755-A249-7D8B-9693-6CB63E4BF46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:a16="http://schemas.microsoft.com/office/drawing/2014/main" id="{45AFCA60-3E7C-7FC8-8171-4C2850979F03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4" name="组合 113">
                  <a:extLst>
                    <a:ext uri="{FF2B5EF4-FFF2-40B4-BE49-F238E27FC236}">
                      <a16:creationId xmlns:a16="http://schemas.microsoft.com/office/drawing/2014/main" id="{9A790211-C006-57D6-3D11-CA1DAC11AAEC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222DDE4D-2E4E-F517-5A56-EE4BAE4819CC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:a16="http://schemas.microsoft.com/office/drawing/2014/main" id="{3CA27729-D581-CD4F-A23D-7CB4DB753B02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738AADF0-6B91-1282-2944-C3DC31D0827F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4537C5C0-AAD8-524B-4931-05F389CD1AF1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990FA5A9-720B-71AE-34EA-66EBED2F285E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25" name="椭圆 124">
            <a:extLst>
              <a:ext uri="{FF2B5EF4-FFF2-40B4-BE49-F238E27FC236}">
                <a16:creationId xmlns:a16="http://schemas.microsoft.com/office/drawing/2014/main" id="{F1F63826-DDA8-2385-9452-2542B3EED7CB}"/>
              </a:ext>
            </a:extLst>
          </p:cNvPr>
          <p:cNvSpPr/>
          <p:nvPr/>
        </p:nvSpPr>
        <p:spPr>
          <a:xfrm>
            <a:off x="5812684" y="3837811"/>
            <a:ext cx="635014" cy="30035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14941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  <p:bldP spid="105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BCE69775-3297-B620-78FB-24238322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343" y="402971"/>
            <a:ext cx="5080725" cy="216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AC8EF0A-1E06-B401-1DCD-21C5E74F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68" y="257175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）小明和小丽一共要用多少元？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4A4FB46-379E-254E-4CD4-FF60E44DB84B}"/>
              </a:ext>
            </a:extLst>
          </p:cNvPr>
          <p:cNvGrpSpPr/>
          <p:nvPr/>
        </p:nvGrpSpPr>
        <p:grpSpPr>
          <a:xfrm>
            <a:off x="2777741" y="818986"/>
            <a:ext cx="1595087" cy="52469"/>
            <a:chOff x="2629735" y="2568549"/>
            <a:chExt cx="1846192" cy="4683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9229C4D-52EB-EBA5-5B81-D047014158A1}"/>
                </a:ext>
              </a:extLst>
            </p:cNvPr>
            <p:cNvGrpSpPr/>
            <p:nvPr/>
          </p:nvGrpSpPr>
          <p:grpSpPr>
            <a:xfrm>
              <a:off x="2629735" y="2568549"/>
              <a:ext cx="926231" cy="46831"/>
              <a:chOff x="2629735" y="2568549"/>
              <a:chExt cx="926231" cy="46831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F67D3AB8-8429-9EA0-7A69-778950F0FC3C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2B86137-6FEE-46A9-7F4F-2384B13789E7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AC327B1F-3C59-EC28-EE01-B205F387F41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55F36A9D-BC6B-1757-CDF1-B1A7B1E4189C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8D82CB5E-412F-4E59-FCB8-1E47FAD143D7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349E1DA3-F54D-44EC-91CD-86AAE2B2EF68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B5AA69EE-6A97-17C4-1B5B-115C8347A7DB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C9051FA-3E36-CF54-470D-CD5FBB6B886F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0E39ED61-924A-6C40-275F-FBAA63747B91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875F3E56-3784-C955-F808-BD8D4CC00956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6861C888-B636-8F82-52CE-6AB7E1A4F299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A251FA49-E60D-A9C3-F03C-0A87B1BC4D49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4FBC059A-EA09-F3F6-F72F-EFE6390D50A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4A945818-6016-A7ED-0DE3-D9822BDB36D6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6FDFF9A-C22A-A6FB-74B6-E8DC7ADD4042}"/>
                </a:ext>
              </a:extLst>
            </p:cNvPr>
            <p:cNvGrpSpPr/>
            <p:nvPr/>
          </p:nvGrpSpPr>
          <p:grpSpPr>
            <a:xfrm>
              <a:off x="3549696" y="2568549"/>
              <a:ext cx="926231" cy="46831"/>
              <a:chOff x="2629735" y="2568549"/>
              <a:chExt cx="926231" cy="4683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D45AE570-74FD-713E-8598-D753DDE3E095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6D9DB92F-F49D-C354-B7F7-A1F436D5AF91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9" name="任意多边形: 形状 18">
                    <a:extLst>
                      <a:ext uri="{FF2B5EF4-FFF2-40B4-BE49-F238E27FC236}">
                        <a16:creationId xmlns:a16="http://schemas.microsoft.com/office/drawing/2014/main" id="{F87D8517-F790-FB09-7AD5-37E95F251929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任意多边形: 形状 19">
                    <a:extLst>
                      <a:ext uri="{FF2B5EF4-FFF2-40B4-BE49-F238E27FC236}">
                        <a16:creationId xmlns:a16="http://schemas.microsoft.com/office/drawing/2014/main" id="{D0B60D34-912D-88BD-1818-C794F8099AA7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44F2268F-1369-4A02-3ADA-02087C132392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7" name="任意多边形: 形状 16">
                    <a:extLst>
                      <a:ext uri="{FF2B5EF4-FFF2-40B4-BE49-F238E27FC236}">
                        <a16:creationId xmlns:a16="http://schemas.microsoft.com/office/drawing/2014/main" id="{221F5292-527E-A718-4AF6-E72ACDCAA2E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4049DAD4-0848-D16D-02E2-230632FD1936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5D2E210-84EB-C59C-F2AD-CBC67817C406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B166ABA4-69B0-CD25-E9D3-D9B0F8B9E6FB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3" name="任意多边形: 形状 12">
                    <a:extLst>
                      <a:ext uri="{FF2B5EF4-FFF2-40B4-BE49-F238E27FC236}">
                        <a16:creationId xmlns:a16="http://schemas.microsoft.com/office/drawing/2014/main" id="{3B570318-E456-9F5A-4DD5-579D2580E9DC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任意多边形: 形状 13">
                    <a:extLst>
                      <a:ext uri="{FF2B5EF4-FFF2-40B4-BE49-F238E27FC236}">
                        <a16:creationId xmlns:a16="http://schemas.microsoft.com/office/drawing/2014/main" id="{96F0135B-E228-F704-BCA9-447B45D70F1A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F2CD43D0-D941-C8D8-3FA9-5386D5EB73B4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1" name="任意多边形: 形状 10">
                    <a:extLst>
                      <a:ext uri="{FF2B5EF4-FFF2-40B4-BE49-F238E27FC236}">
                        <a16:creationId xmlns:a16="http://schemas.microsoft.com/office/drawing/2014/main" id="{BCF7AA1E-F3EA-2F02-D762-0EF8387419B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任意多边形: 形状 11">
                    <a:extLst>
                      <a:ext uri="{FF2B5EF4-FFF2-40B4-BE49-F238E27FC236}">
                        <a16:creationId xmlns:a16="http://schemas.microsoft.com/office/drawing/2014/main" id="{055B02AD-6841-A110-4D07-A0B2D2480584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椭圆 34">
            <a:extLst>
              <a:ext uri="{FF2B5EF4-FFF2-40B4-BE49-F238E27FC236}">
                <a16:creationId xmlns:a16="http://schemas.microsoft.com/office/drawing/2014/main" id="{89A05E95-4ED0-B22A-AA4F-40F1CEE61F26}"/>
              </a:ext>
            </a:extLst>
          </p:cNvPr>
          <p:cNvSpPr/>
          <p:nvPr/>
        </p:nvSpPr>
        <p:spPr>
          <a:xfrm>
            <a:off x="4601134" y="1893241"/>
            <a:ext cx="487235" cy="2300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67D9344-92E5-2E87-C5B5-09368B12D420}"/>
              </a:ext>
            </a:extLst>
          </p:cNvPr>
          <p:cNvGrpSpPr/>
          <p:nvPr/>
        </p:nvGrpSpPr>
        <p:grpSpPr>
          <a:xfrm>
            <a:off x="1973969" y="1706518"/>
            <a:ext cx="892994" cy="283543"/>
            <a:chOff x="1134870" y="3524980"/>
            <a:chExt cx="1321142" cy="41948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EBC9030-0DD2-FB3B-6D26-A236C2DF3100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09E030A7-13C1-D79F-9DC6-DD0977B2DDB6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01DCFDA0-276A-6444-BF50-CC2B9A098012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5161B465-DD5D-E1B7-D8B9-415212CD157A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EDDB7EA9-BDFB-A6A2-00C2-6EC50C1317CB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7A4EC9F4-6DC6-7463-3A41-6F2AEB16FEE9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B4F22387-3575-F038-23FC-3D65C311DF78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6823E45-9165-E2FA-6E01-72D39AF5EF81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FF026F9-5DAF-385C-A8B1-4388D0289B1E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7EA63F8D-7298-490D-EAEA-92E0440E7594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E8801963-2D95-77C7-0153-E673802D16B7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F4EAA490-351F-20E4-1818-FC3AF79CE987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256DF1E6-7238-3D00-5EAF-047854EB980D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C8E29BCA-3146-F357-517B-D57685E23600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464D9F38-6276-0C19-DEBA-765CB5BA275E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FF71BD6-BFB8-4361-A36C-B71AE6390375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2B64CC00-7333-115B-0A36-D66209A47D0A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9494BA18-5998-5B97-BF7D-FB0756B36F78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EED49C8A-0B89-1D54-7C55-0B45FDB60BE1}"/>
              </a:ext>
            </a:extLst>
          </p:cNvPr>
          <p:cNvSpPr/>
          <p:nvPr/>
        </p:nvSpPr>
        <p:spPr>
          <a:xfrm>
            <a:off x="4103065" y="1883975"/>
            <a:ext cx="429222" cy="203014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DCD882E-601B-142D-FEC2-329F6AD2B546}"/>
              </a:ext>
            </a:extLst>
          </p:cNvPr>
          <p:cNvSpPr txBox="1"/>
          <p:nvPr/>
        </p:nvSpPr>
        <p:spPr>
          <a:xfrm>
            <a:off x="4456467" y="1739999"/>
            <a:ext cx="81304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6C2B539-559B-7F3C-CAEC-E986F16875CB}"/>
              </a:ext>
            </a:extLst>
          </p:cNvPr>
          <p:cNvSpPr txBox="1"/>
          <p:nvPr/>
        </p:nvSpPr>
        <p:spPr>
          <a:xfrm>
            <a:off x="4033926" y="1712632"/>
            <a:ext cx="633507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8AD1A50-0F9E-FAE1-2A81-EA9635B3C709}"/>
              </a:ext>
            </a:extLst>
          </p:cNvPr>
          <p:cNvSpPr txBox="1"/>
          <p:nvPr/>
        </p:nvSpPr>
        <p:spPr>
          <a:xfrm>
            <a:off x="2987960" y="320789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/>
              <a:t>＋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D4BB182-5A3F-E2F3-0071-4F46A9DA7FCB}"/>
              </a:ext>
            </a:extLst>
          </p:cNvPr>
          <p:cNvGrpSpPr/>
          <p:nvPr/>
        </p:nvGrpSpPr>
        <p:grpSpPr>
          <a:xfrm>
            <a:off x="4260462" y="3530516"/>
            <a:ext cx="1807643" cy="1450503"/>
            <a:chOff x="5088369" y="3546793"/>
            <a:chExt cx="1807643" cy="1450503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0EE2CC9C-1304-2C39-3981-5220F77E3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88369" y="3546793"/>
              <a:ext cx="1807643" cy="1450503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38B9C36-1901-1297-A599-57046598E1D4}"/>
                </a:ext>
              </a:extLst>
            </p:cNvPr>
            <p:cNvSpPr txBox="1"/>
            <p:nvPr/>
          </p:nvSpPr>
          <p:spPr>
            <a:xfrm>
              <a:off x="5441430" y="4035669"/>
              <a:ext cx="1154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怎样计算呢？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80750D8-6D29-2A9F-1D08-4E0B9EFA3E53}"/>
              </a:ext>
            </a:extLst>
          </p:cNvPr>
          <p:cNvGrpSpPr/>
          <p:nvPr/>
        </p:nvGrpSpPr>
        <p:grpSpPr>
          <a:xfrm>
            <a:off x="6484967" y="3763445"/>
            <a:ext cx="510377" cy="464695"/>
            <a:chOff x="8193973" y="3751831"/>
            <a:chExt cx="510377" cy="464695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A2C34A4-C645-C651-57BE-00501C7C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973" y="3751831"/>
              <a:ext cx="510377" cy="464695"/>
            </a:xfrm>
            <a:prstGeom prst="rect">
              <a:avLst/>
            </a:prstGeom>
          </p:spPr>
        </p:pic>
        <p:sp>
          <p:nvSpPr>
            <p:cNvPr id="65" name="文本框 64">
              <a:hlinkClick r:id="rId5" action="ppaction://hlinksldjump"/>
              <a:extLst>
                <a:ext uri="{FF2B5EF4-FFF2-40B4-BE49-F238E27FC236}">
                  <a16:creationId xmlns:a16="http://schemas.microsoft.com/office/drawing/2014/main" id="{B4900D5F-A45A-0914-838B-49677DD9743D}"/>
                </a:ext>
              </a:extLst>
            </p:cNvPr>
            <p:cNvSpPr txBox="1"/>
            <p:nvPr/>
          </p:nvSpPr>
          <p:spPr>
            <a:xfrm>
              <a:off x="8279884" y="37533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E13D908-33F1-B507-BA64-2366A306074F}"/>
              </a:ext>
            </a:extLst>
          </p:cNvPr>
          <p:cNvGrpSpPr/>
          <p:nvPr/>
        </p:nvGrpSpPr>
        <p:grpSpPr>
          <a:xfrm>
            <a:off x="6486687" y="4404151"/>
            <a:ext cx="510377" cy="464695"/>
            <a:chOff x="8193973" y="3751831"/>
            <a:chExt cx="510377" cy="464695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1E5371AF-EC99-AC34-AD3C-109A474B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973" y="3751831"/>
              <a:ext cx="510377" cy="464695"/>
            </a:xfrm>
            <a:prstGeom prst="rect">
              <a:avLst/>
            </a:prstGeom>
          </p:spPr>
        </p:pic>
        <p:sp>
          <p:nvSpPr>
            <p:cNvPr id="68" name="文本框 67">
              <a:hlinkClick r:id="rId6" action="ppaction://hlinksldjump"/>
              <a:extLst>
                <a:ext uri="{FF2B5EF4-FFF2-40B4-BE49-F238E27FC236}">
                  <a16:creationId xmlns:a16="http://schemas.microsoft.com/office/drawing/2014/main" id="{1AEF6FA1-B59A-EE6A-CAE1-B5D954D049AA}"/>
                </a:ext>
              </a:extLst>
            </p:cNvPr>
            <p:cNvSpPr txBox="1"/>
            <p:nvPr/>
          </p:nvSpPr>
          <p:spPr>
            <a:xfrm>
              <a:off x="8279884" y="37533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DBD26BED-77F0-80D0-C5DD-52FA72DDB302}"/>
              </a:ext>
            </a:extLst>
          </p:cNvPr>
          <p:cNvSpPr txBox="1"/>
          <p:nvPr/>
        </p:nvSpPr>
        <p:spPr>
          <a:xfrm>
            <a:off x="6810986" y="38347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（利用元、角、分）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6BE26D8-6CC5-8A5D-B40E-85BE34653252}"/>
              </a:ext>
            </a:extLst>
          </p:cNvPr>
          <p:cNvSpPr txBox="1"/>
          <p:nvPr/>
        </p:nvSpPr>
        <p:spPr>
          <a:xfrm>
            <a:off x="6810986" y="445334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（笔算）</a:t>
            </a:r>
          </a:p>
        </p:txBody>
      </p:sp>
    </p:spTree>
    <p:extLst>
      <p:ext uri="{BB962C8B-B14F-4D97-AF65-F5344CB8AC3E}">
        <p14:creationId val="1150198324"/>
      </p:ext>
    </p:extLst>
  </p:cSld>
  <p:clrMapOvr>
    <a:masterClrMapping/>
  </p:clrMapOvr>
  <mc:AlternateContent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2.46914E-06 L -0.22795 0.31327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1.97531E-06 L -0.05763 0.31883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56" grpId="0"/>
      <p:bldP spid="56" grpId="1"/>
      <p:bldP spid="57" grpId="0"/>
      <p:bldP spid="57" grpId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AB46359-1AAE-78D9-79FA-75B047D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50" y="1523216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4.75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3F5418-D55B-FFF0-4A8D-FFFEB671A867}"/>
              </a:ext>
            </a:extLst>
          </p:cNvPr>
          <p:cNvGrpSpPr/>
          <p:nvPr/>
        </p:nvGrpSpPr>
        <p:grpSpPr>
          <a:xfrm>
            <a:off x="721907" y="898498"/>
            <a:ext cx="1579671" cy="624718"/>
            <a:chOff x="563923" y="1152137"/>
            <a:chExt cx="1579671" cy="62471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ECEBB6F-CC87-E48D-9A05-3101FA18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23" y="1152137"/>
              <a:ext cx="1528008" cy="60981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FDDE9B50-D097-87AC-AC95-48D2B044C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586" y="1192655"/>
              <a:ext cx="152800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方法一</a:t>
              </a:r>
              <a:endPara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3E5F7D1-DB7A-773B-5CAB-6A324D8F6271}"/>
              </a:ext>
            </a:extLst>
          </p:cNvPr>
          <p:cNvGrpSpPr/>
          <p:nvPr/>
        </p:nvGrpSpPr>
        <p:grpSpPr>
          <a:xfrm>
            <a:off x="1511743" y="2107416"/>
            <a:ext cx="2280014" cy="855328"/>
            <a:chOff x="1796556" y="2038502"/>
            <a:chExt cx="2280014" cy="855328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0E02A83-8003-7816-3D90-4B3386A1B8FC}"/>
                </a:ext>
              </a:extLst>
            </p:cNvPr>
            <p:cNvCxnSpPr/>
            <p:nvPr/>
          </p:nvCxnSpPr>
          <p:spPr>
            <a:xfrm flipH="1">
              <a:off x="3207895" y="2038502"/>
              <a:ext cx="494675" cy="19487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CDA7B496-9A78-6DC5-920E-E6415C360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556" y="2309630"/>
              <a:ext cx="2280014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角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分</a:t>
              </a:r>
              <a:endPara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45E3FDB-3C18-9DB8-3ABB-BDB8F1D16A70}"/>
              </a:ext>
            </a:extLst>
          </p:cNvPr>
          <p:cNvGrpSpPr/>
          <p:nvPr/>
        </p:nvGrpSpPr>
        <p:grpSpPr>
          <a:xfrm>
            <a:off x="3642612" y="2093571"/>
            <a:ext cx="2280014" cy="869173"/>
            <a:chOff x="3927425" y="2024657"/>
            <a:chExt cx="2280014" cy="869173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64505F47-9522-E4C3-BA53-D2C361812A70}"/>
                </a:ext>
              </a:extLst>
            </p:cNvPr>
            <p:cNvCxnSpPr/>
            <p:nvPr/>
          </p:nvCxnSpPr>
          <p:spPr>
            <a:xfrm flipH="1">
              <a:off x="4887548" y="2024657"/>
              <a:ext cx="0" cy="38875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3A2759D-1EFE-A245-96F7-65A9FD843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425" y="2309630"/>
              <a:ext cx="2280014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角</a:t>
              </a:r>
              <a:endPara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F132C66-7657-9079-D64E-D3E0D2B370E4}"/>
              </a:ext>
            </a:extLst>
          </p:cNvPr>
          <p:cNvSpPr txBox="1"/>
          <p:nvPr/>
        </p:nvSpPr>
        <p:spPr>
          <a:xfrm>
            <a:off x="3497626" y="228745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/>
              <a:t>＋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1FB53D1-D230-4BE0-8C43-2B55A21B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048" y="2378544"/>
            <a:ext cx="228001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=8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C52FCF9-6E15-5665-F6E6-6B4985E2926E}"/>
              </a:ext>
            </a:extLst>
          </p:cNvPr>
          <p:cNvGrpSpPr/>
          <p:nvPr/>
        </p:nvGrpSpPr>
        <p:grpSpPr>
          <a:xfrm>
            <a:off x="4881797" y="1508777"/>
            <a:ext cx="3027363" cy="887097"/>
            <a:chOff x="4881797" y="1508777"/>
            <a:chExt cx="3027363" cy="887097"/>
          </a:xfrm>
        </p:grpSpPr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C42D81AA-B825-CDFD-C9BB-9D9D18A1F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797" y="1508777"/>
              <a:ext cx="30273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8.15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（元）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1B07F52-B6BB-FD35-3B5D-67C3EF4E045C}"/>
                </a:ext>
              </a:extLst>
            </p:cNvPr>
            <p:cNvCxnSpPr/>
            <p:nvPr/>
          </p:nvCxnSpPr>
          <p:spPr>
            <a:xfrm flipH="1" flipV="1">
              <a:off x="6059278" y="2033611"/>
              <a:ext cx="0" cy="3622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>
            <a:hlinkClick r:id="rId4" action="ppaction://hlinksldjump"/>
            <a:extLst>
              <a:ext uri="{FF2B5EF4-FFF2-40B4-BE49-F238E27FC236}">
                <a16:creationId xmlns:a16="http://schemas.microsoft.com/office/drawing/2014/main" id="{254CD5CB-1355-C5CF-B6E2-C597C528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683" y="3986392"/>
            <a:ext cx="517220" cy="517220"/>
          </a:xfrm>
          <a:prstGeom prst="rect">
            <a:avLst/>
          </a:prstGeom>
        </p:spPr>
      </p:pic>
    </p:spTree>
    <p:extLst>
      <p:ext uri="{BB962C8B-B14F-4D97-AF65-F5344CB8AC3E}">
        <p14:creationId val="3260110883"/>
      </p:ext>
    </p:extLst>
  </p:cSld>
  <p:clrMapOvr>
    <a:masterClrMapping/>
  </p:clrMapOvr>
  <mc:AlternateContent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3F559706-FAC2-90EE-377B-ADC727AE6418}"/>
              </a:ext>
            </a:extLst>
          </p:cNvPr>
          <p:cNvSpPr/>
          <p:nvPr/>
        </p:nvSpPr>
        <p:spPr>
          <a:xfrm>
            <a:off x="2473465" y="2408648"/>
            <a:ext cx="132500" cy="16456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D2E19EA-E22E-5985-BE7C-3BFD68A40E1B}"/>
              </a:ext>
            </a:extLst>
          </p:cNvPr>
          <p:cNvGrpSpPr/>
          <p:nvPr/>
        </p:nvGrpSpPr>
        <p:grpSpPr>
          <a:xfrm>
            <a:off x="195848" y="2636857"/>
            <a:ext cx="2298534" cy="1200329"/>
            <a:chOff x="195848" y="2636857"/>
            <a:chExt cx="2298534" cy="1200329"/>
          </a:xfrm>
        </p:grpSpPr>
        <p:cxnSp>
          <p:nvCxnSpPr>
            <p:cNvPr id="31" name="连接符: 曲线 30">
              <a:extLst>
                <a:ext uri="{FF2B5EF4-FFF2-40B4-BE49-F238E27FC236}">
                  <a16:creationId xmlns:a16="http://schemas.microsoft.com/office/drawing/2014/main" id="{192C08B0-2882-0195-2BF3-6C7073851670}"/>
                </a:ext>
              </a:extLst>
            </p:cNvPr>
            <p:cNvCxnSpPr/>
            <p:nvPr/>
          </p:nvCxnSpPr>
          <p:spPr>
            <a:xfrm rot="10800000" flipV="1">
              <a:off x="1236955" y="3378644"/>
              <a:ext cx="1257427" cy="15215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980A9993-5877-F438-7AC3-69095C13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48" y="2636857"/>
              <a:ext cx="119511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小数点对齐</a:t>
              </a:r>
              <a:r>
                <a:rPr lang="en-US" altLang="zh-CN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zh-CN" altLang="en-US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才能确保</a:t>
              </a:r>
              <a:r>
                <a:rPr lang="zh-CN" altLang="en-US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相同数位</a:t>
              </a:r>
              <a:r>
                <a:rPr lang="zh-CN" altLang="en-US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对齐</a:t>
              </a:r>
              <a:endPara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D3AC11-AC9B-0176-3DFA-9B79E961D61F}"/>
              </a:ext>
            </a:extLst>
          </p:cNvPr>
          <p:cNvGrpSpPr/>
          <p:nvPr/>
        </p:nvGrpSpPr>
        <p:grpSpPr>
          <a:xfrm>
            <a:off x="721907" y="898498"/>
            <a:ext cx="1579671" cy="624718"/>
            <a:chOff x="563923" y="1152137"/>
            <a:chExt cx="1579671" cy="62471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A471A9C-C132-ED1F-0CE4-D7C2197AC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23" y="1152137"/>
              <a:ext cx="1528008" cy="60981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0B7E03EE-7D0A-0E04-F005-B510AC209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586" y="1192655"/>
              <a:ext cx="152800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方法二</a:t>
              </a:r>
              <a:endPara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366FE14E-9D35-70BF-3B11-A5E2D0E6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50" y="1523216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4.75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D3F296C2-1AB2-B4DE-E557-2E9B60E16FDD}"/>
              </a:ext>
            </a:extLst>
          </p:cNvPr>
          <p:cNvGrpSpPr/>
          <p:nvPr/>
        </p:nvGrpSpPr>
        <p:grpSpPr>
          <a:xfrm>
            <a:off x="4778720" y="2333320"/>
            <a:ext cx="2325688" cy="1779588"/>
            <a:chOff x="1824" y="2060"/>
            <a:chExt cx="1953" cy="1495"/>
          </a:xfrm>
        </p:grpSpPr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D248154E-FB3E-FF7C-E289-C72B33C74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060"/>
              <a:ext cx="116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4.7 5</a:t>
              </a: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EB629E62-C301-58AC-FDE8-CB9D7C07E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" y="2526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3.4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B28F4764-64D1-2AFF-EC5F-12615B53E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" y="3051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5.0 9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C29F28D0-2DDB-7E4A-364D-085C3993A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" y="305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B906AF10-A196-D8DD-9C98-5B542884E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547"/>
              <a:ext cx="105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  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3BFCBCAD-AD7E-6495-9727-77B6C07F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334" y="3505802"/>
            <a:ext cx="1257515" cy="5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8.1 5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FC91343-90EF-3709-5E8A-1C8B6A438242}"/>
              </a:ext>
            </a:extLst>
          </p:cNvPr>
          <p:cNvGrpSpPr/>
          <p:nvPr/>
        </p:nvGrpSpPr>
        <p:grpSpPr>
          <a:xfrm>
            <a:off x="1272624" y="2326155"/>
            <a:ext cx="2325688" cy="1183218"/>
            <a:chOff x="1272624" y="2326155"/>
            <a:chExt cx="2325688" cy="1183218"/>
          </a:xfrm>
        </p:grpSpPr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2DBA4802-2BA5-8F36-B712-34DA36AA6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938" y="2326155"/>
              <a:ext cx="1392078" cy="59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4.7 5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9C63A227-AACE-5155-014F-D9D51B5C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435" y="2880863"/>
              <a:ext cx="1257515" cy="59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3.4</a:t>
              </a: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A4559D1E-D346-D348-17F9-7A6E65351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0560" y="3509373"/>
              <a:ext cx="20577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6686F6C7-6A56-7623-CD76-CEF93C1E5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624" y="2905860"/>
              <a:ext cx="1257515" cy="59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＋  </a:t>
              </a:r>
            </a:p>
          </p:txBody>
        </p:sp>
      </p:grpSp>
      <p:sp>
        <p:nvSpPr>
          <p:cNvPr id="18" name="Text Box 2">
            <a:extLst>
              <a:ext uri="{FF2B5EF4-FFF2-40B4-BE49-F238E27FC236}">
                <a16:creationId xmlns:a16="http://schemas.microsoft.com/office/drawing/2014/main" id="{4F8F32F6-9EB7-6133-184A-0191E355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192" y="3247008"/>
            <a:ext cx="1819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元多加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元多超过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0317C8B-8D76-68D5-2585-501B1ACF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43" y="2558544"/>
            <a:ext cx="836585" cy="1183768"/>
          </a:xfrm>
          <a:prstGeom prst="rect">
            <a:avLst/>
          </a:prstGeom>
        </p:spPr>
      </p:pic>
      <p:pic>
        <p:nvPicPr>
          <p:cNvPr id="21" name="图片 20">
            <a:hlinkClick r:id="rId5" action="ppaction://hlinksldjump"/>
            <a:extLst>
              <a:ext uri="{FF2B5EF4-FFF2-40B4-BE49-F238E27FC236}">
                <a16:creationId xmlns:a16="http://schemas.microsoft.com/office/drawing/2014/main" id="{2366EA33-C040-97A7-41AE-DCE77F85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683" y="3986392"/>
            <a:ext cx="517220" cy="51722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03958BA2-103E-8A99-3C90-B33C84386328}"/>
              </a:ext>
            </a:extLst>
          </p:cNvPr>
          <p:cNvGrpSpPr/>
          <p:nvPr/>
        </p:nvGrpSpPr>
        <p:grpSpPr>
          <a:xfrm>
            <a:off x="6754872" y="1989613"/>
            <a:ext cx="2122642" cy="467967"/>
            <a:chOff x="490813" y="1844731"/>
            <a:chExt cx="2122642" cy="46796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5BBC6D0-8300-6ED2-37CE-A8795B27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40950" r="16651" b="41759"/>
            <a:stretch>
              <a:fillRect/>
            </a:stretch>
          </p:blipFill>
          <p:spPr>
            <a:xfrm>
              <a:off x="490813" y="1844731"/>
              <a:ext cx="2122642" cy="29503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1FDB7D2-70E4-74B2-D1C8-7EC2C8EE5CE8}"/>
                </a:ext>
              </a:extLst>
            </p:cNvPr>
            <p:cNvSpPr txBox="1"/>
            <p:nvPr/>
          </p:nvSpPr>
          <p:spPr>
            <a:xfrm>
              <a:off x="706784" y="185045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错误竖式</a:t>
              </a: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2126753-7571-3514-1687-5C1B5C7E2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526" y="1993905"/>
              <a:ext cx="318793" cy="318793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14B5CE1-6EC0-8228-97EB-D5F19FEE7906}"/>
              </a:ext>
            </a:extLst>
          </p:cNvPr>
          <p:cNvGrpSpPr/>
          <p:nvPr/>
        </p:nvGrpSpPr>
        <p:grpSpPr>
          <a:xfrm>
            <a:off x="2870666" y="2119355"/>
            <a:ext cx="2166518" cy="1323439"/>
            <a:chOff x="4392118" y="2132129"/>
            <a:chExt cx="2166518" cy="132343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2F13FCC-F44A-A7AC-F644-DF68AFA6F07D}"/>
                </a:ext>
              </a:extLst>
            </p:cNvPr>
            <p:cNvSpPr/>
            <p:nvPr/>
          </p:nvSpPr>
          <p:spPr>
            <a:xfrm>
              <a:off x="4392118" y="3018051"/>
              <a:ext cx="239843" cy="354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连接符: 曲线 34">
              <a:extLst>
                <a:ext uri="{FF2B5EF4-FFF2-40B4-BE49-F238E27FC236}">
                  <a16:creationId xmlns:a16="http://schemas.microsoft.com/office/drawing/2014/main" id="{0BC69EAD-254B-581F-20C0-2E8D4419B9A9}"/>
                </a:ext>
              </a:extLst>
            </p:cNvPr>
            <p:cNvCxnSpPr/>
            <p:nvPr/>
          </p:nvCxnSpPr>
          <p:spPr>
            <a:xfrm flipV="1">
              <a:off x="4748821" y="2714914"/>
              <a:ext cx="672716" cy="51079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BA5DB343-83F8-9515-4E67-258DA04E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1121" y="2132129"/>
              <a:ext cx="125751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百分位上没有计数单位可以看作“</a:t>
              </a:r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”</a:t>
              </a:r>
              <a:endPara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Box 5">
            <a:extLst>
              <a:ext uri="{FF2B5EF4-FFF2-40B4-BE49-F238E27FC236}">
                <a16:creationId xmlns:a16="http://schemas.microsoft.com/office/drawing/2014/main" id="{043CC086-3213-2030-3182-CC9A6D0F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740" y="1520520"/>
            <a:ext cx="30273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（元）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AEF95977-DC10-CEE2-4CD5-CDE6DED7C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27" y="4322370"/>
            <a:ext cx="61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答：小明和小丽一共要用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8.15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元。 </a:t>
            </a:r>
          </a:p>
        </p:txBody>
      </p:sp>
    </p:spTree>
    <p:extLst>
      <p:ext uri="{BB962C8B-B14F-4D97-AF65-F5344CB8AC3E}">
        <p14:creationId val="1089222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  <p:bldP spid="18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686D508C-8B14-01F3-AF1C-608C1125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343" y="402971"/>
            <a:ext cx="5080725" cy="216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D538985-4C4B-0069-2845-EE8205C6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68" y="257175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）小明比小丽多用多少元？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8DDB16C-0654-B545-3E31-6A24432AAFE2}"/>
              </a:ext>
            </a:extLst>
          </p:cNvPr>
          <p:cNvGrpSpPr/>
          <p:nvPr/>
        </p:nvGrpSpPr>
        <p:grpSpPr>
          <a:xfrm>
            <a:off x="2777741" y="818986"/>
            <a:ext cx="1595087" cy="52469"/>
            <a:chOff x="2629735" y="2568549"/>
            <a:chExt cx="1846192" cy="4683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B423B8A-CCE4-B6FC-29EC-711317D073C6}"/>
                </a:ext>
              </a:extLst>
            </p:cNvPr>
            <p:cNvGrpSpPr/>
            <p:nvPr/>
          </p:nvGrpSpPr>
          <p:grpSpPr>
            <a:xfrm>
              <a:off x="2629735" y="2568549"/>
              <a:ext cx="926231" cy="46831"/>
              <a:chOff x="2629735" y="2568549"/>
              <a:chExt cx="926231" cy="46831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5CF47A56-C371-8810-A483-2E176DF3CAD8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979919-272B-1A9B-7972-00CE5B927017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3" name="任意多边形: 形状 32">
                    <a:extLst>
                      <a:ext uri="{FF2B5EF4-FFF2-40B4-BE49-F238E27FC236}">
                        <a16:creationId xmlns:a16="http://schemas.microsoft.com/office/drawing/2014/main" id="{A845FB9A-3A73-400A-A979-6440A285D3CA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C87936DA-8B5B-97D4-786D-DFB8DF13DB56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4297AAD4-0366-25FC-E17E-ABC8D21E3875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C3F59D53-14B2-5BFE-D15F-B475150896F0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D751F48A-CF5B-DF12-32BE-1BB3CAF2AF34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C2085277-CD01-672A-7AD6-16CEE8935CE1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E80F0E93-EE64-DE06-3658-E2A37FABBBBD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8C28F7D2-1473-17AE-9A4E-70D5FA686AC4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688F1A0B-3133-6DDE-E264-01BE194D92EF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32599D51-A054-EB4C-A1B9-32DE5B15C803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0EFC6AD4-C554-DB43-83B4-E1B2CFC3E415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7931FAB2-F1A0-CBB0-109C-26F498D34157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446AA59-1AE8-EEEC-C684-A9AB87B286B4}"/>
                </a:ext>
              </a:extLst>
            </p:cNvPr>
            <p:cNvGrpSpPr/>
            <p:nvPr/>
          </p:nvGrpSpPr>
          <p:grpSpPr>
            <a:xfrm>
              <a:off x="3549696" y="2568549"/>
              <a:ext cx="926231" cy="46831"/>
              <a:chOff x="2629735" y="2568549"/>
              <a:chExt cx="926231" cy="4683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0AAB597F-83D0-A24A-7F44-F17931B1F266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45DAD664-77E2-95D9-378B-FD4C84C1F1BD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9" name="任意多边形: 形状 18">
                    <a:extLst>
                      <a:ext uri="{FF2B5EF4-FFF2-40B4-BE49-F238E27FC236}">
                        <a16:creationId xmlns:a16="http://schemas.microsoft.com/office/drawing/2014/main" id="{D5D9016F-F0AD-45F5-DF56-8457F2F11346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任意多边形: 形状 19">
                    <a:extLst>
                      <a:ext uri="{FF2B5EF4-FFF2-40B4-BE49-F238E27FC236}">
                        <a16:creationId xmlns:a16="http://schemas.microsoft.com/office/drawing/2014/main" id="{129C40ED-F827-8F48-BD96-5B2BBC595C52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DB32E77D-D045-D603-93E9-8BB4BDA7F0A0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7" name="任意多边形: 形状 16">
                    <a:extLst>
                      <a:ext uri="{FF2B5EF4-FFF2-40B4-BE49-F238E27FC236}">
                        <a16:creationId xmlns:a16="http://schemas.microsoft.com/office/drawing/2014/main" id="{498B77A9-68C1-1C84-9DCD-094CF400EE58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40A86420-EFA6-410C-2495-B1DEBD2176EB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A509AA05-487E-EBA0-F770-FC4622DD661A}"/>
                  </a:ext>
                </a:extLst>
              </p:cNvPr>
              <p:cNvGrpSpPr/>
              <p:nvPr/>
            </p:nvGrpSpPr>
            <p:grpSpPr>
              <a:xfrm>
                <a:off x="3089164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BE57BA16-CF53-E63E-1402-52C1C9DF613F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3" name="任意多边形: 形状 12">
                    <a:extLst>
                      <a:ext uri="{FF2B5EF4-FFF2-40B4-BE49-F238E27FC236}">
                        <a16:creationId xmlns:a16="http://schemas.microsoft.com/office/drawing/2014/main" id="{E2789A63-7DCE-796B-ADAB-3A2E11618172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任意多边形: 形状 13">
                    <a:extLst>
                      <a:ext uri="{FF2B5EF4-FFF2-40B4-BE49-F238E27FC236}">
                        <a16:creationId xmlns:a16="http://schemas.microsoft.com/office/drawing/2014/main" id="{85325854-2985-E09A-52D4-51C487B57748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D0413696-6A3B-BDAA-E686-6F929403772C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11" name="任意多边形: 形状 10">
                    <a:extLst>
                      <a:ext uri="{FF2B5EF4-FFF2-40B4-BE49-F238E27FC236}">
                        <a16:creationId xmlns:a16="http://schemas.microsoft.com/office/drawing/2014/main" id="{F51592D2-7CD3-6088-C909-188B95CD4408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任意多边形: 形状 11">
                    <a:extLst>
                      <a:ext uri="{FF2B5EF4-FFF2-40B4-BE49-F238E27FC236}">
                        <a16:creationId xmlns:a16="http://schemas.microsoft.com/office/drawing/2014/main" id="{8B895EC5-5B5D-AA60-FC10-985A3A2BEAEC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椭圆 34">
            <a:extLst>
              <a:ext uri="{FF2B5EF4-FFF2-40B4-BE49-F238E27FC236}">
                <a16:creationId xmlns:a16="http://schemas.microsoft.com/office/drawing/2014/main" id="{CE0F6BF8-9101-03C0-AE09-047E66BBD461}"/>
              </a:ext>
            </a:extLst>
          </p:cNvPr>
          <p:cNvSpPr/>
          <p:nvPr/>
        </p:nvSpPr>
        <p:spPr>
          <a:xfrm>
            <a:off x="4601134" y="1893241"/>
            <a:ext cx="487235" cy="230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89884C5-6E23-6FBC-095B-E258C4BF6464}"/>
              </a:ext>
            </a:extLst>
          </p:cNvPr>
          <p:cNvGrpSpPr/>
          <p:nvPr/>
        </p:nvGrpSpPr>
        <p:grpSpPr>
          <a:xfrm>
            <a:off x="1973969" y="1706518"/>
            <a:ext cx="892994" cy="283543"/>
            <a:chOff x="1134870" y="3524980"/>
            <a:chExt cx="1321142" cy="41948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9CB3C4F-A51E-98AE-61F5-0D6F2DD48963}"/>
                </a:ext>
              </a:extLst>
            </p:cNvPr>
            <p:cNvGrpSpPr/>
            <p:nvPr/>
          </p:nvGrpSpPr>
          <p:grpSpPr>
            <a:xfrm>
              <a:off x="1869059" y="3524980"/>
              <a:ext cx="586953" cy="45719"/>
              <a:chOff x="2629735" y="2568549"/>
              <a:chExt cx="466802" cy="46831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D4CA87D2-99E4-D6C7-6E17-C5581A3EA730}"/>
                  </a:ext>
                </a:extLst>
              </p:cNvPr>
              <p:cNvGrpSpPr/>
              <p:nvPr/>
            </p:nvGrpSpPr>
            <p:grpSpPr>
              <a:xfrm>
                <a:off x="2629735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BB580A8C-96D3-DADE-EE17-8A32AC3BFEB4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396FCD8F-4047-BC7D-A261-CEBCE5F45F12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A991B80E-46DB-2EC1-A5DB-E2B1F427D7A5}"/>
                  </a:ext>
                </a:extLst>
              </p:cNvPr>
              <p:cNvGrpSpPr/>
              <p:nvPr/>
            </p:nvGrpSpPr>
            <p:grpSpPr>
              <a:xfrm>
                <a:off x="2862229" y="2568549"/>
                <a:ext cx="234308" cy="45719"/>
                <a:chOff x="2629734" y="2569661"/>
                <a:chExt cx="5165173" cy="1007848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F34890A8-624C-9781-0B53-BF489AA8BEC5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A989A124-E156-C992-EAE9-701D0F81F52E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7E7B741-9995-3D7E-5AD1-DCD9AD3D7D1A}"/>
                </a:ext>
              </a:extLst>
            </p:cNvPr>
            <p:cNvGrpSpPr/>
            <p:nvPr/>
          </p:nvGrpSpPr>
          <p:grpSpPr>
            <a:xfrm>
              <a:off x="1134870" y="3898749"/>
              <a:ext cx="872299" cy="45719"/>
              <a:chOff x="2629735" y="2568549"/>
              <a:chExt cx="693737" cy="46831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2BBA7BB0-0FFF-56AD-5ED2-EBB50900BA01}"/>
                  </a:ext>
                </a:extLst>
              </p:cNvPr>
              <p:cNvGrpSpPr/>
              <p:nvPr/>
            </p:nvGrpSpPr>
            <p:grpSpPr>
              <a:xfrm>
                <a:off x="2629735" y="2568549"/>
                <a:ext cx="466802" cy="46831"/>
                <a:chOff x="2629735" y="2568549"/>
                <a:chExt cx="466802" cy="46831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7F042EC2-06C8-CF11-B300-9D2E0636A3AF}"/>
                    </a:ext>
                  </a:extLst>
                </p:cNvPr>
                <p:cNvGrpSpPr/>
                <p:nvPr/>
              </p:nvGrpSpPr>
              <p:grpSpPr>
                <a:xfrm>
                  <a:off x="2629735" y="2569661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678DAE07-BC97-DE96-E261-4E6D4F001D32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2BC40F37-DE80-D715-711C-B28E41B6406D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A203793F-D49A-A0EB-8393-7F18F4FE756F}"/>
                    </a:ext>
                  </a:extLst>
                </p:cNvPr>
                <p:cNvGrpSpPr/>
                <p:nvPr/>
              </p:nvGrpSpPr>
              <p:grpSpPr>
                <a:xfrm>
                  <a:off x="2862229" y="2568549"/>
                  <a:ext cx="234308" cy="45719"/>
                  <a:chOff x="2629734" y="2569661"/>
                  <a:chExt cx="5165173" cy="1007848"/>
                </a:xfrm>
              </p:grpSpPr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55F03299-3491-9BCB-A357-CBF61253B122}"/>
                      </a:ext>
                    </a:extLst>
                  </p:cNvPr>
                  <p:cNvSpPr/>
                  <p:nvPr/>
                </p:nvSpPr>
                <p:spPr>
                  <a:xfrm>
                    <a:off x="262973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8A0109CF-C9C9-54BB-8333-A0DFD6FF406B}"/>
                      </a:ext>
                    </a:extLst>
                  </p:cNvPr>
                  <p:cNvSpPr/>
                  <p:nvPr/>
                </p:nvSpPr>
                <p:spPr>
                  <a:xfrm>
                    <a:off x="5211894" y="2569661"/>
                    <a:ext cx="2583013" cy="1007848"/>
                  </a:xfrm>
                  <a:custGeom>
                    <a:gdLst>
                      <a:gd name="connsiteX0" fmla="*/ 0 w 2583013"/>
                      <a:gd name="connsiteY0" fmla="*/ 507262 h 1007848"/>
                      <a:gd name="connsiteX1" fmla="*/ 647422 w 2583013"/>
                      <a:gd name="connsiteY1" fmla="*/ 3 h 1007848"/>
                      <a:gd name="connsiteX2" fmla="*/ 1294844 w 2583013"/>
                      <a:gd name="connsiteY2" fmla="*/ 513936 h 1007848"/>
                      <a:gd name="connsiteX3" fmla="*/ 1928917 w 2583013"/>
                      <a:gd name="connsiteY3" fmla="*/ 1007846 h 1007848"/>
                      <a:gd name="connsiteX4" fmla="*/ 2583013 w 2583013"/>
                      <a:gd name="connsiteY4" fmla="*/ 507262 h 1007848"/>
                      <a:gd name="connsiteX5" fmla="*/ 2583013 w 2583013"/>
                      <a:gd name="connsiteY5" fmla="*/ 507262 h 100784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3013" h="1007848">
                        <a:moveTo>
                          <a:pt x="0" y="507262"/>
                        </a:moveTo>
                        <a:cubicBezTo>
                          <a:pt x="215807" y="253076"/>
                          <a:pt x="431615" y="-1109"/>
                          <a:pt x="647422" y="3"/>
                        </a:cubicBezTo>
                        <a:cubicBezTo>
                          <a:pt x="863229" y="1115"/>
                          <a:pt x="1294844" y="513936"/>
                          <a:pt x="1294844" y="513936"/>
                        </a:cubicBezTo>
                        <a:cubicBezTo>
                          <a:pt x="1508426" y="681910"/>
                          <a:pt x="1714222" y="1008958"/>
                          <a:pt x="1928917" y="1007846"/>
                        </a:cubicBezTo>
                        <a:cubicBezTo>
                          <a:pt x="2143612" y="1006734"/>
                          <a:pt x="2583013" y="507262"/>
                          <a:pt x="2583013" y="507262"/>
                        </a:cubicBezTo>
                        <a:lnTo>
                          <a:pt x="2583013" y="507262"/>
                        </a:ln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B56EFEDB-87E8-8AC5-C42D-578BA968988E}"/>
                  </a:ext>
                </a:extLst>
              </p:cNvPr>
              <p:cNvGrpSpPr/>
              <p:nvPr/>
            </p:nvGrpSpPr>
            <p:grpSpPr>
              <a:xfrm>
                <a:off x="3089164" y="2569661"/>
                <a:ext cx="234308" cy="45719"/>
                <a:chOff x="2629734" y="2569661"/>
                <a:chExt cx="5165173" cy="1007848"/>
              </a:xfrm>
            </p:grpSpPr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99FE6C8B-74F8-E81D-950B-C1ED3AE74A7A}"/>
                    </a:ext>
                  </a:extLst>
                </p:cNvPr>
                <p:cNvSpPr/>
                <p:nvPr/>
              </p:nvSpPr>
              <p:spPr>
                <a:xfrm>
                  <a:off x="262973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D30C23FE-0004-4173-2348-4A620C87898D}"/>
                    </a:ext>
                  </a:extLst>
                </p:cNvPr>
                <p:cNvSpPr/>
                <p:nvPr/>
              </p:nvSpPr>
              <p:spPr>
                <a:xfrm>
                  <a:off x="5211894" y="2569661"/>
                  <a:ext cx="2583013" cy="1007848"/>
                </a:xfrm>
                <a:custGeom>
                  <a:gdLst>
                    <a:gd name="connsiteX0" fmla="*/ 0 w 2583013"/>
                    <a:gd name="connsiteY0" fmla="*/ 507262 h 1007848"/>
                    <a:gd name="connsiteX1" fmla="*/ 647422 w 2583013"/>
                    <a:gd name="connsiteY1" fmla="*/ 3 h 1007848"/>
                    <a:gd name="connsiteX2" fmla="*/ 1294844 w 2583013"/>
                    <a:gd name="connsiteY2" fmla="*/ 513936 h 1007848"/>
                    <a:gd name="connsiteX3" fmla="*/ 1928917 w 2583013"/>
                    <a:gd name="connsiteY3" fmla="*/ 1007846 h 1007848"/>
                    <a:gd name="connsiteX4" fmla="*/ 2583013 w 2583013"/>
                    <a:gd name="connsiteY4" fmla="*/ 507262 h 1007848"/>
                    <a:gd name="connsiteX5" fmla="*/ 2583013 w 2583013"/>
                    <a:gd name="connsiteY5" fmla="*/ 507262 h 100784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3013" h="1007848">
                      <a:moveTo>
                        <a:pt x="0" y="507262"/>
                      </a:moveTo>
                      <a:cubicBezTo>
                        <a:pt x="215807" y="253076"/>
                        <a:pt x="431615" y="-1109"/>
                        <a:pt x="647422" y="3"/>
                      </a:cubicBezTo>
                      <a:cubicBezTo>
                        <a:pt x="863229" y="1115"/>
                        <a:pt x="1294844" y="513936"/>
                        <a:pt x="1294844" y="513936"/>
                      </a:cubicBezTo>
                      <a:cubicBezTo>
                        <a:pt x="1508426" y="681910"/>
                        <a:pt x="1714222" y="1008958"/>
                        <a:pt x="1928917" y="1007846"/>
                      </a:cubicBezTo>
                      <a:cubicBezTo>
                        <a:pt x="2143612" y="1006734"/>
                        <a:pt x="2583013" y="507262"/>
                        <a:pt x="2583013" y="507262"/>
                      </a:cubicBezTo>
                      <a:lnTo>
                        <a:pt x="2583013" y="50726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68CD9F29-DF72-E5B9-E7C8-A4B10B9E4622}"/>
              </a:ext>
            </a:extLst>
          </p:cNvPr>
          <p:cNvSpPr/>
          <p:nvPr/>
        </p:nvSpPr>
        <p:spPr>
          <a:xfrm>
            <a:off x="4103065" y="1883975"/>
            <a:ext cx="429222" cy="20301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90DD8FC-EEA4-4288-F659-3A5BDE00ED59}"/>
              </a:ext>
            </a:extLst>
          </p:cNvPr>
          <p:cNvSpPr txBox="1"/>
          <p:nvPr/>
        </p:nvSpPr>
        <p:spPr>
          <a:xfrm>
            <a:off x="2851016" y="3525674"/>
            <a:ext cx="182614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3.4=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2C3EB46F-793D-86E8-6689-01E8916D6EDD}"/>
              </a:ext>
            </a:extLst>
          </p:cNvPr>
          <p:cNvSpPr/>
          <p:nvPr/>
        </p:nvSpPr>
        <p:spPr>
          <a:xfrm>
            <a:off x="3792511" y="3057993"/>
            <a:ext cx="172081" cy="1483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E399CDC-5C0C-855A-23F2-0C8FF33CE215}"/>
              </a:ext>
            </a:extLst>
          </p:cNvPr>
          <p:cNvGrpSpPr/>
          <p:nvPr/>
        </p:nvGrpSpPr>
        <p:grpSpPr>
          <a:xfrm>
            <a:off x="4841304" y="3613594"/>
            <a:ext cx="1807643" cy="1450503"/>
            <a:chOff x="5088369" y="3546793"/>
            <a:chExt cx="1807643" cy="1450503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9AEB88A-DF5F-5862-20A8-D5BEFE14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88369" y="3546793"/>
              <a:ext cx="1807643" cy="1450503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A4401F2-390D-EFA2-3C6D-836DD4CB22F4}"/>
                </a:ext>
              </a:extLst>
            </p:cNvPr>
            <p:cNvSpPr txBox="1"/>
            <p:nvPr/>
          </p:nvSpPr>
          <p:spPr>
            <a:xfrm>
              <a:off x="5441430" y="4035669"/>
              <a:ext cx="1154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怎样计算呢？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9A45D0C-0641-717B-81A6-6CA884DDEF23}"/>
              </a:ext>
            </a:extLst>
          </p:cNvPr>
          <p:cNvGrpSpPr/>
          <p:nvPr/>
        </p:nvGrpSpPr>
        <p:grpSpPr>
          <a:xfrm>
            <a:off x="7595696" y="3449028"/>
            <a:ext cx="510377" cy="464695"/>
            <a:chOff x="8193973" y="3751831"/>
            <a:chExt cx="510377" cy="464695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31C215A-2A59-71D2-484C-1FBFE79B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973" y="3751831"/>
              <a:ext cx="510377" cy="464695"/>
            </a:xfrm>
            <a:prstGeom prst="rect">
              <a:avLst/>
            </a:prstGeom>
          </p:spPr>
        </p:pic>
        <p:sp>
          <p:nvSpPr>
            <p:cNvPr id="64" name="文本框 63">
              <a:hlinkClick r:id="rId5" action="ppaction://hlinksldjump"/>
              <a:extLst>
                <a:ext uri="{FF2B5EF4-FFF2-40B4-BE49-F238E27FC236}">
                  <a16:creationId xmlns:a16="http://schemas.microsoft.com/office/drawing/2014/main" id="{C9D18BD6-522F-E0A9-4D38-3627D031B9D3}"/>
                </a:ext>
              </a:extLst>
            </p:cNvPr>
            <p:cNvSpPr txBox="1"/>
            <p:nvPr/>
          </p:nvSpPr>
          <p:spPr>
            <a:xfrm>
              <a:off x="8279884" y="37533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22EEC13-403F-99B7-195D-CB2B3DB8C728}"/>
              </a:ext>
            </a:extLst>
          </p:cNvPr>
          <p:cNvGrpSpPr/>
          <p:nvPr/>
        </p:nvGrpSpPr>
        <p:grpSpPr>
          <a:xfrm>
            <a:off x="7609044" y="4246567"/>
            <a:ext cx="510377" cy="464695"/>
            <a:chOff x="8193973" y="3751831"/>
            <a:chExt cx="510377" cy="464695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03794685-71DB-60C9-471D-D5A78A10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973" y="3751831"/>
              <a:ext cx="510377" cy="464695"/>
            </a:xfrm>
            <a:prstGeom prst="rect">
              <a:avLst/>
            </a:prstGeom>
          </p:spPr>
        </p:pic>
        <p:sp>
          <p:nvSpPr>
            <p:cNvPr id="67" name="文本框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EF551666-A6C3-F6F8-AAE0-7C94F0645C69}"/>
                </a:ext>
              </a:extLst>
            </p:cNvPr>
            <p:cNvSpPr txBox="1"/>
            <p:nvPr/>
          </p:nvSpPr>
          <p:spPr>
            <a:xfrm>
              <a:off x="8279884" y="37533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7B7EB773-BDC7-BEC4-150A-14F5F73C2132}"/>
              </a:ext>
            </a:extLst>
          </p:cNvPr>
          <p:cNvSpPr txBox="1"/>
          <p:nvPr/>
        </p:nvSpPr>
        <p:spPr>
          <a:xfrm>
            <a:off x="6733153" y="387572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（利用元、角、分）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4930ED44-5820-55EB-4E08-1301292D01B2}"/>
              </a:ext>
            </a:extLst>
          </p:cNvPr>
          <p:cNvSpPr txBox="1"/>
          <p:nvPr/>
        </p:nvSpPr>
        <p:spPr>
          <a:xfrm>
            <a:off x="7307029" y="467325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（笔算）</a:t>
            </a:r>
          </a:p>
        </p:txBody>
      </p:sp>
    </p:spTree>
    <p:extLst>
      <p:ext uri="{BB962C8B-B14F-4D97-AF65-F5344CB8AC3E}">
        <p14:creationId val="20622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56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B6FF568-B5AC-D5F7-7F46-ED4CFA2E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750" y="1523216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4.75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AA19C37-1A15-2FD5-65E9-204B5B8B27C5}"/>
              </a:ext>
            </a:extLst>
          </p:cNvPr>
          <p:cNvGrpSpPr/>
          <p:nvPr/>
        </p:nvGrpSpPr>
        <p:grpSpPr>
          <a:xfrm>
            <a:off x="721907" y="898498"/>
            <a:ext cx="1579671" cy="624718"/>
            <a:chOff x="563923" y="1152137"/>
            <a:chExt cx="1579671" cy="62471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EB460DB-D276-7E67-C17E-FF82EB8B8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23" y="1152137"/>
              <a:ext cx="1528008" cy="609810"/>
            </a:xfrm>
            <a:prstGeom prst="rect">
              <a:avLst/>
            </a:prstGeom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D8160503-5CA3-9BC4-350B-46C8C7701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586" y="1192655"/>
              <a:ext cx="152800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方法一</a:t>
              </a:r>
              <a:endPara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BD7A6D-DE2B-C266-9EEA-D5EA5D7D40A5}"/>
              </a:ext>
            </a:extLst>
          </p:cNvPr>
          <p:cNvGrpSpPr/>
          <p:nvPr/>
        </p:nvGrpSpPr>
        <p:grpSpPr>
          <a:xfrm>
            <a:off x="1511743" y="2107416"/>
            <a:ext cx="2280014" cy="855328"/>
            <a:chOff x="1796556" y="2038502"/>
            <a:chExt cx="2280014" cy="855328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6E536FE1-6F94-CA7F-6E83-A95DFC8DE77F}"/>
                </a:ext>
              </a:extLst>
            </p:cNvPr>
            <p:cNvCxnSpPr/>
            <p:nvPr/>
          </p:nvCxnSpPr>
          <p:spPr>
            <a:xfrm flipH="1">
              <a:off x="3207895" y="2038502"/>
              <a:ext cx="494675" cy="19487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2D3AC2F1-F2E5-A9C0-8022-57B3F558F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556" y="2309630"/>
              <a:ext cx="2280014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角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分</a:t>
              </a:r>
              <a:endPara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3A5DBBF-4587-FC37-C5E6-5F2FCF5B9A47}"/>
              </a:ext>
            </a:extLst>
          </p:cNvPr>
          <p:cNvGrpSpPr/>
          <p:nvPr/>
        </p:nvGrpSpPr>
        <p:grpSpPr>
          <a:xfrm>
            <a:off x="3642612" y="2093571"/>
            <a:ext cx="2280014" cy="869173"/>
            <a:chOff x="3927425" y="2024657"/>
            <a:chExt cx="2280014" cy="869173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55D2761C-61E6-4E52-2ED1-191B1694322D}"/>
                </a:ext>
              </a:extLst>
            </p:cNvPr>
            <p:cNvCxnSpPr/>
            <p:nvPr/>
          </p:nvCxnSpPr>
          <p:spPr>
            <a:xfrm flipH="1">
              <a:off x="4887548" y="2024657"/>
              <a:ext cx="0" cy="38875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D7C86F5-DEB4-C239-ACD7-14A561A94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425" y="2309630"/>
              <a:ext cx="2280014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元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角</a:t>
              </a:r>
              <a:endPara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E69C922-B79F-3A23-D3FC-E9EDCF2A3041}"/>
              </a:ext>
            </a:extLst>
          </p:cNvPr>
          <p:cNvSpPr txBox="1"/>
          <p:nvPr/>
        </p:nvSpPr>
        <p:spPr>
          <a:xfrm>
            <a:off x="3497626" y="228745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/>
              <a:t>－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EEF4DDE6-1AAD-02C4-EA0C-E7E010BD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048" y="2378544"/>
            <a:ext cx="228001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B6BE25D-1B45-32C1-B8F3-5ACA14D0D98E}"/>
              </a:ext>
            </a:extLst>
          </p:cNvPr>
          <p:cNvGrpSpPr/>
          <p:nvPr/>
        </p:nvGrpSpPr>
        <p:grpSpPr>
          <a:xfrm>
            <a:off x="4881797" y="1508777"/>
            <a:ext cx="3027363" cy="887097"/>
            <a:chOff x="4881797" y="1508777"/>
            <a:chExt cx="3027363" cy="887097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D9B8DF96-750A-EBC7-74D3-2B7F0235F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797" y="1508777"/>
              <a:ext cx="30273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1.35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（元）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A75B948-FA47-650B-627D-C066D127FD2B}"/>
                </a:ext>
              </a:extLst>
            </p:cNvPr>
            <p:cNvCxnSpPr/>
            <p:nvPr/>
          </p:nvCxnSpPr>
          <p:spPr>
            <a:xfrm flipH="1" flipV="1">
              <a:off x="6059278" y="2033611"/>
              <a:ext cx="0" cy="3622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>
            <a:hlinkClick r:id="rId4" action="ppaction://hlinksldjump"/>
            <a:extLst>
              <a:ext uri="{FF2B5EF4-FFF2-40B4-BE49-F238E27FC236}">
                <a16:creationId xmlns:a16="http://schemas.microsoft.com/office/drawing/2014/main" id="{C484CF91-8584-F01D-36DE-12F35827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683" y="3986392"/>
            <a:ext cx="517220" cy="517220"/>
          </a:xfrm>
          <a:prstGeom prst="rect">
            <a:avLst/>
          </a:prstGeom>
        </p:spPr>
      </p:pic>
    </p:spTree>
    <p:extLst>
      <p:ext uri="{BB962C8B-B14F-4D97-AF65-F5344CB8AC3E}">
        <p14:creationId val="177273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4.05.14"/>
  <p:tag name="AS_TITLE" val="Aspose.Slides for .NET 4.0 Client Profile"/>
  <p:tag name="AS_VERSION" val="24.5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状元成才路</Manager>
  <Company>状元成才路</Company>
  <PresentationFormat>On-screen Show (16:9)</PresentationFormat>
  <Paragraphs>158</Paragraphs>
  <Slides>23</Slides>
  <Notes>2</Notes>
  <TotalTime>1450</TotalTime>
  <HiddenSlides>4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Calibri Light</vt:lpstr>
      <vt:lpstr>Calibri</vt:lpstr>
      <vt:lpstr>宋体</vt:lpstr>
      <vt:lpstr>华文仿宋</vt:lpstr>
      <vt:lpstr>Times New Roman</vt:lpstr>
      <vt:lpstr>黑体</vt:lpstr>
      <vt:lpstr>楷体</vt:lpstr>
      <vt:lpstr>Malgun Gothic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状元成才路</dc:title>
  <cp:category>状元成才路</cp:category>
  <cp:contentStatus>状元成才路</cp:contentStatus>
  <dc:creator>状元成才路</dc:creator>
  <dc:description>状元成才路</dc:description>
  <cp:keywords>状元成才路</cp:keywords>
  <cp:lastModifiedBy>Admin</cp:lastModifiedBy>
  <cp:revision>54</cp:revision>
  <dcterms:modified xsi:type="dcterms:W3CDTF">2024-08-24T09:29:55Z</dcterms:modified>
  <dc:subject>状元成才路</dc:subject>
</cp:coreProperties>
</file>