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32"/>
  </p:handoutMasterIdLst>
  <p:sldIdLst>
    <p:sldId id="257" r:id="rId3"/>
    <p:sldId id="256" r:id="rId4"/>
    <p:sldId id="307" r:id="rId5"/>
    <p:sldId id="290" r:id="rId7"/>
    <p:sldId id="259" r:id="rId8"/>
    <p:sldId id="258" r:id="rId9"/>
    <p:sldId id="261" r:id="rId10"/>
    <p:sldId id="262" r:id="rId11"/>
    <p:sldId id="309" r:id="rId12"/>
    <p:sldId id="310" r:id="rId13"/>
    <p:sldId id="264" r:id="rId14"/>
    <p:sldId id="292" r:id="rId15"/>
    <p:sldId id="294" r:id="rId16"/>
    <p:sldId id="311" r:id="rId17"/>
    <p:sldId id="276" r:id="rId18"/>
    <p:sldId id="312" r:id="rId19"/>
    <p:sldId id="319" r:id="rId20"/>
    <p:sldId id="295" r:id="rId21"/>
    <p:sldId id="320" r:id="rId22"/>
    <p:sldId id="277" r:id="rId23"/>
    <p:sldId id="299" r:id="rId24"/>
    <p:sldId id="321" r:id="rId25"/>
    <p:sldId id="314" r:id="rId26"/>
    <p:sldId id="298" r:id="rId27"/>
    <p:sldId id="315" r:id="rId28"/>
    <p:sldId id="317" r:id="rId29"/>
    <p:sldId id="302" r:id="rId30"/>
    <p:sldId id="287" r:id="rId31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7" userDrawn="1">
          <p15:clr>
            <a:srgbClr val="A4A3A4"/>
          </p15:clr>
        </p15:guide>
        <p15:guide id="2" pos="374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孔 融" initials="孔" lastIdx="0" clrIdx="0"/>
  <p:cmAuthor id="2" name="作者" initials="A" lastIdx="0" clrIdx="1"/>
  <p:cmAuthor id="3" name="ҧǿ" initials="Y" lastIdx="0" clrIdx="2"/>
  <p:cmAuthor id="4" name="samsung" initials="s" lastIdx="0" clrIdx="3"/>
  <p:cmAuthor id="5" name="HP" initials="H" lastIdx="0" clrIdx="4"/>
  <p:cmAuthor id="6" name="红琴 王" initials="红王" lastIdx="0" clrIdx="5"/>
  <p:cmAuthor id="7" name="yxpc" initials="y" lastIdx="0" clrIdx="6"/>
  <p:cmAuthor id="8" name="FANFAN" initials="F" lastIdx="0" clrIdx="7"/>
  <p:cmAuthor id="9" name="jinhu.me" initials="j" lastIdx="0" clrIdx="8"/>
  <p:cmAuthor id="10" name="ming qiu" initials="m" lastIdx="0" clrIdx="9"/>
  <p:cmAuthor id="11" name="DELL" initials="D" lastIdx="0" clrIdx="10"/>
  <p:cmAuthor id="12" name="94472" initials="9" lastIdx="0" clrIdx="11"/>
  <p:cmAuthor id="13" name="Huang" initials="H" lastIdx="0" clrIdx="12"/>
  <p:cmAuthor id="14" name="PC" initials="P" lastIdx="0" clrIdx="13"/>
  <p:cmAuthor id="15" name="admin" initials="a" lastIdx="0" clrIdx="14"/>
  <p:cmAuthor id="16" name="www.xkb1.com" initials="w" lastIdx="0" clrIdx="15"/>
  <p:cmAuthor id="17" name="新课标第一网" initials="新" lastIdx="0" clrIdx="16"/>
  <p:cmAuthor id="18" name="八九年" initials="八" lastIdx="0" clrIdx="17"/>
  <p:cmAuthor id="19" name="李丽" initials="李" lastIdx="0" clrIdx="18"/>
  <p:cmAuthor id="20" name="刘浩" initials="刘" lastIdx="0" clrIdx="19"/>
  <p:cmAuthor id="21" name="Vivian Liu" initials="V" lastIdx="0" clrIdx="20"/>
  <p:cmAuthor id="22" name="微软用户" initials="微" lastIdx="0" clrIdx="21"/>
  <p:cmAuthor id="23" name="Windows 用户" initials="W" lastIdx="0" clrIdx="22"/>
  <p:cmAuthor id="24" name="张瑞霞" initials="authorId_524709945" lastIdx="0" clrIdx="23"/>
  <p:cmAuthor id="25" name="孙宇婷" initials="孙" lastIdx="0" clrIdx="24"/>
  <p:cmAuthor id="26" name="杜B格小生" initials="杜" lastIdx="0" clrIdx="25"/>
  <p:cmAuthor id="27" name="刘刘" initials="" lastIdx="0" clrIdx="26"/>
  <p:cmAuthor id="28" name="张 林娜" initials="张" lastIdx="0" clrIdx="27"/>
  <p:cmAuthor id="29" name="Mia Vida Villanueva" initials="M" lastIdx="0" clrIdx="28"/>
  <p:cmAuthor id="30" name="李彦利" initials="李" lastIdx="0" clrIdx="29"/>
  <p:cmAuthor id="31" name="LJH" initials="L" lastIdx="0" clrIdx="30"/>
  <p:cmAuthor id="32" name="未知用户1" initials="未" lastIdx="0" clrIdx="31"/>
  <p:cmAuthor id="33" name="a'su's" initials="a" lastIdx="0" clrIdx="32"/>
  <p:cmAuthor id="34" name="user" initials="u" lastIdx="0" clrIdx="33"/>
  <p:cmAuthor id="35" name="Microsoft 帐户" initials="" lastIdx="0" clrIdx="34"/>
  <p:cmAuthor id="36" name="EVE" initials="E" lastIdx="0" clrIdx="35"/>
  <p:cmAuthor id="37" name="其兰" initials="其兰" lastIdx="0" clrIdx="36"/>
  <p:cmAuthor id="38" name="Taylor Hartwell" initials="TH [6]" lastIdx="0" clrIdx="37"/>
  <p:cmAuthor id="39" name="未知用户11" initials="未知用户11" lastIdx="0" clrIdx="38"/>
  <p:cmAuthor id="40" name="刘 译璟" initials="刘" lastIdx="0" clrIdx="39"/>
  <p:cmAuthor id="41" name="微软中国" initials="微" lastIdx="0" clrIdx="40"/>
  <p:cmAuthor id="42" name="ssl430" initials="s" lastIdx="0" clrIdx="4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99"/>
    <a:srgbClr val="FEE695"/>
    <a:srgbClr val="F9CCC8"/>
    <a:srgbClr val="EADBEA"/>
    <a:srgbClr val="FFA400"/>
    <a:srgbClr val="DCEAAF"/>
    <a:srgbClr val="E1691C"/>
    <a:srgbClr val="D86112"/>
    <a:srgbClr val="CE3FD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85F52F8-4395-4769-85A7-73C5BE88D205}" styleName="表样式 1 25">
    <a:wholeTbl>
      <a:tcTxStyle>
        <a:fontRef idx="none">
          <a:schemeClr val="tx1"/>
        </a:fontRef>
      </a:tcTxStyle>
      <a:tcStyle>
        <a:tcBdr>
          <a:left>
            <a:ln w="9525" cmpd="sng">
              <a:solidFill>
                <a:schemeClr val="accent4"/>
              </a:solidFill>
              <a:prstDash val="solid"/>
            </a:ln>
          </a:left>
          <a:right>
            <a:ln w="9525" cmpd="sng">
              <a:solidFill>
                <a:schemeClr val="accent4"/>
              </a:solidFill>
              <a:prstDash val="solid"/>
            </a:ln>
          </a:right>
          <a:top>
            <a:ln w="9525" cmpd="sng">
              <a:solidFill>
                <a:schemeClr val="accent4"/>
              </a:solidFill>
              <a:prstDash val="solid"/>
            </a:ln>
          </a:top>
          <a:bottom>
            <a:ln w="9525" cmpd="sng">
              <a:solidFill>
                <a:schemeClr val="accent4"/>
              </a:solidFill>
              <a:prstDash val="solid"/>
            </a:ln>
          </a:bottom>
          <a:insideH>
            <a:ln w="9525" cmpd="sng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bg1">
              <a:alpha val="0"/>
            </a:schemeClr>
          </a:solidFill>
        </a:fill>
      </a:tcStyle>
    </a:wholeTbl>
    <a:band2H>
      <a:tcStyle>
        <a:tcBdr/>
        <a:fill>
          <a:solidFill>
            <a:schemeClr val="accent4">
              <a:lumMod val="40000"/>
              <a:lumOff val="60000"/>
              <a:alpha val="25000"/>
            </a:schemeClr>
          </a:solidFill>
        </a:fill>
      </a:tcStyle>
    </a:band2H>
    <a:band1V>
      <a:tcStyle>
        <a:tcBdr/>
        <a:fill>
          <a:solidFill>
            <a:schemeClr val="accent4">
              <a:lumMod val="40000"/>
              <a:lumOff val="60000"/>
              <a:alpha val="25000"/>
            </a:schemeClr>
          </a:solidFill>
        </a:fill>
      </a:tcStyle>
    </a:band1V>
    <a:band2V>
      <a:tcStyle>
        <a:tcBdr/>
        <a:fill>
          <a:solidFill>
            <a:schemeClr val="bg1">
              <a:alpha val="0"/>
            </a:schemeClr>
          </a:solidFill>
        </a:fill>
      </a:tcStyle>
    </a:band2V>
    <a:lastCol>
      <a:tcTxStyle b="on">
        <a:fontRef idx="none">
          <a:schemeClr val="tx1"/>
        </a:fontRef>
      </a:tcTxStyle>
      <a:tcStyle>
        <a:tcBdr>
          <a:left>
            <a:ln w="9525" cmpd="sng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4"/>
              </a:solidFill>
              <a:prstDash val="solid"/>
            </a:ln>
          </a:right>
          <a:top>
            <a:ln w="9525" cmpd="sng">
              <a:solidFill>
                <a:schemeClr val="accent4"/>
              </a:solidFill>
              <a:prstDash val="solid"/>
            </a:ln>
          </a:top>
          <a:bottom>
            <a:ln w="9525" cmpd="sng">
              <a:solidFill>
                <a:schemeClr val="accent4"/>
              </a:solidFill>
              <a:prstDash val="solid"/>
            </a:ln>
          </a:bottom>
          <a:insideH>
            <a:ln w="9525" cmpd="sng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4">
              <a:lumMod val="40000"/>
              <a:lumOff val="60000"/>
              <a:alpha val="40000"/>
            </a:schemeClr>
          </a:solidFill>
        </a:fill>
      </a:tcStyle>
    </a:lastCol>
    <a:firstCol>
      <a:tcTxStyle b="on">
        <a:fontRef idx="none">
          <a:schemeClr val="tx1"/>
        </a:fontRef>
      </a:tcTxStyle>
      <a:tcStyle>
        <a:tcBdr>
          <a:left>
            <a:ln w="9525" cmpd="sng">
              <a:solidFill>
                <a:schemeClr val="accent4"/>
              </a:solidFill>
              <a:prstDash val="solid"/>
            </a:ln>
          </a:left>
          <a:right>
            <a:ln w="9525" cmpd="sng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4"/>
              </a:solidFill>
              <a:prstDash val="solid"/>
            </a:ln>
          </a:top>
          <a:bottom>
            <a:ln w="9525" cmpd="sng">
              <a:solidFill>
                <a:schemeClr val="accent4"/>
              </a:solidFill>
              <a:prstDash val="solid"/>
            </a:ln>
          </a:bottom>
          <a:insideH>
            <a:ln w="9525" cmpd="sng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4">
              <a:lumMod val="40000"/>
              <a:lumOff val="60000"/>
              <a:alpha val="40000"/>
            </a:schemeClr>
          </a:solidFill>
        </a:fill>
      </a:tcStyle>
    </a:firstCol>
    <a:lastRow>
      <a:tcTxStyle b="on">
        <a:fontRef idx="none">
          <a:schemeClr val="accent4"/>
        </a:fontRef>
      </a:tcTxStyle>
      <a:tcStyle>
        <a:tcBdr>
          <a:left>
            <a:ln w="9525" cmpd="sng">
              <a:solidFill>
                <a:schemeClr val="accent4"/>
              </a:solidFill>
              <a:prstDash val="solid"/>
            </a:ln>
          </a:left>
          <a:right>
            <a:ln w="9525" cmpd="sng">
              <a:solidFill>
                <a:schemeClr val="accent4"/>
              </a:solidFill>
              <a:prstDash val="solid"/>
            </a:ln>
          </a:right>
          <a:top>
            <a:ln w="9525" cmpd="sng">
              <a:solidFill>
                <a:schemeClr val="accent4"/>
              </a:solidFill>
              <a:prstDash val="solid"/>
            </a:ln>
          </a:top>
          <a:bottom>
            <a:ln w="9525" cmpd="sng">
              <a:solidFill>
                <a:schemeClr val="accent4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lastRow>
    <a:seCell>
      <a:tcStyle>
        <a:tcBdr>
          <a:left>
            <a:ln w="9525" cmpd="sng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4"/>
              </a:solidFill>
              <a:prstDash val="solid"/>
            </a:ln>
          </a:right>
          <a:top>
            <a:ln w="9525" cmpd="sng">
              <a:solidFill>
                <a:schemeClr val="accent4"/>
              </a:solidFill>
              <a:prstDash val="solid"/>
            </a:ln>
          </a:top>
          <a:bottom>
            <a:ln w="9525" cmpd="sng">
              <a:solidFill>
                <a:schemeClr val="accent4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seCell>
    <a:swCell>
      <a:tcTxStyle b="on">
        <a:fontRef idx="none">
          <a:schemeClr val="accent4"/>
        </a:fontRef>
      </a:tcTxStyle>
      <a:tcStyle>
        <a:tcBdr>
          <a:left>
            <a:ln w="9525" cmpd="sng">
              <a:solidFill>
                <a:schemeClr val="accent4"/>
              </a:solidFill>
              <a:prstDash val="solid"/>
            </a:ln>
          </a:left>
          <a:right>
            <a:ln w="9525" cmpd="sng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4"/>
              </a:solidFill>
              <a:prstDash val="solid"/>
            </a:ln>
          </a:top>
          <a:bottom>
            <a:ln w="9525" cmpd="sng">
              <a:solidFill>
                <a:schemeClr val="accent4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swCell>
    <a:firstRow>
      <a:tcTxStyle b="on">
        <a:fontRef idx="none">
          <a:schemeClr val="bg1"/>
        </a:fontRef>
      </a:tcTxStyle>
      <a:tcStyle>
        <a:tcBdr>
          <a:left>
            <a:ln w="9525" cmpd="sng">
              <a:solidFill>
                <a:schemeClr val="accent4"/>
              </a:solidFill>
              <a:prstDash val="solid"/>
            </a:ln>
          </a:left>
          <a:right>
            <a:ln w="9525" cmpd="sng">
              <a:solidFill>
                <a:schemeClr val="accent4"/>
              </a:solidFill>
              <a:prstDash val="solid"/>
            </a:ln>
          </a:right>
          <a:top>
            <a:ln w="9525" cmpd="sng">
              <a:solidFill>
                <a:schemeClr val="accent4"/>
              </a:solidFill>
              <a:prstDash val="solid"/>
            </a:ln>
          </a:top>
          <a:bottom>
            <a:ln w="9525" cmpd="sng">
              <a:solidFill>
                <a:schemeClr val="accent4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4"/>
          </a:solidFill>
        </a:fill>
      </a:tcStyle>
    </a:firstRow>
    <a:neCell>
      <a:tcStyle>
        <a:tcBdr>
          <a:left>
            <a:ln w="9525" cmpd="sng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4"/>
              </a:solidFill>
              <a:prstDash val="solid"/>
            </a:ln>
          </a:right>
          <a:top>
            <a:ln w="9525" cmpd="sng">
              <a:solidFill>
                <a:schemeClr val="accent4"/>
              </a:solidFill>
              <a:prstDash val="solid"/>
            </a:ln>
          </a:top>
          <a:bottom>
            <a:ln w="9525" cmpd="sng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17"/>
        <p:guide pos="374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102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image" Target="../media/image20.png"/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82.xml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microsoft.com/office/2007/relationships/media" Target="../media/media2.mp3"/><Relationship Id="rId7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tags" Target="../tags/tag8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84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tags" Target="../tags/tag86.xml"/><Relationship Id="rId3" Type="http://schemas.openxmlformats.org/officeDocument/2006/relationships/image" Target="../media/image31.png"/><Relationship Id="rId2" Type="http://schemas.openxmlformats.org/officeDocument/2006/relationships/tags" Target="../tags/tag85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7.xml"/><Relationship Id="rId5" Type="http://schemas.openxmlformats.org/officeDocument/2006/relationships/image" Target="../media/image26.png"/><Relationship Id="rId4" Type="http://schemas.microsoft.com/office/2007/relationships/media" Target="../media/media3.mp3"/><Relationship Id="rId3" Type="http://schemas.openxmlformats.org/officeDocument/2006/relationships/audio" Target="NULL" TargetMode="External"/><Relationship Id="rId2" Type="http://schemas.openxmlformats.org/officeDocument/2006/relationships/image" Target="../media/image7.pn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5.png"/><Relationship Id="rId2" Type="http://schemas.openxmlformats.org/officeDocument/2006/relationships/tags" Target="../tags/tag88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15.png"/><Relationship Id="rId3" Type="http://schemas.openxmlformats.org/officeDocument/2006/relationships/tags" Target="../tags/tag89.xml"/><Relationship Id="rId2" Type="http://schemas.openxmlformats.org/officeDocument/2006/relationships/image" Target="../media/image7.png"/><Relationship Id="rId1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6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ags" Target="../tags/tag64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0.xml"/><Relationship Id="rId2" Type="http://schemas.openxmlformats.org/officeDocument/2006/relationships/image" Target="../media/image7.png"/><Relationship Id="rId1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0.png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4.xml"/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tags" Target="../tags/tag93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microsoft.com/office/2007/relationships/media" Target="../media/media4.mp4"/><Relationship Id="rId7" Type="http://schemas.openxmlformats.org/officeDocument/2006/relationships/video" Target="../media/media4.mp4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20.png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97.xml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6" Type="http://schemas.microsoft.com/office/2007/relationships/media" Target="../media/media5.mp3"/><Relationship Id="rId5" Type="http://schemas.openxmlformats.org/officeDocument/2006/relationships/audio" Target="NULL" TargetMode="External"/><Relationship Id="rId4" Type="http://schemas.openxmlformats.org/officeDocument/2006/relationships/image" Target="../media/image20.png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7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tags" Target="../tags/tag6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image" Target="../media/image9.png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image" Target="../media/image7.png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77.xml"/><Relationship Id="rId13" Type="http://schemas.openxmlformats.org/officeDocument/2006/relationships/image" Target="../media/image11.png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image" Target="../media/image10.png"/><Relationship Id="rId1" Type="http://schemas.openxmlformats.org/officeDocument/2006/relationships/tags" Target="../tags/tag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234366" y="3317812"/>
            <a:ext cx="12192000" cy="82867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4800" dirty="0"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ea typeface="方正小标宋_GBK" panose="02000000000000000000" charset="-122"/>
                <a:cs typeface="Arial Black" panose="020B0A04020102020204" charset="0"/>
              </a:rPr>
              <a:t>Project 1</a:t>
            </a:r>
            <a:r>
              <a:rPr lang="zh-CN" altLang="en-US" sz="4800" dirty="0"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ea typeface="方正小标宋_GBK" panose="02000000000000000000" charset="-122"/>
                <a:cs typeface="Arial Black" panose="020B0A04020102020204" charset="0"/>
              </a:rPr>
              <a:t> </a:t>
            </a:r>
            <a:r>
              <a:rPr lang="en-US" altLang="zh-CN" sz="4800" dirty="0"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ea typeface="方正小标宋_GBK" panose="02000000000000000000" charset="-122"/>
                <a:cs typeface="Arial Black" panose="020B0A04020102020204" charset="0"/>
              </a:rPr>
              <a:t> My weekly plan</a:t>
            </a:r>
            <a:endParaRPr lang="en-US" altLang="zh-CN" sz="4800" dirty="0"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charset="0"/>
              <a:ea typeface="方正小标宋_GBK" panose="02000000000000000000" charset="-122"/>
              <a:cs typeface="Arial Black" panose="020B0A04020102020204" charset="0"/>
            </a:endParaRPr>
          </a:p>
        </p:txBody>
      </p:sp>
      <p:pic>
        <p:nvPicPr>
          <p:cNvPr id="6" name="图片 5" descr="四上教材封面-(20250508).pdf_0000_图层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470" y="1554480"/>
            <a:ext cx="2828925" cy="1730375"/>
          </a:xfrm>
          <a:prstGeom prst="rect">
            <a:avLst/>
          </a:prstGeom>
        </p:spPr>
      </p:pic>
      <p:pic>
        <p:nvPicPr>
          <p:cNvPr id="7" name="图片 6" descr="四上教材封面-(20250508).pdf_0001_图层-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915" y="1644650"/>
            <a:ext cx="3175635" cy="12407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00320" y="4326255"/>
            <a:ext cx="27057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1</a:t>
            </a:r>
            <a:r>
              <a:rPr lang="zh-CN" alt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zh-CN" altLang="en-US" sz="3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48095" y="5151120"/>
            <a:ext cx="3735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河塘中心小学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宋宽容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  <p:bldLst>
      <p:bldP spid="4" grpId="1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组合 700"/>
          <p:cNvGrpSpPr/>
          <p:nvPr/>
        </p:nvGrpSpPr>
        <p:grpSpPr>
          <a:xfrm>
            <a:off x="468819" y="388655"/>
            <a:ext cx="3006725" cy="639445"/>
            <a:chOff x="134124" y="117153"/>
            <a:chExt cx="3006725" cy="639445"/>
          </a:xfrm>
        </p:grpSpPr>
        <p:sp>
          <p:nvSpPr>
            <p:cNvPr id="702" name="矩形: 圆角 2"/>
            <p:cNvSpPr/>
            <p:nvPr/>
          </p:nvSpPr>
          <p:spPr>
            <a:xfrm>
              <a:off x="638314" y="200973"/>
              <a:ext cx="2502535" cy="5556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p>
              <a:pPr>
                <a:buNone/>
              </a:pPr>
              <a:r>
                <a:rPr lang="en-US" altLang="zh-C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  </a:t>
              </a:r>
              <a:r>
                <a:rPr lang="en-US" altLang="zh-CN" sz="40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Revision</a:t>
              </a:r>
              <a:endParaRPr lang="en-US" altLang="zh-CN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703" name="图片 702" descr="未标题-2-1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4124" y="117153"/>
              <a:ext cx="631706" cy="639157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 rot="21240000">
            <a:off x="7106920" y="1652905"/>
            <a:ext cx="4547870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4000"/>
              </a:lnSpc>
            </a:pPr>
            <a:r>
              <a:rPr lang="zh-CN" altLang="en-US" sz="3200" b="1" i="1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makes</a:t>
            </a:r>
            <a:r>
              <a:rPr lang="en-US" altLang="zh-CN" sz="3200" b="1" i="1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daily life</a:t>
            </a:r>
            <a:endParaRPr lang="en-US" altLang="zh-CN" sz="3200" b="1" i="1" dirty="0">
              <a:solidFill>
                <a:srgbClr val="000000">
                  <a:alpha val="10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ts val="4000"/>
              </a:lnSpc>
            </a:pPr>
            <a:r>
              <a:rPr lang="en-US" altLang="zh-CN" sz="4400" b="1" i="1" dirty="0">
                <a:solidFill>
                  <a:srgbClr val="FF000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orderly</a:t>
            </a:r>
            <a:r>
              <a:rPr lang="en-US" altLang="zh-CN" sz="2400" b="1" i="1" dirty="0">
                <a:solidFill>
                  <a:schemeClr val="accent6">
                    <a:lumMod val="75000"/>
                    <a:alpha val="10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400" b="1" i="1" dirty="0">
                <a:solidFill>
                  <a:schemeClr val="accent6">
                    <a:lumMod val="75000"/>
                    <a:alpha val="10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有序地</a:t>
            </a:r>
            <a:r>
              <a:rPr lang="en-US" altLang="zh-CN" sz="2400" b="1" i="1" dirty="0">
                <a:solidFill>
                  <a:schemeClr val="accent6">
                    <a:lumMod val="75000"/>
                    <a:alpha val="10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r>
              <a:rPr lang="zh-CN" altLang="en-US" sz="1600" b="1" i="1" dirty="0">
                <a:solidFill>
                  <a:schemeClr val="accent6">
                    <a:lumMod val="75000"/>
                    <a:alpha val="10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？</a:t>
            </a:r>
            <a:endParaRPr lang="zh-CN" altLang="en-US" sz="1600" b="1" i="1" dirty="0">
              <a:solidFill>
                <a:schemeClr val="accent6">
                  <a:lumMod val="75000"/>
                  <a:alpha val="10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43890" y="1418590"/>
            <a:ext cx="11034395" cy="4526280"/>
            <a:chOff x="757" y="2495"/>
            <a:chExt cx="17377" cy="7128"/>
          </a:xfrm>
        </p:grpSpPr>
        <p:pic>
          <p:nvPicPr>
            <p:cNvPr id="3" name="图片 2" descr="ScreenShot_2025-11-19_200920_18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7" y="2496"/>
              <a:ext cx="9978" cy="7127"/>
            </a:xfrm>
            <a:prstGeom prst="rect">
              <a:avLst/>
            </a:prstGeom>
          </p:spPr>
        </p:pic>
        <p:pic>
          <p:nvPicPr>
            <p:cNvPr id="4" name="图片 3" descr="ScreenShot_2025-11-19_200900_203"/>
            <p:cNvPicPr>
              <a:picLocks noChangeAspect="1"/>
            </p:cNvPicPr>
            <p:nvPr/>
          </p:nvPicPr>
          <p:blipFill>
            <a:blip r:embed="rId3"/>
            <a:srcRect r="28290"/>
            <a:stretch>
              <a:fillRect/>
            </a:stretch>
          </p:blipFill>
          <p:spPr>
            <a:xfrm>
              <a:off x="10735" y="2495"/>
              <a:ext cx="7399" cy="712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5681" y="6605"/>
              <a:ext cx="161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plan for</a:t>
              </a:r>
              <a:endParaRPr lang="en-US" altLang="zh-C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228600" y="193040"/>
            <a:ext cx="11754485" cy="6530975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" name="图片 19" descr="ScreenShot_2025-11-19_204134_4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135" y="4028440"/>
            <a:ext cx="2343785" cy="89725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rot="180000">
            <a:off x="5233670" y="-78740"/>
            <a:ext cx="6292850" cy="2791460"/>
            <a:chOff x="8242" y="-125"/>
            <a:chExt cx="9910" cy="4396"/>
          </a:xfrm>
        </p:grpSpPr>
        <p:sp>
          <p:nvSpPr>
            <p:cNvPr id="2" name="圆角矩形标注 1"/>
            <p:cNvSpPr/>
            <p:nvPr/>
          </p:nvSpPr>
          <p:spPr>
            <a:xfrm rot="180000">
              <a:off x="9556" y="1323"/>
              <a:ext cx="8596" cy="2948"/>
            </a:xfrm>
            <a:prstGeom prst="wedgeRoundRectCallout">
              <a:avLst/>
            </a:prstGeom>
            <a:solidFill>
              <a:schemeClr val="bg1"/>
            </a:solidFill>
            <a:ln w="127000">
              <a:solidFill>
                <a:srgbClr val="92D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fontAlgn="auto">
                <a:lnSpc>
                  <a:spcPts val="4000"/>
                </a:lnSpc>
              </a:pPr>
              <a:r>
                <a:rPr lang="zh-CN" altLang="en-US" sz="3600" b="1" i="1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What makes</a:t>
              </a:r>
              <a:r>
                <a:rPr lang="en-US" altLang="zh-CN" sz="3600" b="1" i="1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the daily life </a:t>
              </a:r>
              <a:r>
                <a:rPr lang="en-US" altLang="zh-CN" sz="3200" i="1" dirty="0">
                  <a:solidFill>
                    <a:srgbClr val="FF0000">
                      <a:alpha val="100000"/>
                    </a:srgb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</a:t>
              </a:r>
              <a:endParaRPr lang="en-US" altLang="zh-CN" sz="3200" i="1" dirty="0">
                <a:solidFill>
                  <a:srgbClr val="FF000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  <a:p>
              <a:pPr indent="0" fontAlgn="auto">
                <a:lnSpc>
                  <a:spcPts val="4000"/>
                </a:lnSpc>
              </a:pPr>
              <a:r>
                <a:rPr lang="en-US" altLang="zh-CN" sz="3200" i="1" dirty="0">
                  <a:solidFill>
                    <a:srgbClr val="FF0000">
                      <a:alpha val="100000"/>
                    </a:srgb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        </a:t>
              </a:r>
              <a:r>
                <a:rPr lang="en-US" altLang="zh-CN" sz="4800" b="1" i="1" dirty="0">
                  <a:solidFill>
                    <a:srgbClr val="FF0000">
                      <a:alpha val="100000"/>
                    </a:srgb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orderly</a:t>
              </a:r>
              <a:r>
                <a:rPr lang="zh-CN" altLang="en-US" sz="4800" b="1" i="1" dirty="0">
                  <a:solidFill>
                    <a:srgbClr val="FF0000">
                      <a:alpha val="100000"/>
                    </a:srgb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？</a:t>
              </a:r>
              <a:endParaRPr lang="zh-CN" altLang="en-US" sz="3200" i="1" dirty="0">
                <a:solidFill>
                  <a:schemeClr val="accent6">
                    <a:lumMod val="75000"/>
                    <a:alpha val="10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  <a:p>
              <a:pPr indent="0" fontAlgn="auto">
                <a:lnSpc>
                  <a:spcPts val="3000"/>
                </a:lnSpc>
              </a:pPr>
              <a:r>
                <a:rPr lang="en-US" altLang="zh-CN" sz="2000" b="1" i="1" dirty="0">
                  <a:solidFill>
                    <a:schemeClr val="tx1">
                      <a:alpha val="100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zh-CN" altLang="en-US" sz="2400" b="1" i="1" dirty="0">
                  <a:solidFill>
                    <a:schemeClr val="tx1">
                      <a:alpha val="100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是什么使得日常生活变得井井有条？</a:t>
              </a:r>
              <a:endParaRPr lang="zh-CN" altLang="en-US" sz="2400" b="1" i="1" dirty="0">
                <a:solidFill>
                  <a:schemeClr val="tx1">
                    <a:alpha val="10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endParaRPr>
            </a:p>
          </p:txBody>
        </p:sp>
        <p:pic>
          <p:nvPicPr>
            <p:cNvPr id="9" name="图片 8" descr="白色背景上的黄色问号。"/>
            <p:cNvPicPr>
              <a:picLocks noChangeAspect="1"/>
            </p:cNvPicPr>
            <p:nvPr/>
          </p:nvPicPr>
          <p:blipFill>
            <a:blip r:embed="rId5"/>
            <a:srcRect l="8381" t="20161" r="60825" b="19759"/>
            <a:stretch>
              <a:fillRect/>
            </a:stretch>
          </p:blipFill>
          <p:spPr>
            <a:xfrm rot="420000">
              <a:off x="8242" y="-125"/>
              <a:ext cx="2186" cy="2843"/>
            </a:xfrm>
            <a:prstGeom prst="rect">
              <a:avLst/>
            </a:prstGeom>
          </p:spPr>
        </p:pic>
      </p:grpSp>
      <p:sp>
        <p:nvSpPr>
          <p:cNvPr id="5" name="椭圆 4"/>
          <p:cNvSpPr/>
          <p:nvPr/>
        </p:nvSpPr>
        <p:spPr>
          <a:xfrm>
            <a:off x="10120630" y="3937000"/>
            <a:ext cx="548640" cy="526415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61915197009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005" y="374015"/>
            <a:ext cx="1665605" cy="1109345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1833245" y="5126859"/>
            <a:ext cx="8881110" cy="1213616"/>
            <a:chOff x="5751" y="3190"/>
            <a:chExt cx="13986" cy="2140"/>
          </a:xfrm>
        </p:grpSpPr>
        <p:pic>
          <p:nvPicPr>
            <p:cNvPr id="43" name="图片 42" descr="99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55" y="3190"/>
              <a:ext cx="13832" cy="2140"/>
            </a:xfrm>
            <a:prstGeom prst="rect">
              <a:avLst/>
            </a:prstGeom>
            <a:pattFill>
              <a:fgClr>
                <a:srgbClr val="FFFFFF"/>
              </a:fgClr>
              <a:bgClr>
                <a:srgbClr val="FFFFFF"/>
              </a:bgClr>
            </a:pattFill>
          </p:spPr>
        </p:pic>
        <p:sp>
          <p:nvSpPr>
            <p:cNvPr id="42" name="文本框 41"/>
            <p:cNvSpPr txBox="1"/>
            <p:nvPr/>
          </p:nvSpPr>
          <p:spPr>
            <a:xfrm>
              <a:off x="5751" y="3191"/>
              <a:ext cx="13986" cy="187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ctr" fontAlgn="auto">
                <a:lnSpc>
                  <a:spcPts val="3560"/>
                </a:lnSpc>
              </a:pPr>
              <a:r>
                <a:rPr lang="en-US" altLang="zh-CN" sz="2800" b="1">
                  <a:solidFill>
                    <a:srgbClr val="02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 Everything stands with a </a:t>
              </a:r>
              <a:r>
                <a:rPr lang="en-US" altLang="zh-CN" sz="3600" b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plan</a:t>
              </a:r>
              <a:r>
                <a:rPr lang="en-US" altLang="zh-CN" sz="2800" b="1">
                  <a:solidFill>
                    <a:srgbClr val="02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, and falls without one.     </a:t>
              </a:r>
              <a:r>
                <a:rPr lang="zh-CN" altLang="en-US" sz="2800" b="1">
                  <a:solidFill>
                    <a:srgbClr val="020000"/>
                  </a:solidFill>
                  <a:latin typeface="Times New Roman" panose="02020603050405020304" pitchFamily="18" charset="0"/>
                  <a:ea typeface="楷体" panose="02010609060101010101" charset="-122"/>
                  <a:cs typeface="Comic Sans MS" panose="030F0702030302020204" charset="0"/>
                  <a:sym typeface="+mn-ea"/>
                </a:rPr>
                <a:t>凡事预则立，不预则废。</a:t>
              </a:r>
              <a:endParaRPr lang="zh-CN" altLang="en-US" sz="2800" b="1">
                <a:solidFill>
                  <a:srgbClr val="020000"/>
                </a:solidFill>
                <a:latin typeface="Times New Roman" panose="02020603050405020304" pitchFamily="18" charset="0"/>
                <a:ea typeface="楷体" panose="02010609060101010101" charset="-122"/>
                <a:cs typeface="Comic Sans MS" panose="030F0702030302020204" charset="0"/>
                <a:sym typeface="+mn-ea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883410" y="560070"/>
            <a:ext cx="3087370" cy="582231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519680" y="2105025"/>
            <a:ext cx="2067560" cy="340995"/>
          </a:xfrm>
          <a:prstGeom prst="roundRect">
            <a:avLst/>
          </a:prstGeom>
          <a:noFill/>
          <a:ln w="57150">
            <a:solidFill>
              <a:srgbClr val="FF924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675640" y="2540000"/>
            <a:ext cx="5504180" cy="323850"/>
          </a:xfrm>
          <a:prstGeom prst="roundRect">
            <a:avLst/>
          </a:prstGeom>
          <a:noFill/>
          <a:ln w="57150">
            <a:solidFill>
              <a:srgbClr val="FF924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>
            <p:custDataLst>
              <p:tags r:id="rId5"/>
            </p:custDataLst>
          </p:nvPr>
        </p:nvSpPr>
        <p:spPr>
          <a:xfrm>
            <a:off x="6972300" y="2999105"/>
            <a:ext cx="3925570" cy="674370"/>
          </a:xfrm>
          <a:prstGeom prst="roundRect">
            <a:avLst/>
          </a:prstGeom>
          <a:solidFill>
            <a:srgbClr val="FFC000"/>
          </a:solidFill>
          <a:ln w="3810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2400" b="1" kern="1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0" name="内容占位符 2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6763385" y="3060065"/>
            <a:ext cx="4027805" cy="592455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850" marR="0" lvl="0" indent="0" algn="just" defTabSz="914400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u="none" strike="noStrike" kern="1200" cap="none" spc="15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charset="0"/>
                <a:ea typeface="+mn-ea"/>
                <a:cs typeface="Candara" panose="020E0502030303020204" charset="0"/>
                <a:sym typeface="+mn-ea"/>
              </a:rPr>
              <a:t> </a:t>
            </a:r>
            <a:r>
              <a:rPr kumimoji="0" lang="en-US" altLang="zh-CN" sz="2800" b="1" u="none" strike="noStrike" kern="1200" cap="none" spc="15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charset="0"/>
                <a:ea typeface="+mn-ea"/>
                <a:cs typeface="Candara" panose="020E0502030303020204" charset="0"/>
                <a:sym typeface="+mn-ea"/>
              </a:rPr>
              <a:t>Make </a:t>
            </a:r>
            <a:r>
              <a:rPr kumimoji="0" lang="en-US" altLang="zh-CN" sz="2800" b="1" u="none" strike="noStrike" kern="1200" cap="none" spc="15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charset="0"/>
                <a:ea typeface="+mn-ea"/>
                <a:cs typeface="Candara" panose="020E0502030303020204" charset="0"/>
                <a:sym typeface="+mn-ea"/>
              </a:rPr>
              <a:t>a daily plan</a:t>
            </a:r>
            <a:endParaRPr kumimoji="0" lang="en-US" altLang="zh-CN" sz="2800" b="1" u="none" strike="noStrike" kern="1200" cap="none" spc="150" normalizeH="0" baseline="0" noProof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charset="0"/>
              <a:ea typeface="+mn-ea"/>
              <a:cs typeface="Candara" panose="020E0502030303020204" charset="0"/>
              <a:sym typeface="+mn-ea"/>
            </a:endParaRPr>
          </a:p>
          <a:p>
            <a:pPr marL="450850" marR="0" lvl="0" indent="0" algn="just" defTabSz="914400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000">
                <a:solidFill>
                  <a:srgbClr val="000000">
                    <a:alpha val="100000"/>
                  </a:srgbClr>
                </a:solidFill>
                <a:latin typeface="Candara" panose="020E0502030303020204" charset="0"/>
                <a:ea typeface="楷体" panose="02010609060101010101" charset="-122"/>
                <a:cs typeface="Candara" panose="020E0502030303020204" charset="0"/>
                <a:sym typeface="+mn-ea"/>
              </a:rPr>
              <a:t>     </a:t>
            </a:r>
            <a:r>
              <a:rPr sz="2000">
                <a:solidFill>
                  <a:srgbClr val="000000">
                    <a:alpha val="100000"/>
                  </a:srgbClr>
                </a:solidFill>
                <a:latin typeface="Candara" panose="020E0502030303020204" charset="0"/>
                <a:ea typeface="楷体" panose="02010609060101010101" charset="-122"/>
                <a:cs typeface="Candara" panose="020E0502030303020204" charset="0"/>
                <a:sym typeface="+mn-ea"/>
              </a:rPr>
              <a:t>制作一个每日计划</a:t>
            </a:r>
            <a:r>
              <a:rPr kumimoji="0" lang="en-US" altLang="zh-CN" sz="2800" b="0" u="none" strike="noStrike" kern="1200" cap="none" spc="15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altLang="zh-CN" sz="2800" b="0" u="none" strike="noStrike" kern="1200" cap="none" spc="150" normalizeH="0" baseline="0" noProof="1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1" name="形状1"/>
          <p:cNvSpPr txBox="1"/>
          <p:nvPr/>
        </p:nvSpPr>
        <p:spPr>
          <a:xfrm>
            <a:off x="6513195" y="1785620"/>
            <a:ext cx="4992370" cy="802005"/>
          </a:xfrm>
          <a:custGeom>
            <a:avLst/>
            <a:gdLst>
              <a:gd name="connsiteX0" fmla="*/ 169081 w 6980130"/>
              <a:gd name="connsiteY0" fmla="*/ 0 h 1014489"/>
              <a:gd name="connsiteX1" fmla="*/ 6811048 w 6980130"/>
              <a:gd name="connsiteY1" fmla="*/ 0 h 1014489"/>
              <a:gd name="connsiteX2" fmla="*/ 6855891 w 6980130"/>
              <a:gd name="connsiteY2" fmla="*/ 0 h 1014489"/>
              <a:gd name="connsiteX3" fmla="*/ 6962316 w 6980130"/>
              <a:gd name="connsiteY3" fmla="*/ 81232 h 1014489"/>
              <a:gd name="connsiteX4" fmla="*/ 6980130 w 6980130"/>
              <a:gd name="connsiteY4" fmla="*/ 845407 h 1014489"/>
              <a:gd name="connsiteX5" fmla="*/ 6980130 w 6980130"/>
              <a:gd name="connsiteY5" fmla="*/ 890251 h 1014489"/>
              <a:gd name="connsiteX6" fmla="*/ 6898898 w 6980130"/>
              <a:gd name="connsiteY6" fmla="*/ 996675 h 1014489"/>
              <a:gd name="connsiteX7" fmla="*/ 169081 w 6980130"/>
              <a:gd name="connsiteY7" fmla="*/ 1014489 h 1014489"/>
              <a:gd name="connsiteX8" fmla="*/ 124238 w 6980130"/>
              <a:gd name="connsiteY8" fmla="*/ 1014489 h 1014489"/>
              <a:gd name="connsiteX9" fmla="*/ 17814 w 6980130"/>
              <a:gd name="connsiteY9" fmla="*/ 933257 h 1014489"/>
              <a:gd name="connsiteX10" fmla="*/ 0 w 6980130"/>
              <a:gd name="connsiteY10" fmla="*/ 169081 h 1014489"/>
              <a:gd name="connsiteX11" fmla="*/ 0 w 6980130"/>
              <a:gd name="connsiteY11" fmla="*/ 75700 h 101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0130" h="1014489">
                <a:moveTo>
                  <a:pt x="169081" y="0"/>
                </a:moveTo>
                <a:lnTo>
                  <a:pt x="6811048" y="0"/>
                </a:lnTo>
                <a:cubicBezTo>
                  <a:pt x="6855891" y="0"/>
                  <a:pt x="6898898" y="17814"/>
                  <a:pt x="6930607" y="49523"/>
                </a:cubicBezTo>
                <a:cubicBezTo>
                  <a:pt x="6962316" y="81232"/>
                  <a:pt x="6980130" y="124238"/>
                  <a:pt x="6980130" y="169081"/>
                </a:cubicBezTo>
                <a:lnTo>
                  <a:pt x="6980130" y="845407"/>
                </a:lnTo>
                <a:cubicBezTo>
                  <a:pt x="6980130" y="890251"/>
                  <a:pt x="6962316" y="933257"/>
                  <a:pt x="6930607" y="964966"/>
                </a:cubicBezTo>
                <a:cubicBezTo>
                  <a:pt x="6898898" y="996675"/>
                  <a:pt x="6855891" y="1014489"/>
                  <a:pt x="6811048" y="1014489"/>
                </a:cubicBezTo>
                <a:lnTo>
                  <a:pt x="169081" y="1014489"/>
                </a:lnTo>
                <a:cubicBezTo>
                  <a:pt x="124238" y="1014489"/>
                  <a:pt x="81232" y="996675"/>
                  <a:pt x="49523" y="964966"/>
                </a:cubicBezTo>
                <a:cubicBezTo>
                  <a:pt x="17814" y="933257"/>
                  <a:pt x="0" y="890251"/>
                  <a:pt x="0" y="845407"/>
                </a:cubicBezTo>
                <a:lnTo>
                  <a:pt x="0" y="169081"/>
                </a:lnTo>
                <a:cubicBezTo>
                  <a:pt x="0" y="75700"/>
                  <a:pt x="75700" y="0"/>
                  <a:pt x="169081" y="0"/>
                </a:cubicBezTo>
                <a:close/>
              </a:path>
            </a:pathLst>
          </a:custGeom>
          <a:solidFill>
            <a:srgbClr val="7BE1A4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2800" b="1" i="1" dirty="0">
                <a:solidFill>
                  <a:srgbClr val="000000">
                    <a:alpha val="100000"/>
                  </a:srgbClr>
                </a:solidFill>
                <a:latin typeface="Candara" panose="020E0502030303020204" charset="0"/>
                <a:ea typeface="Saturday Sans Regular" panose="02010600010101010101" charset="-122"/>
                <a:cs typeface="Candara" panose="020E0502030303020204" charset="0"/>
              </a:rPr>
              <a:t>  </a:t>
            </a:r>
            <a:r>
              <a:rPr lang="zh-CN" altLang="en-US" sz="2800" b="1" dirty="0">
                <a:solidFill>
                  <a:srgbClr val="000000">
                    <a:alpha val="100000"/>
                  </a:srgbClr>
                </a:solidFill>
                <a:latin typeface="Candara" panose="020E0502030303020204" charset="0"/>
                <a:ea typeface="Saturday Sans Regular" panose="02010600010101010101" charset="-122"/>
                <a:cs typeface="Candara" panose="020E0502030303020204" charset="0"/>
              </a:rPr>
              <a:t>How to make a</a:t>
            </a:r>
            <a:r>
              <a:rPr lang="en-US" altLang="zh-CN" sz="2800" b="1" dirty="0">
                <a:solidFill>
                  <a:srgbClr val="000000">
                    <a:alpha val="100000"/>
                  </a:srgbClr>
                </a:solidFill>
                <a:latin typeface="Candara" panose="020E0502030303020204" charset="0"/>
                <a:ea typeface="Saturday Sans Regular" panose="02010600010101010101" charset="-122"/>
                <a:cs typeface="Candara" panose="020E0502030303020204" charset="0"/>
              </a:rPr>
              <a:t> plan</a:t>
            </a:r>
            <a:r>
              <a:rPr lang="zh-CN" altLang="en-US" sz="2800" b="1" dirty="0">
                <a:solidFill>
                  <a:srgbClr val="000000">
                    <a:alpha val="100000"/>
                  </a:srgbClr>
                </a:solidFill>
                <a:latin typeface="Candara" panose="020E0502030303020204" charset="0"/>
                <a:ea typeface="Saturday Sans Regular" panose="02010600010101010101" charset="-122"/>
                <a:cs typeface="Candara" panose="020E0502030303020204" charset="0"/>
              </a:rPr>
              <a:t>？</a:t>
            </a:r>
            <a:endParaRPr lang="zh-CN" altLang="en-US" sz="2800" b="1" dirty="0">
              <a:solidFill>
                <a:srgbClr val="000000">
                  <a:alpha val="100000"/>
                </a:srgbClr>
              </a:solidFill>
              <a:latin typeface="Candara" panose="020E0502030303020204" charset="0"/>
              <a:ea typeface="Saturday Sans Regular" panose="02010600010101010101" charset="-122"/>
              <a:cs typeface="Candara" panose="020E0502030303020204" charset="0"/>
            </a:endParaRPr>
          </a:p>
          <a:p>
            <a:pPr marL="0" algn="ctr"/>
            <a:r>
              <a:rPr lang="zh-CN" altLang="en-US" sz="2000" b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Candara" panose="020E0502030303020204" charset="0"/>
              </a:rPr>
              <a:t>如何制作一个计划呢？</a:t>
            </a:r>
            <a:endParaRPr lang="zh-CN" altLang="en-US" sz="2000" b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  <a:cs typeface="Candara" panose="020E0502030303020204" charset="0"/>
            </a:endParaRPr>
          </a:p>
        </p:txBody>
      </p:sp>
      <p:sp>
        <p:nvSpPr>
          <p:cNvPr id="14" name="下箭头 13"/>
          <p:cNvSpPr/>
          <p:nvPr/>
        </p:nvSpPr>
        <p:spPr>
          <a:xfrm>
            <a:off x="8678545" y="2587625"/>
            <a:ext cx="208915" cy="430530"/>
          </a:xfrm>
          <a:prstGeom prst="downArrow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12" name="圆角矩形 11"/>
          <p:cNvSpPr/>
          <p:nvPr>
            <p:custDataLst>
              <p:tags r:id="rId7"/>
            </p:custDataLst>
          </p:nvPr>
        </p:nvSpPr>
        <p:spPr>
          <a:xfrm>
            <a:off x="6972300" y="4130040"/>
            <a:ext cx="3925570" cy="690245"/>
          </a:xfrm>
          <a:prstGeom prst="roundRect">
            <a:avLst/>
          </a:prstGeom>
          <a:solidFill>
            <a:srgbClr val="FFC000"/>
          </a:solidFill>
          <a:ln w="3810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2400" b="1" kern="1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3" name="内容占位符 2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6656705" y="4229735"/>
            <a:ext cx="4134485" cy="592455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850" marR="0" lvl="0" indent="0" algn="just" defTabSz="914400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u="none" strike="noStrike" kern="1200" cap="none" spc="15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charset="0"/>
                <a:ea typeface="+mn-ea"/>
                <a:cs typeface="Candara" panose="020E0502030303020204" charset="0"/>
                <a:sym typeface="+mn-ea"/>
              </a:rPr>
              <a:t> Make </a:t>
            </a:r>
            <a:r>
              <a:rPr kumimoji="0" lang="en-US" altLang="zh-CN" sz="2800" b="1" u="none" strike="noStrike" kern="1200" cap="none" spc="15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charset="0"/>
                <a:ea typeface="+mn-ea"/>
                <a:cs typeface="Candara" panose="020E0502030303020204" charset="0"/>
                <a:sym typeface="+mn-ea"/>
              </a:rPr>
              <a:t>a weekly plan</a:t>
            </a:r>
            <a:endParaRPr kumimoji="0" lang="en-US" altLang="zh-CN" sz="2800" b="1" u="none" strike="noStrike" kern="1200" cap="none" spc="150" normalizeH="0" baseline="0" noProof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charset="0"/>
              <a:ea typeface="+mn-ea"/>
              <a:cs typeface="Candara" panose="020E0502030303020204" charset="0"/>
              <a:sym typeface="+mn-ea"/>
            </a:endParaRPr>
          </a:p>
          <a:p>
            <a:pPr marL="450850" marR="0" lvl="0" indent="0" algn="just" defTabSz="914400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180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+mj-lt"/>
                <a:sym typeface="+mn-ea"/>
              </a:rPr>
              <a:t>     </a:t>
            </a:r>
            <a:r>
              <a:rPr sz="180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+mj-lt"/>
                <a:sym typeface="+mn-ea"/>
              </a:rPr>
              <a:t>制作一个每日计划</a:t>
            </a:r>
            <a:r>
              <a:rPr kumimoji="0" lang="en-US" altLang="zh-CN" sz="2800" b="0" u="none" strike="noStrike" kern="1200" cap="none" spc="15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altLang="zh-CN" sz="2800" b="0" u="none" strike="noStrike" kern="1200" cap="none" spc="150" normalizeH="0" baseline="0" noProof="1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5" name="下箭头 14"/>
          <p:cNvSpPr/>
          <p:nvPr/>
        </p:nvSpPr>
        <p:spPr>
          <a:xfrm>
            <a:off x="8678545" y="3694430"/>
            <a:ext cx="208915" cy="430530"/>
          </a:xfrm>
          <a:prstGeom prst="downArrow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pic>
        <p:nvPicPr>
          <p:cNvPr id="16" name="图片3"/>
          <p:cNvPicPr>
            <a:picLocks noChangeAspect="1"/>
          </p:cNvPicPr>
          <p:nvPr/>
        </p:nvPicPr>
        <p:blipFill>
          <a:blip r:embed="rId9"/>
          <a:srcRect t="16267" r="8075"/>
          <a:stretch>
            <a:fillRect/>
          </a:stretch>
        </p:blipFill>
        <p:spPr>
          <a:xfrm>
            <a:off x="3310890" y="-27305"/>
            <a:ext cx="3766185" cy="209042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5" name="圆角矩形标注 4"/>
          <p:cNvSpPr/>
          <p:nvPr>
            <p:custDataLst>
              <p:tags r:id="rId10"/>
            </p:custDataLst>
          </p:nvPr>
        </p:nvSpPr>
        <p:spPr>
          <a:xfrm>
            <a:off x="587375" y="1660525"/>
            <a:ext cx="1932305" cy="444500"/>
          </a:xfrm>
          <a:prstGeom prst="wedgeRoundRectCallout">
            <a:avLst>
              <a:gd name="adj1" fmla="val 36502"/>
              <a:gd name="adj2" fmla="val 76714"/>
              <a:gd name="adj3" fmla="val 16667"/>
            </a:avLst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charset="0"/>
              </a:rPr>
              <a:t>我的一周计划</a:t>
            </a:r>
            <a:endParaRPr lang="zh-CN" altLang="en-US" sz="2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Comic Sans MS" panose="030F070203030202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882390" y="935990"/>
            <a:ext cx="381000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How do you plan 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every day well?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如何规划好你的每一天？</a:t>
            </a:r>
            <a:endParaRPr lang="zh-CN" altLang="en-US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 bldLvl="0" animBg="1"/>
      <p:bldP spid="5" grpId="0" bldLvl="0" animBg="1"/>
      <p:bldP spid="11" grpId="0" animBg="1"/>
      <p:bldP spid="11" grpId="1" animBg="1"/>
      <p:bldP spid="14" grpId="0" animBg="1"/>
      <p:bldP spid="10" grpId="0"/>
      <p:bldP spid="22" grpId="0" animBg="1"/>
      <p:bldP spid="14" grpId="1" animBg="1"/>
      <p:bldP spid="10" grpId="1"/>
      <p:bldP spid="22" grpId="1" animBg="1"/>
      <p:bldP spid="15" grpId="0" animBg="1"/>
      <p:bldP spid="13" grpId="0"/>
      <p:bldP spid="12" grpId="0" animBg="1"/>
      <p:bldP spid="15" grpId="1" animBg="1"/>
      <p:bldP spid="13" grpId="1"/>
      <p:bldP spid="12" grpId="1" animBg="1"/>
      <p:bldP spid="17" grpId="0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4200525" y="472440"/>
            <a:ext cx="7139940" cy="555625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2800"/>
              </a:lnSpc>
            </a:pPr>
            <a:r>
              <a:rPr lang="en-US" altLang="zh-CN" sz="2800" b="1" i="1" dirty="0">
                <a:solidFill>
                  <a:srgbClr val="000000">
                    <a:alpha val="100000"/>
                  </a:srgbClr>
                </a:solidFill>
                <a:latin typeface="Candara" panose="020E0502030303020204" charset="0"/>
                <a:ea typeface="汉仪颜楷简" panose="00020600040101010101" charset="-122"/>
                <a:cs typeface="Candara" panose="020E0502030303020204" charset="0"/>
              </a:rPr>
              <a:t>Talk about Wang Bing’s Monday. </a:t>
            </a:r>
            <a:r>
              <a:rPr lang="zh-CN" altLang="en-US" sz="2000" b="1" i="1" dirty="0">
                <a:solidFill>
                  <a:srgbClr val="000000">
                    <a:alpha val="100000"/>
                  </a:srgbClr>
                </a:solidFill>
                <a:latin typeface="汉仪颜楷简" panose="00020600040101010101" charset="-122"/>
                <a:ea typeface="汉仪颜楷简" panose="00020600040101010101" charset="-122"/>
              </a:rPr>
              <a:t>说一说王兵的周一。</a:t>
            </a:r>
            <a:endParaRPr lang="zh-CN" altLang="en-US" sz="2000" b="1" i="1" dirty="0">
              <a:solidFill>
                <a:srgbClr val="000000">
                  <a:alpha val="100000"/>
                </a:srgbClr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14" name="文本2"/>
          <p:cNvSpPr txBox="1"/>
          <p:nvPr/>
        </p:nvSpPr>
        <p:spPr>
          <a:xfrm>
            <a:off x="2510790" y="1480820"/>
            <a:ext cx="4546600" cy="579120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3000"/>
              </a:lnSpc>
            </a:pPr>
            <a:r>
              <a:rPr lang="en-US" sz="3200" b="1" i="1" u="sng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Wang Bing</a:t>
            </a:r>
            <a:r>
              <a:rPr lang="zh-CN" altLang="en-US" sz="3200" b="1" i="1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's </a:t>
            </a:r>
            <a:r>
              <a:rPr lang="en-US" sz="3200" b="1" i="1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Monday</a:t>
            </a:r>
            <a:endParaRPr lang="en-US" sz="3200" b="1" i="1" dirty="0">
              <a:solidFill>
                <a:srgbClr val="002060">
                  <a:alpha val="10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701" name="组合 700"/>
          <p:cNvGrpSpPr/>
          <p:nvPr/>
        </p:nvGrpSpPr>
        <p:grpSpPr>
          <a:xfrm>
            <a:off x="468819" y="388655"/>
            <a:ext cx="2687955" cy="639445"/>
            <a:chOff x="134124" y="117153"/>
            <a:chExt cx="2687955" cy="639445"/>
          </a:xfrm>
        </p:grpSpPr>
        <p:sp>
          <p:nvSpPr>
            <p:cNvPr id="702" name="矩形: 圆角 2"/>
            <p:cNvSpPr/>
            <p:nvPr/>
          </p:nvSpPr>
          <p:spPr>
            <a:xfrm>
              <a:off x="638314" y="200973"/>
              <a:ext cx="2183765" cy="5556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p>
              <a:pPr>
                <a:buNone/>
              </a:pPr>
              <a:r>
                <a:rPr lang="en-US" altLang="zh-C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  Try to ask</a:t>
              </a:r>
              <a:endParaRPr lang="zh-CN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703" name="图片 702" descr="未标题-2-1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4124" y="117153"/>
              <a:ext cx="631706" cy="639157"/>
            </a:xfrm>
            <a:prstGeom prst="rect">
              <a:avLst/>
            </a:prstGeom>
          </p:spPr>
        </p:pic>
      </p:grpSp>
      <p:sp>
        <p:nvSpPr>
          <p:cNvPr id="20" name="云形 19"/>
          <p:cNvSpPr/>
          <p:nvPr/>
        </p:nvSpPr>
        <p:spPr>
          <a:xfrm>
            <a:off x="374650" y="1035685"/>
            <a:ext cx="2385060" cy="111061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morning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表格 17"/>
          <p:cNvGraphicFramePr/>
          <p:nvPr>
            <p:custDataLst>
              <p:tags r:id="rId2"/>
            </p:custDataLst>
          </p:nvPr>
        </p:nvGraphicFramePr>
        <p:xfrm>
          <a:off x="5972810" y="2653030"/>
          <a:ext cx="5764530" cy="2923540"/>
        </p:xfrm>
        <a:graphic>
          <a:graphicData uri="http://schemas.openxmlformats.org/drawingml/2006/table">
            <a:tbl>
              <a:tblPr firstRow="1">
                <a:tableStyleId>{585F52F8-4395-4769-85A7-73C5BE88D205}</a:tableStyleId>
              </a:tblPr>
              <a:tblGrid>
                <a:gridCol w="918210"/>
                <a:gridCol w="2201545"/>
                <a:gridCol w="889635"/>
                <a:gridCol w="1755140"/>
              </a:tblGrid>
              <a:tr h="454660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ctr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</a:t>
                      </a: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ctr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</a:t>
                      </a: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  <a:tr h="624205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4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4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  <a:tr h="595630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4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4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  <a:tr h="624205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4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4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  <a:tr h="624840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4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4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5972810" y="3249930"/>
            <a:ext cx="8851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7:00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935470" y="3801110"/>
            <a:ext cx="2370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wash my face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84240" y="5054600"/>
            <a:ext cx="974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8:30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972810" y="4427855"/>
            <a:ext cx="909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7:20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00525" y="1010920"/>
            <a:ext cx="3077210" cy="6115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r>
              <a:rPr lang="en-US" sz="3200" b="1" i="1" dirty="0">
                <a:solidFill>
                  <a:schemeClr val="tx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ea typeface="Saturday Sans Regular" panose="02010600010101010101" charset="-122"/>
                <a:cs typeface="Candara" panose="020E0502030303020204" charset="0"/>
                <a:sym typeface="+mn-ea"/>
              </a:rPr>
              <a:t>When do you...?</a:t>
            </a:r>
            <a:endParaRPr lang="en-US" altLang="en-US" sz="3200" b="1" i="1" dirty="0">
              <a:solidFill>
                <a:schemeClr val="tx1">
                  <a:alpha val="1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ea typeface="Saturday Sans Regular" panose="02010600010101010101" charset="-122"/>
              <a:cs typeface="Candara" panose="020E05020303030202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47915" y="1011555"/>
            <a:ext cx="3881120" cy="6102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pPr algn="l"/>
            <a:r>
              <a:rPr lang="en-US" altLang="zh-CN" sz="3200" b="1" i="1" dirty="0">
                <a:solidFill>
                  <a:schemeClr val="tx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ea typeface="Saturday Sans Regular" panose="02010600010101010101" charset="-122"/>
                <a:cs typeface="Candara" panose="020E0502030303020204" charset="0"/>
                <a:sym typeface="+mn-ea"/>
              </a:rPr>
              <a:t>What do you do at...?</a:t>
            </a:r>
            <a:endParaRPr lang="en-US" altLang="zh-CN" sz="3200" b="1" i="1" dirty="0">
              <a:solidFill>
                <a:schemeClr val="tx1">
                  <a:alpha val="1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ea typeface="Saturday Sans Regular" panose="02010600010101010101" charset="-122"/>
              <a:cs typeface="Candara" panose="020E05020303030202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43445" y="3151505"/>
            <a:ext cx="1177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get up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72810" y="3801110"/>
            <a:ext cx="9855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7:10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848475" y="4427855"/>
            <a:ext cx="2457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have breakfast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958330" y="5043805"/>
            <a:ext cx="2061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have lessons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74980" y="2146300"/>
            <a:ext cx="2585813" cy="1897200"/>
            <a:chOff x="748" y="3380"/>
            <a:chExt cx="4072" cy="298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295" b="2401"/>
            <a:stretch>
              <a:fillRect/>
            </a:stretch>
          </p:blipFill>
          <p:spPr>
            <a:xfrm>
              <a:off x="748" y="3380"/>
              <a:ext cx="4072" cy="2988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2804" y="5785"/>
              <a:ext cx="180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85725" indent="0" algn="l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>
                  <a:ln>
                    <a:noFill/>
                  </a:ln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get up</a:t>
              </a:r>
              <a:endParaRPr lang="en-US" altLang="zh-CN" sz="2000" b="1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157220" y="2146300"/>
            <a:ext cx="2584450" cy="1897380"/>
            <a:chOff x="4972" y="3380"/>
            <a:chExt cx="4070" cy="2988"/>
          </a:xfrm>
        </p:grpSpPr>
        <p:pic>
          <p:nvPicPr>
            <p:cNvPr id="8" name="图片 7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" r="1195" b="2401"/>
            <a:stretch>
              <a:fillRect/>
            </a:stretch>
          </p:blipFill>
          <p:spPr>
            <a:xfrm>
              <a:off x="4972" y="3380"/>
              <a:ext cx="4071" cy="2988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5180" y="3566"/>
              <a:ext cx="180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85725" indent="0" algn="l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7:10</a:t>
              </a:r>
              <a:endParaRPr lang="en-US" altLang="zh-CN" sz="2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74980" y="4203065"/>
            <a:ext cx="2584450" cy="1897380"/>
            <a:chOff x="748" y="6619"/>
            <a:chExt cx="4070" cy="2988"/>
          </a:xfrm>
        </p:grpSpPr>
        <p:pic>
          <p:nvPicPr>
            <p:cNvPr id="10" name="图片 9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9" r="2086" b="2401"/>
            <a:stretch>
              <a:fillRect/>
            </a:stretch>
          </p:blipFill>
          <p:spPr>
            <a:xfrm>
              <a:off x="748" y="6619"/>
              <a:ext cx="4071" cy="2988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1270" y="9221"/>
              <a:ext cx="343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85725" indent="0" algn="l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>
                  <a:ln>
                    <a:noFill/>
                  </a:ln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have breakfast</a:t>
              </a:r>
              <a:endParaRPr lang="en-US" altLang="zh-CN" sz="2000" b="1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157220" y="4203065"/>
            <a:ext cx="2584450" cy="1897380"/>
            <a:chOff x="4972" y="6619"/>
            <a:chExt cx="4070" cy="2988"/>
          </a:xfrm>
        </p:grpSpPr>
        <p:pic>
          <p:nvPicPr>
            <p:cNvPr id="9" name="图片 8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2" r="608" b="828"/>
            <a:stretch>
              <a:fillRect/>
            </a:stretch>
          </p:blipFill>
          <p:spPr>
            <a:xfrm>
              <a:off x="4972" y="6619"/>
              <a:ext cx="4071" cy="2988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6900" y="6808"/>
              <a:ext cx="180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85725" indent="0" algn="l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8:30</a:t>
              </a:r>
              <a:endParaRPr lang="en-US" altLang="zh-CN" sz="2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wb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12823.00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91810" y="3249930"/>
            <a:ext cx="495300" cy="495300"/>
          </a:xfrm>
          <a:prstGeom prst="rect">
            <a:avLst/>
          </a:prstGeom>
        </p:spPr>
      </p:pic>
      <p:pic>
        <p:nvPicPr>
          <p:cNvPr id="5" name="wb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2986.000000" end="8197.00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91810" y="3827780"/>
            <a:ext cx="495300" cy="495300"/>
          </a:xfrm>
          <a:prstGeom prst="rect">
            <a:avLst/>
          </a:prstGeom>
        </p:spPr>
      </p:pic>
      <p:pic>
        <p:nvPicPr>
          <p:cNvPr id="7" name="wb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7510.000000" end="4537.00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91810" y="4381500"/>
            <a:ext cx="495300" cy="495300"/>
          </a:xfrm>
          <a:prstGeom prst="rect">
            <a:avLst/>
          </a:prstGeom>
        </p:spPr>
      </p:pic>
      <p:pic>
        <p:nvPicPr>
          <p:cNvPr id="22" name="wb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11271.000000" end="522.00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91810" y="49657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208 -0.0319445 L 0.339844 0.0944445 " pathEditMode="relative" rAng="0" ptsTypes="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" y="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9" dur="15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9" dur="15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3" dur="indefinite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7" dur="indefinite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showWhenStopped="0">
                <p:cTn id="10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showWhenStopped="0">
                <p:cTn id="10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10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/>
      <p:bldP spid="14" grpId="1"/>
      <p:bldP spid="11" grpId="0"/>
      <p:bldP spid="11" grpId="1"/>
      <p:bldP spid="13" grpId="0"/>
      <p:bldP spid="13" grpId="1"/>
      <p:bldP spid="19" grpId="0"/>
      <p:bldP spid="19" grpId="1"/>
      <p:bldP spid="17" grpId="0"/>
      <p:bldP spid="17" grpId="1"/>
      <p:bldP spid="2" grpId="0"/>
      <p:bldP spid="2" grpId="1"/>
      <p:bldP spid="20" grpId="0" bldLvl="0" animBg="1"/>
      <p:bldP spid="20" grpId="1" animBg="1"/>
      <p:bldP spid="14" grpId="2"/>
      <p:bldP spid="16" grpId="0" bldLvl="0" animBg="1"/>
      <p:bldP spid="16" grpId="1" animBg="1"/>
      <p:bldP spid="3" grpId="0" bldLvl="0" animBg="1"/>
      <p:bldP spid="3" grpId="1" animBg="1"/>
      <p:bldP spid="12" grpId="0"/>
      <p:bldP spid="12" grpId="1"/>
      <p:bldP spid="15" grpId="0"/>
      <p:bldP spid="15" grpId="1"/>
      <p:bldP spid="21" grpId="0"/>
      <p:bldP spid="21" grpId="1"/>
      <p:bldP spid="23" grpId="0"/>
      <p:bldP spid="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2"/>
          <p:cNvSpPr txBox="1"/>
          <p:nvPr/>
        </p:nvSpPr>
        <p:spPr>
          <a:xfrm>
            <a:off x="5998845" y="1657985"/>
            <a:ext cx="4546600" cy="573405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3000"/>
              </a:lnSpc>
            </a:pPr>
            <a:r>
              <a:rPr lang="en-US" sz="3200" b="1" i="1" u="sng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Wang Bing</a:t>
            </a:r>
            <a:r>
              <a:rPr lang="zh-CN" altLang="en-US" sz="3200" b="1" i="1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's </a:t>
            </a:r>
            <a:r>
              <a:rPr lang="en-US" altLang="zh-CN" sz="3200" b="1" i="1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Monday</a:t>
            </a:r>
            <a:endParaRPr lang="en-US" altLang="zh-CN" sz="3200" b="1" i="1" dirty="0">
              <a:solidFill>
                <a:srgbClr val="002060">
                  <a:alpha val="10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701" name="组合 700"/>
          <p:cNvGrpSpPr/>
          <p:nvPr/>
        </p:nvGrpSpPr>
        <p:grpSpPr>
          <a:xfrm>
            <a:off x="468630" y="388620"/>
            <a:ext cx="2611120" cy="639445"/>
            <a:chOff x="134124" y="117153"/>
            <a:chExt cx="2840355" cy="639445"/>
          </a:xfrm>
        </p:grpSpPr>
        <p:sp>
          <p:nvSpPr>
            <p:cNvPr id="702" name="矩形: 圆角 2"/>
            <p:cNvSpPr/>
            <p:nvPr/>
          </p:nvSpPr>
          <p:spPr>
            <a:xfrm>
              <a:off x="638314" y="200973"/>
              <a:ext cx="2336165" cy="5556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p>
              <a:pPr>
                <a:buNone/>
              </a:pPr>
              <a:r>
                <a:rPr lang="en-US" altLang="zh-C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  Let’ ask</a:t>
              </a:r>
              <a:endParaRPr lang="en-US" altLang="zh-CN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703" name="图片 702" descr="未标题-2-1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4124" y="117153"/>
              <a:ext cx="631706" cy="639157"/>
            </a:xfrm>
            <a:prstGeom prst="rect">
              <a:avLst/>
            </a:prstGeom>
          </p:spPr>
        </p:pic>
      </p:grpSp>
      <p:graphicFrame>
        <p:nvGraphicFramePr>
          <p:cNvPr id="18" name="表格 17"/>
          <p:cNvGraphicFramePr/>
          <p:nvPr>
            <p:custDataLst>
              <p:tags r:id="rId2"/>
            </p:custDataLst>
          </p:nvPr>
        </p:nvGraphicFramePr>
        <p:xfrm>
          <a:off x="5245735" y="2204085"/>
          <a:ext cx="6302375" cy="3802380"/>
        </p:xfrm>
        <a:graphic>
          <a:graphicData uri="http://schemas.openxmlformats.org/drawingml/2006/table">
            <a:tbl>
              <a:tblPr firstRow="1">
                <a:tableStyleId>{585F52F8-4395-4769-85A7-73C5BE88D205}</a:tableStyleId>
              </a:tblPr>
              <a:tblGrid>
                <a:gridCol w="801370"/>
                <a:gridCol w="1992630"/>
                <a:gridCol w="977265"/>
                <a:gridCol w="2531110"/>
              </a:tblGrid>
              <a:tr h="767715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ctr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</a:t>
                      </a: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ctr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</a:t>
                      </a: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  <a:tr h="766445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1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7:00</a:t>
                      </a:r>
                      <a:endParaRPr lang="en-US" altLang="zh-CN" sz="2400" b="1">
                        <a:ln>
                          <a:noFill/>
                        </a:ln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1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get up</a:t>
                      </a:r>
                      <a:endParaRPr lang="en-US" altLang="zh-CN" sz="24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  <a:tr h="734060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1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7:10</a:t>
                      </a:r>
                      <a:endParaRPr lang="en-US" altLang="zh-CN" sz="2400" b="1">
                        <a:ln>
                          <a:noFill/>
                        </a:ln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1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wash my face</a:t>
                      </a:r>
                      <a:endParaRPr lang="en-US" altLang="zh-CN" sz="24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  <a:tr h="766445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1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7:20</a:t>
                      </a:r>
                      <a:endParaRPr lang="en-US" altLang="zh-CN" sz="2400" b="1">
                        <a:ln>
                          <a:noFill/>
                        </a:ln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 fontAlgn="auto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1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have breakfast</a:t>
                      </a:r>
                      <a:endParaRPr lang="en-US" altLang="zh-CN" sz="24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  <a:tr h="767715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1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8:30</a:t>
                      </a:r>
                      <a:endParaRPr lang="en-US" altLang="zh-CN" sz="2400" b="1">
                        <a:ln>
                          <a:noFill/>
                        </a:ln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 b="1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have lessons</a:t>
                      </a:r>
                      <a:endParaRPr lang="en-US" altLang="zh-CN" sz="24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</a:tbl>
          </a:graphicData>
        </a:graphic>
      </p:graphicFrame>
      <p:grpSp>
        <p:nvGrpSpPr>
          <p:cNvPr id="27" name="组合 26"/>
          <p:cNvGrpSpPr/>
          <p:nvPr/>
        </p:nvGrpSpPr>
        <p:grpSpPr>
          <a:xfrm>
            <a:off x="2660015" y="2203450"/>
            <a:ext cx="2547620" cy="1799590"/>
            <a:chOff x="4189" y="3470"/>
            <a:chExt cx="4012" cy="2834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9" r="11882"/>
            <a:stretch>
              <a:fillRect/>
            </a:stretch>
          </p:blipFill>
          <p:spPr>
            <a:xfrm>
              <a:off x="4407" y="3470"/>
              <a:ext cx="3632" cy="2835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4189" y="3652"/>
              <a:ext cx="401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85725" indent="0" algn="l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>
                  <a:ln>
                    <a:noFill/>
                  </a:ln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go to the sports ground</a:t>
              </a:r>
              <a:endParaRPr lang="en-US" altLang="zh-CN" b="1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68630" y="4067175"/>
            <a:ext cx="2246630" cy="1821180"/>
            <a:chOff x="738" y="6405"/>
            <a:chExt cx="3538" cy="286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7" t="5558" r="6516" b="3987"/>
            <a:stretch>
              <a:fillRect/>
            </a:stretch>
          </p:blipFill>
          <p:spPr>
            <a:xfrm>
              <a:off x="738" y="6405"/>
              <a:ext cx="3521" cy="2835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9" name="文本框 18"/>
            <p:cNvSpPr txBox="1"/>
            <p:nvPr/>
          </p:nvSpPr>
          <p:spPr>
            <a:xfrm>
              <a:off x="2107" y="8693"/>
              <a:ext cx="216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have dinner</a:t>
              </a:r>
              <a:endPara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798445" y="4067175"/>
            <a:ext cx="2308860" cy="1800225"/>
            <a:chOff x="4407" y="6405"/>
            <a:chExt cx="3636" cy="283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" t="2401"/>
            <a:stretch>
              <a:fillRect/>
            </a:stretch>
          </p:blipFill>
          <p:spPr>
            <a:xfrm>
              <a:off x="4407" y="6405"/>
              <a:ext cx="3636" cy="2835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文本框 20"/>
            <p:cNvSpPr txBox="1"/>
            <p:nvPr/>
          </p:nvSpPr>
          <p:spPr>
            <a:xfrm>
              <a:off x="6162" y="8630"/>
              <a:ext cx="175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go to bed</a:t>
              </a:r>
              <a:endPara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9039225" y="3154045"/>
            <a:ext cx="22555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have lunch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998460" y="2204085"/>
            <a:ext cx="3549650" cy="380301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9039225" y="3687445"/>
            <a:ext cx="261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go to the sports ground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997825" y="4590415"/>
            <a:ext cx="1041400" cy="470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18:15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997825" y="5387975"/>
            <a:ext cx="1041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21:00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997825" y="3171825"/>
            <a:ext cx="1041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12:00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997825" y="3844925"/>
            <a:ext cx="1041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16:30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9039225" y="4572635"/>
            <a:ext cx="22555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have dinner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039225" y="5247640"/>
            <a:ext cx="22555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go to bed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云形 21"/>
          <p:cNvSpPr/>
          <p:nvPr/>
        </p:nvSpPr>
        <p:spPr>
          <a:xfrm>
            <a:off x="472440" y="1034415"/>
            <a:ext cx="2607310" cy="121285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afternoon /evenin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68819" y="388655"/>
            <a:ext cx="3538855" cy="639445"/>
            <a:chOff x="134124" y="117153"/>
            <a:chExt cx="3538855" cy="639445"/>
          </a:xfrm>
        </p:grpSpPr>
        <p:sp>
          <p:nvSpPr>
            <p:cNvPr id="10" name="矩形: 圆角 2"/>
            <p:cNvSpPr/>
            <p:nvPr/>
          </p:nvSpPr>
          <p:spPr>
            <a:xfrm>
              <a:off x="638314" y="200973"/>
              <a:ext cx="3034665" cy="5556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p>
              <a:pPr>
                <a:buNone/>
              </a:pPr>
              <a:r>
                <a:rPr lang="en-US" altLang="zh-C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  Ask and answer</a:t>
              </a:r>
              <a:endParaRPr lang="en-US" altLang="zh-CN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13" name="图片 12" descr="未标题-2-1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4124" y="117153"/>
              <a:ext cx="631706" cy="639157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4557395" y="434340"/>
            <a:ext cx="3077210" cy="5937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r>
              <a:rPr lang="en-US" sz="3200" b="1" i="1" dirty="0">
                <a:solidFill>
                  <a:schemeClr val="tx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ea typeface="Saturday Sans Regular" panose="02010600010101010101" charset="-122"/>
                <a:cs typeface="Candara" panose="020E0502030303020204" charset="0"/>
                <a:sym typeface="+mn-ea"/>
              </a:rPr>
              <a:t>When do you...?</a:t>
            </a:r>
            <a:endParaRPr lang="en-US" altLang="en-US" sz="3200" b="1" i="1" dirty="0">
              <a:solidFill>
                <a:schemeClr val="tx1">
                  <a:alpha val="1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ea typeface="Saturday Sans Regular" panose="02010600010101010101" charset="-122"/>
              <a:cs typeface="Candara" panose="020E0502030303020204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557395" y="1068070"/>
            <a:ext cx="3881120" cy="6102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pPr algn="l"/>
            <a:r>
              <a:rPr lang="en-US" altLang="zh-CN" sz="3200" b="1" i="1" dirty="0">
                <a:solidFill>
                  <a:schemeClr val="tx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ea typeface="Saturday Sans Regular" panose="02010600010101010101" charset="-122"/>
                <a:cs typeface="Candara" panose="020E0502030303020204" charset="0"/>
                <a:sym typeface="+mn-ea"/>
              </a:rPr>
              <a:t>What do you do at...?</a:t>
            </a:r>
            <a:endParaRPr lang="en-US" altLang="zh-CN" sz="3200" b="1" i="1" dirty="0">
              <a:solidFill>
                <a:schemeClr val="tx1">
                  <a:alpha val="1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ea typeface="Saturday Sans Regular" panose="02010600010101010101" charset="-122"/>
              <a:cs typeface="Candara" panose="020E0502030303020204" charset="0"/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459105" y="2203450"/>
            <a:ext cx="3048000" cy="1864360"/>
            <a:chOff x="723" y="3470"/>
            <a:chExt cx="4800" cy="2936"/>
          </a:xfrm>
        </p:grpSpPr>
        <p:grpSp>
          <p:nvGrpSpPr>
            <p:cNvPr id="26" name="组合 25"/>
            <p:cNvGrpSpPr/>
            <p:nvPr/>
          </p:nvGrpSpPr>
          <p:grpSpPr>
            <a:xfrm>
              <a:off x="723" y="3470"/>
              <a:ext cx="4801" cy="2936"/>
              <a:chOff x="723" y="3470"/>
              <a:chExt cx="4801" cy="2936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17" t="2401" b="717"/>
              <a:stretch>
                <a:fillRect/>
              </a:stretch>
            </p:blipFill>
            <p:spPr>
              <a:xfrm>
                <a:off x="723" y="3470"/>
                <a:ext cx="3536" cy="283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2386" y="5826"/>
                <a:ext cx="3139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have lunch</a:t>
                </a:r>
                <a:endParaRPr lang="en-US" altLang="zh-CN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738" y="3632"/>
              <a:ext cx="180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85725" indent="0" algn="l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12:00</a:t>
              </a:r>
              <a:endParaRPr lang="en-US" altLang="zh-CN" sz="2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3883660" y="3699510"/>
            <a:ext cx="114617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85725" indent="0" algn="l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16:3</a:t>
            </a:r>
            <a:r>
              <a:rPr lang="en-US" altLang="zh-CN" sz="2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endParaRPr lang="en-US" altLang="zh-CN" sz="2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59105" y="4112260"/>
            <a:ext cx="114617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85725" indent="0" algn="l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18:15</a:t>
            </a:r>
            <a:endParaRPr lang="en-US" altLang="zh-CN" sz="2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766695" y="4131945"/>
            <a:ext cx="114617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85725" indent="0" algn="l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21:00</a:t>
            </a:r>
            <a:endParaRPr lang="en-US" altLang="zh-CN" sz="2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53805" y="786765"/>
            <a:ext cx="1335405" cy="5937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r>
              <a:rPr lang="en-US" sz="3200" b="1" i="1" dirty="0">
                <a:solidFill>
                  <a:schemeClr val="tx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ea typeface="Saturday Sans Regular" panose="02010600010101010101" charset="-122"/>
                <a:cs typeface="Candara" panose="020E0502030303020204" charset="0"/>
                <a:sym typeface="+mn-ea"/>
              </a:rPr>
              <a:t>I...at...</a:t>
            </a:r>
            <a:endParaRPr lang="en-US" altLang="en-US" sz="3200" b="1" i="1" dirty="0">
              <a:solidFill>
                <a:schemeClr val="tx1">
                  <a:alpha val="1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ea typeface="Saturday Sans Regular" panose="02010600010101010101" charset="-122"/>
              <a:cs typeface="Candara" panose="020E0502030303020204" charset="0"/>
              <a:sym typeface="+mn-ea"/>
            </a:endParaRPr>
          </a:p>
        </p:txBody>
      </p:sp>
      <p:sp>
        <p:nvSpPr>
          <p:cNvPr id="3" name="圆角矩形标注 2"/>
          <p:cNvSpPr/>
          <p:nvPr/>
        </p:nvSpPr>
        <p:spPr>
          <a:xfrm>
            <a:off x="932180" y="3154045"/>
            <a:ext cx="3980180" cy="1151255"/>
          </a:xfrm>
          <a:prstGeom prst="wedgeRoundRectCallout">
            <a:avLst>
              <a:gd name="adj1" fmla="val 37874"/>
              <a:gd name="adj2" fmla="val 66602"/>
              <a:gd name="adj3" fmla="val 16667"/>
            </a:avLst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right time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charset="0"/>
              </a:rPr>
              <a:t>我们选择</a:t>
            </a:r>
            <a:r>
              <a:rPr lang="zh-CN" altLang="en-US" sz="2800" b="1" u="sng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charset="0"/>
              </a:rPr>
              <a:t>正确的时间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charset="0"/>
              </a:rPr>
              <a:t>来合理安排计划哦！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Comic Sans MS" panose="030F0702030302020204" charset="0"/>
            </a:endParaRPr>
          </a:p>
        </p:txBody>
      </p:sp>
      <p:sp>
        <p:nvSpPr>
          <p:cNvPr id="4" name="文本1"/>
          <p:cNvSpPr txBox="1"/>
          <p:nvPr/>
        </p:nvSpPr>
        <p:spPr>
          <a:xfrm>
            <a:off x="3883660" y="537210"/>
            <a:ext cx="7139940" cy="555625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2800"/>
              </a:lnSpc>
            </a:pPr>
            <a:r>
              <a:rPr lang="en-US" altLang="zh-CN" sz="2800" b="1" i="1" dirty="0">
                <a:solidFill>
                  <a:srgbClr val="000000">
                    <a:alpha val="100000"/>
                  </a:srgbClr>
                </a:solidFill>
                <a:latin typeface="Candara" panose="020E0502030303020204" charset="0"/>
                <a:ea typeface="汉仪颜楷简" panose="00020600040101010101" charset="-122"/>
                <a:cs typeface="Candara" panose="020E0502030303020204" charset="0"/>
              </a:rPr>
              <a:t>Talk about it with your partner. </a:t>
            </a:r>
            <a:r>
              <a:rPr lang="zh-CN" altLang="en-US" sz="2000" b="1" i="1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Candara" panose="020E0502030303020204" charset="0"/>
              </a:rPr>
              <a:t>同桌讨论。</a:t>
            </a:r>
            <a:endParaRPr lang="zh-CN" altLang="en-US" sz="2000" b="1" i="1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  <a:cs typeface="Candara" panose="020E0502030303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animBg="1"/>
      <p:bldP spid="31" grpId="0"/>
      <p:bldP spid="31" grpId="1"/>
      <p:bldP spid="32" grpId="0" bldLvl="0" animBg="1"/>
      <p:bldP spid="32" grpId="1" animBg="1"/>
      <p:bldP spid="33" grpId="0"/>
      <p:bldP spid="33" grpId="1"/>
      <p:bldP spid="35" grpId="0"/>
      <p:bldP spid="35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20" grpId="0" bldLvl="0" animBg="1"/>
      <p:bldP spid="20" grpId="1" animBg="1"/>
      <p:bldP spid="23" grpId="0" bldLvl="0" animBg="1"/>
      <p:bldP spid="23" grpId="1" animBg="1"/>
      <p:bldP spid="2" grpId="0" bldLvl="0" animBg="1"/>
      <p:bldP spid="2" grpId="1" animBg="1"/>
      <p:bldP spid="3" grpId="1" bldLvl="0" animBg="1"/>
      <p:bldP spid="4" grpId="0"/>
      <p:bldP spid="4" grpId="1"/>
      <p:bldP spid="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组合 700"/>
          <p:cNvGrpSpPr/>
          <p:nvPr/>
        </p:nvGrpSpPr>
        <p:grpSpPr>
          <a:xfrm>
            <a:off x="468819" y="388655"/>
            <a:ext cx="2840355" cy="639445"/>
            <a:chOff x="134124" y="117153"/>
            <a:chExt cx="2840355" cy="639445"/>
          </a:xfrm>
        </p:grpSpPr>
        <p:sp>
          <p:nvSpPr>
            <p:cNvPr id="702" name="矩形: 圆角 2"/>
            <p:cNvSpPr/>
            <p:nvPr/>
          </p:nvSpPr>
          <p:spPr>
            <a:xfrm>
              <a:off x="638314" y="200973"/>
              <a:ext cx="2336165" cy="5556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p>
              <a:pPr>
                <a:buNone/>
              </a:pPr>
              <a:r>
                <a:rPr lang="en-US" altLang="zh-C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  Let’s talk</a:t>
              </a:r>
              <a:endParaRPr lang="en-US" altLang="zh-CN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703" name="图片 702" descr="未标题-2-1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4124" y="117153"/>
              <a:ext cx="631706" cy="639157"/>
            </a:xfrm>
            <a:prstGeom prst="rect">
              <a:avLst/>
            </a:prstGeom>
          </p:spPr>
        </p:pic>
      </p:grpSp>
      <p:graphicFrame>
        <p:nvGraphicFramePr>
          <p:cNvPr id="18" name="表格 17"/>
          <p:cNvGraphicFramePr/>
          <p:nvPr>
            <p:custDataLst>
              <p:tags r:id="rId2"/>
            </p:custDataLst>
          </p:nvPr>
        </p:nvGraphicFramePr>
        <p:xfrm>
          <a:off x="1194435" y="2417445"/>
          <a:ext cx="9584690" cy="3901440"/>
        </p:xfrm>
        <a:graphic>
          <a:graphicData uri="http://schemas.openxmlformats.org/drawingml/2006/table">
            <a:tbl>
              <a:tblPr firstRow="1">
                <a:tableStyleId>{585F52F8-4395-4769-85A7-73C5BE88D205}</a:tableStyleId>
              </a:tblPr>
              <a:tblGrid>
                <a:gridCol w="1217930"/>
                <a:gridCol w="3031490"/>
                <a:gridCol w="1485900"/>
                <a:gridCol w="3849370"/>
              </a:tblGrid>
              <a:tr h="768350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ctr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</a:t>
                      </a: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ctr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</a:t>
                      </a: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  <a:tr h="768350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7:00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get up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12:00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have lunch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  <a:tr h="732155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7:10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wash my face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16:30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 to the sports ground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  <a:tr h="768350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7:20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have breakfast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18:15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have dinner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  <a:tr h="864235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8:30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have lessons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21:00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 to bed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</a:tbl>
          </a:graphicData>
        </a:graphic>
      </p:graphicFrame>
      <p:sp>
        <p:nvSpPr>
          <p:cNvPr id="2" name="文本2"/>
          <p:cNvSpPr txBox="1"/>
          <p:nvPr/>
        </p:nvSpPr>
        <p:spPr>
          <a:xfrm>
            <a:off x="3916680" y="1729740"/>
            <a:ext cx="4546600" cy="573405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3000"/>
              </a:lnSpc>
            </a:pPr>
            <a:r>
              <a:rPr lang="en-US" sz="3200" b="1" i="1" u="sng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Wang Bing</a:t>
            </a:r>
            <a:r>
              <a:rPr lang="zh-CN" altLang="en-US" sz="3200" b="1" i="1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's </a:t>
            </a:r>
            <a:r>
              <a:rPr lang="en-US" altLang="zh-CN" sz="3200" b="1" i="1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Monday</a:t>
            </a:r>
            <a:endParaRPr lang="en-US" altLang="zh-CN" sz="3200" b="1" i="1" dirty="0">
              <a:solidFill>
                <a:srgbClr val="002060">
                  <a:alpha val="10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498215" y="637540"/>
            <a:ext cx="7665085" cy="7080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3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What does Wang Bing do </a:t>
            </a:r>
            <a:r>
              <a:rPr lang="en-US" altLang="zh-CN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at school </a:t>
            </a:r>
            <a:r>
              <a:rPr lang="en-US" altLang="zh-CN" sz="3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?</a:t>
            </a:r>
            <a:endParaRPr lang="en-US" altLang="zh-CN" sz="36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cs typeface="Candara" panose="020E0502030303020204" charset="0"/>
            </a:endParaRPr>
          </a:p>
          <a:p>
            <a:endParaRPr lang="en-US" altLang="zh-CN" sz="36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099820" y="5250815"/>
            <a:ext cx="3797300" cy="1068705"/>
          </a:xfrm>
          <a:prstGeom prst="ellips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5276850" y="3833495"/>
            <a:ext cx="5644515" cy="881380"/>
          </a:xfrm>
          <a:prstGeom prst="ellips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107815" y="637540"/>
            <a:ext cx="4164330" cy="7080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3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I________ </a:t>
            </a:r>
            <a:r>
              <a:rPr lang="en-US" altLang="zh-CN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at school</a:t>
            </a:r>
            <a:r>
              <a:rPr lang="en-US" altLang="zh-CN" sz="3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.</a:t>
            </a:r>
            <a:endParaRPr lang="zh-CN" altLang="en-US" sz="36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cs typeface="Candara" panose="020E050203030302020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498215" y="637540"/>
            <a:ext cx="5442585" cy="7080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3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What do you do </a:t>
            </a:r>
            <a:r>
              <a:rPr lang="en-US" altLang="zh-CN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at school </a:t>
            </a:r>
            <a:r>
              <a:rPr lang="en-US" altLang="zh-CN" sz="3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?</a:t>
            </a:r>
            <a:endParaRPr lang="zh-CN" altLang="en-US" sz="36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cs typeface="Candara" panose="020E0502030303020204" charset="0"/>
              <a:sym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rcRect l="10014" t="14074" r="22069" b="22551"/>
          <a:stretch>
            <a:fillRect/>
          </a:stretch>
        </p:blipFill>
        <p:spPr>
          <a:xfrm>
            <a:off x="8747760" y="472440"/>
            <a:ext cx="908685" cy="977900"/>
          </a:xfrm>
          <a:prstGeom prst="rect">
            <a:avLst/>
          </a:prstGeom>
        </p:spPr>
      </p:pic>
      <p:pic>
        <p:nvPicPr>
          <p:cNvPr id="21" name="图片 20" descr="周五"/>
          <p:cNvPicPr/>
          <p:nvPr>
            <p:custDataLst>
              <p:tags r:id="rId4"/>
            </p:custDataLst>
          </p:nvPr>
        </p:nvPicPr>
        <p:blipFill>
          <a:blip r:embed="rId5"/>
          <a:srcRect l="8229" t="17370" r="13246" b="21195"/>
          <a:stretch>
            <a:fillRect/>
          </a:stretch>
        </p:blipFill>
        <p:spPr>
          <a:xfrm>
            <a:off x="9927590" y="472440"/>
            <a:ext cx="993775" cy="979805"/>
          </a:xfrm>
          <a:prstGeom prst="rect">
            <a:avLst/>
          </a:prstGeom>
        </p:spPr>
      </p:pic>
      <p:sp>
        <p:nvSpPr>
          <p:cNvPr id="3" name="七角星 2"/>
          <p:cNvSpPr/>
          <p:nvPr/>
        </p:nvSpPr>
        <p:spPr>
          <a:xfrm rot="21300000">
            <a:off x="181610" y="1169670"/>
            <a:ext cx="3446780" cy="1099820"/>
          </a:xfrm>
          <a:prstGeom prst="star7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reasonable?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合理吗</a:t>
            </a:r>
            <a:endParaRPr lang="zh-CN" altLang="en-US" sz="2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流程图: 终止 3"/>
          <p:cNvSpPr/>
          <p:nvPr/>
        </p:nvSpPr>
        <p:spPr>
          <a:xfrm rot="20820000">
            <a:off x="3256915" y="1812925"/>
            <a:ext cx="1035685" cy="467360"/>
          </a:xfrm>
          <a:prstGeom prst="flowChartTerminator">
            <a:avLst/>
          </a:prstGeom>
          <a:solidFill>
            <a:srgbClr val="C0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busy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47760" y="1503680"/>
            <a:ext cx="966470" cy="432000"/>
          </a:xfrm>
          <a:prstGeom prst="rect">
            <a:avLst/>
          </a:prstGeom>
          <a:solidFill>
            <a:srgbClr val="F8DD4E"/>
          </a:solidFill>
        </p:spPr>
        <p:txBody>
          <a:bodyPr wrap="square" rtlCol="0">
            <a:noAutofit/>
          </a:bodyPr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965055" y="1503880"/>
            <a:ext cx="966470" cy="431800"/>
          </a:xfrm>
          <a:prstGeom prst="rect">
            <a:avLst/>
          </a:prstGeom>
          <a:solidFill>
            <a:srgbClr val="91ACE0"/>
          </a:solidFill>
        </p:spPr>
        <p:txBody>
          <a:bodyPr wrap="square" rtlCol="0">
            <a:noAutofit/>
          </a:bodyPr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sport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流程图: 终止 10"/>
          <p:cNvSpPr/>
          <p:nvPr/>
        </p:nvSpPr>
        <p:spPr>
          <a:xfrm rot="21060000">
            <a:off x="2691130" y="2368550"/>
            <a:ext cx="2177415" cy="600710"/>
          </a:xfrm>
          <a:prstGeom prst="flowChartTerminator">
            <a:avLst/>
          </a:prstGeom>
          <a:solidFill>
            <a:srgbClr val="C0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meaningful</a:t>
            </a:r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有意义的</a:t>
            </a:r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66065" y="969645"/>
            <a:ext cx="3181350" cy="2005012"/>
            <a:chOff x="254" y="291"/>
            <a:chExt cx="5010" cy="3157"/>
          </a:xfrm>
        </p:grpSpPr>
        <p:pic>
          <p:nvPicPr>
            <p:cNvPr id="5" name="图片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20000">
              <a:off x="254" y="291"/>
              <a:ext cx="5010" cy="3157"/>
            </a:xfrm>
            <a:prstGeom prst="rect">
              <a:avLst/>
            </a:prstGeom>
          </p:spPr>
        </p:pic>
        <p:sp>
          <p:nvSpPr>
            <p:cNvPr id="6" name="文本15"/>
            <p:cNvSpPr txBox="1"/>
            <p:nvPr/>
          </p:nvSpPr>
          <p:spPr>
            <a:xfrm rot="20820000">
              <a:off x="380" y="872"/>
              <a:ext cx="4451" cy="129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/>
              <a:r>
                <a:rPr lang="zh-CN" altLang="en-US" sz="2400" b="1" i="0" dirty="0">
                  <a:solidFill>
                    <a:srgbClr val="006EFF">
                      <a:alpha val="100000"/>
                    </a:srgbClr>
                  </a:solidFill>
                  <a:latin typeface="Times New Roman" panose="02020603050405020304" pitchFamily="18" charset="0"/>
                  <a:ea typeface="Berlin Sans FB Demi"/>
                  <a:cs typeface="Times New Roman" panose="02020603050405020304" pitchFamily="18" charset="0"/>
                </a:rPr>
                <a:t>What do you think of </a:t>
              </a:r>
              <a:r>
                <a:rPr lang="en-US" altLang="zh-CN" sz="2400" b="1" i="0" dirty="0">
                  <a:solidFill>
                    <a:srgbClr val="006EFF">
                      <a:alpha val="100000"/>
                    </a:srgbClr>
                  </a:solidFill>
                  <a:latin typeface="Times New Roman" panose="02020603050405020304" pitchFamily="18" charset="0"/>
                  <a:ea typeface="Berlin Sans FB Demi"/>
                  <a:cs typeface="Times New Roman" panose="02020603050405020304" pitchFamily="18" charset="0"/>
                </a:rPr>
                <a:t>his day?</a:t>
              </a:r>
              <a:endParaRPr lang="en-US" altLang="zh-CN" sz="2400" b="1" i="0" dirty="0">
                <a:solidFill>
                  <a:srgbClr val="006EFF">
                    <a:alpha val="100000"/>
                  </a:srgbClr>
                </a:solidFill>
                <a:latin typeface="Times New Roman" panose="02020603050405020304" pitchFamily="18" charset="0"/>
                <a:ea typeface="Berlin Sans FB Demi"/>
                <a:cs typeface="Times New Roman" panose="02020603050405020304" pitchFamily="18" charset="0"/>
              </a:endParaRPr>
            </a:p>
            <a:p>
              <a:pPr marL="0" algn="ctr"/>
              <a:r>
                <a:rPr lang="en-US" altLang="zh-CN" b="1" i="0" dirty="0">
                  <a:solidFill>
                    <a:schemeClr val="tx1">
                      <a:alpha val="10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  </a:t>
              </a:r>
              <a:r>
                <a:rPr lang="zh-CN" altLang="en-US" b="1" i="0" dirty="0">
                  <a:solidFill>
                    <a:schemeClr val="tx1">
                      <a:alpha val="10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你觉得他的一天怎么样</a:t>
              </a:r>
              <a:r>
                <a:rPr lang="zh-CN" altLang="en-US" sz="1600" b="1" i="0" dirty="0">
                  <a:solidFill>
                    <a:schemeClr val="tx1">
                      <a:alpha val="10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？</a:t>
              </a:r>
              <a:endParaRPr lang="zh-CN" altLang="en-US" sz="1600" b="1" i="0" dirty="0">
                <a:solidFill>
                  <a:schemeClr val="tx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ldLvl="0" animBg="1"/>
      <p:bldP spid="42" grpId="1" animBg="1"/>
      <p:bldP spid="42" grpId="2" bldLvl="0" animBg="1"/>
      <p:bldP spid="25" grpId="0" bldLvl="0" animBg="1"/>
      <p:bldP spid="25" grpId="1" animBg="1"/>
      <p:bldP spid="7" grpId="0" bldLvl="0" animBg="1"/>
      <p:bldP spid="7" grpId="1" animBg="1"/>
      <p:bldP spid="8" grpId="1" animBg="1"/>
      <p:bldP spid="8" grpId="3" animBg="1"/>
      <p:bldP spid="19" grpId="0" bldLvl="0" animBg="1"/>
      <p:bldP spid="19" grpId="1" animBg="1"/>
      <p:bldP spid="19" grpId="2" bldLvl="0" animBg="1"/>
      <p:bldP spid="3" grpId="0" bldLvl="0" animBg="1"/>
      <p:bldP spid="3" grpId="1" animBg="1"/>
      <p:bldP spid="7" grpId="2" animBg="1"/>
      <p:bldP spid="25" grpId="2" animBg="1"/>
      <p:bldP spid="9" grpId="0" bldLvl="0" animBg="1"/>
      <p:bldP spid="10" grpId="0" bldLvl="0" animBg="1"/>
      <p:bldP spid="9" grpId="1" animBg="1"/>
      <p:bldP spid="10" grpId="1" animBg="1"/>
      <p:bldP spid="4" grpId="0" bldLvl="0" animBg="1"/>
      <p:bldP spid="4" grpId="1" animBg="1"/>
      <p:bldP spid="11" grpId="0" bldLvl="0" animBg="1"/>
      <p:bldP spid="11" grpId="1" animBg="1"/>
      <p:bldP spid="3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1"/>
          <p:cNvSpPr txBox="1"/>
          <p:nvPr/>
        </p:nvSpPr>
        <p:spPr>
          <a:xfrm>
            <a:off x="3642360" y="472440"/>
            <a:ext cx="72256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3600" b="1" i="1" dirty="0">
                <a:latin typeface="Times New Roman" panose="02020603050405020304" pitchFamily="18" charset="0"/>
                <a:ea typeface="微软雅黑" panose="020B0503020204020204" charset="-122"/>
              </a:rPr>
              <a:t>Task 1  Make a daily plan</a:t>
            </a:r>
            <a:endParaRPr lang="en-US" altLang="zh-CN" sz="3600" b="1" i="1" dirty="0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5817870" y="4012565"/>
            <a:ext cx="3980180" cy="1151255"/>
          </a:xfrm>
          <a:prstGeom prst="wedgeRoundRectCallout">
            <a:avLst>
              <a:gd name="adj1" fmla="val 14055"/>
              <a:gd name="adj2" fmla="val -75592"/>
              <a:gd name="adj3" fmla="val 16667"/>
            </a:avLst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charset="0"/>
              </a:rPr>
              <a:t>我们可以根据</a:t>
            </a:r>
            <a:r>
              <a:rPr lang="zh-CN" altLang="en-US" sz="2800" b="1" u="sng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charset="0"/>
              </a:rPr>
              <a:t>时间顺序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charset="0"/>
              </a:rPr>
              <a:t>来合理安排活动哦！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Comic Sans MS" panose="030F070203030202020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2820" y="1061720"/>
            <a:ext cx="3479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汉仪力量黑简" panose="00020600040101010101" charset="-122"/>
              </a:rPr>
              <a:t>完成书本上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汉仪力量黑简" panose="00020600040101010101" charset="-122"/>
              </a:rPr>
              <a:t>P40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汉仪力量黑简" panose="00020600040101010101" charset="-122"/>
              </a:rPr>
              <a:t>的表格。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颜楷简" panose="00020600040101010101" charset="-122"/>
              <a:ea typeface="汉仪颜楷简" panose="00020600040101010101" charset="-122"/>
              <a:sym typeface="汉仪力量黑简" panose="0002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8290" y="1493520"/>
            <a:ext cx="8982710" cy="3870325"/>
          </a:xfrm>
          <a:prstGeom prst="round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1984375" y="2280920"/>
            <a:ext cx="4043045" cy="2745740"/>
          </a:xfrm>
          <a:prstGeom prst="roundRect">
            <a:avLst/>
          </a:prstGeom>
          <a:noFill/>
          <a:ln w="31750" cmpd="sng">
            <a:solidFill>
              <a:schemeClr val="accent2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28575" cmpd="sng">
                <a:solidFill>
                  <a:schemeClr val="accent1">
                    <a:shade val="50000"/>
                  </a:schemeClr>
                </a:solidFill>
                <a:prstDash val="sysDash"/>
              </a:ln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6096635" y="2280920"/>
            <a:ext cx="4056380" cy="2745105"/>
          </a:xfrm>
          <a:prstGeom prst="roundRect">
            <a:avLst/>
          </a:prstGeom>
          <a:noFill/>
          <a:ln w="31750" cmpd="sng">
            <a:solidFill>
              <a:schemeClr val="accent2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ln w="28575" cmpd="sng">
                <a:solidFill>
                  <a:schemeClr val="accent1">
                    <a:shade val="50000"/>
                  </a:schemeClr>
                </a:solidFill>
                <a:prstDash val="sysDash"/>
              </a:ln>
              <a:sym typeface="+mn-ea"/>
            </a:endParaRPr>
          </a:p>
        </p:txBody>
      </p:sp>
      <p:sp>
        <p:nvSpPr>
          <p:cNvPr id="20" name="云形 19"/>
          <p:cNvSpPr/>
          <p:nvPr/>
        </p:nvSpPr>
        <p:spPr>
          <a:xfrm>
            <a:off x="547370" y="4678680"/>
            <a:ext cx="2850515" cy="150622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morning</a:t>
            </a:r>
            <a:endParaRPr lang="en-US" altLang="zh-CN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云形 20"/>
          <p:cNvSpPr/>
          <p:nvPr/>
        </p:nvSpPr>
        <p:spPr>
          <a:xfrm>
            <a:off x="8641080" y="4607560"/>
            <a:ext cx="3206115" cy="196342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afternoon /evening</a:t>
            </a:r>
            <a:endParaRPr lang="en-US" altLang="zh-CN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01" name="组合 700"/>
          <p:cNvGrpSpPr/>
          <p:nvPr/>
        </p:nvGrpSpPr>
        <p:grpSpPr>
          <a:xfrm>
            <a:off x="468819" y="388655"/>
            <a:ext cx="3173730" cy="639445"/>
            <a:chOff x="134124" y="117153"/>
            <a:chExt cx="3173730" cy="639445"/>
          </a:xfrm>
        </p:grpSpPr>
        <p:sp>
          <p:nvSpPr>
            <p:cNvPr id="702" name="矩形: 圆角 2"/>
            <p:cNvSpPr/>
            <p:nvPr/>
          </p:nvSpPr>
          <p:spPr>
            <a:xfrm>
              <a:off x="638314" y="200973"/>
              <a:ext cx="2669540" cy="5556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p>
              <a:pPr>
                <a:buNone/>
              </a:pPr>
              <a:r>
                <a:rPr lang="en-US" altLang="zh-C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  Do and say</a:t>
              </a:r>
              <a:endParaRPr lang="en-US" altLang="zh-CN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703" name="图片 702" descr="未标题-2-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124" y="117153"/>
              <a:ext cx="631706" cy="639157"/>
            </a:xfrm>
            <a:prstGeom prst="rect">
              <a:avLst/>
            </a:prstGeom>
          </p:spPr>
        </p:pic>
      </p:grpSp>
      <p:sp>
        <p:nvSpPr>
          <p:cNvPr id="3" name="圆角矩形标注 2"/>
          <p:cNvSpPr/>
          <p:nvPr/>
        </p:nvSpPr>
        <p:spPr>
          <a:xfrm>
            <a:off x="3330575" y="5290820"/>
            <a:ext cx="5020310" cy="1035685"/>
          </a:xfrm>
          <a:prstGeom prst="wedgeRoundRectCallout">
            <a:avLst>
              <a:gd name="adj1" fmla="val 14055"/>
              <a:gd name="adj2" fmla="val -75592"/>
              <a:gd name="adj3" fmla="val 16667"/>
            </a:avLst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Choose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right time to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plan.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charset="0"/>
              </a:rPr>
              <a:t>选择</a:t>
            </a:r>
            <a:r>
              <a:rPr lang="zh-CN" altLang="en-US" sz="2400" b="1" u="sng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charset="0"/>
              </a:rPr>
              <a:t>正确的时间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charset="0"/>
              </a:rPr>
              <a:t>来合理安排活动哦！</a:t>
            </a:r>
            <a:endParaRPr lang="zh-CN" altLang="en-US" sz="2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Comic Sans MS" panose="030F070203030202020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182745" y="1000125"/>
            <a:ext cx="409892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汉仪力量黑简" panose="00020600040101010101" charset="-122"/>
              </a:rPr>
              <a:t>并向同桌介绍自己的一天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汉仪力量黑简" panose="00020600040101010101" charset="-122"/>
              </a:rPr>
              <a:t>。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颜楷简" panose="00020600040101010101" charset="-122"/>
              <a:ea typeface="汉仪颜楷简" panose="00020600040101010101" charset="-122"/>
              <a:sym typeface="汉仪力量黑简" panose="00020600040101010101" charset="-122"/>
            </a:endParaRPr>
          </a:p>
        </p:txBody>
      </p:sp>
      <p:pic>
        <p:nvPicPr>
          <p:cNvPr id="23" name="纯音乐2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00.000000" end="71865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0885" y="6082665"/>
            <a:ext cx="495300" cy="49530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8210550" y="1061720"/>
            <a:ext cx="3420745" cy="6102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pPr algn="l"/>
            <a:r>
              <a:rPr lang="en-US" altLang="zh-CN" sz="3200" b="1" i="1" dirty="0">
                <a:solidFill>
                  <a:schemeClr val="tx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ea typeface="Saturday Sans Regular" panose="02010600010101010101" charset="-122"/>
                <a:cs typeface="Candara" panose="020E0502030303020204" charset="0"/>
                <a:sym typeface="+mn-ea"/>
              </a:rPr>
              <a:t>It’s ... It’s time to...</a:t>
            </a:r>
            <a:endParaRPr lang="zh-CN" altLang="en-US" sz="3200" b="1" i="1" dirty="0">
              <a:solidFill>
                <a:schemeClr val="tx1">
                  <a:alpha val="1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ea typeface="Saturday Sans Regular" panose="02010600010101010101" charset="-122"/>
              <a:cs typeface="Candara" panose="020E0502030303020204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2" dur="17133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1">
                <p:cTn id="4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6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3" grpId="1" bldLvl="0" animBg="1"/>
      <p:bldP spid="7" grpId="0" bldLvl="0" animBg="1"/>
      <p:bldP spid="24" grpId="0" bldLvl="0" animBg="1"/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组合 700"/>
          <p:cNvGrpSpPr/>
          <p:nvPr/>
        </p:nvGrpSpPr>
        <p:grpSpPr>
          <a:xfrm>
            <a:off x="468819" y="388655"/>
            <a:ext cx="3696335" cy="639445"/>
            <a:chOff x="134124" y="117153"/>
            <a:chExt cx="3696335" cy="639445"/>
          </a:xfrm>
        </p:grpSpPr>
        <p:sp>
          <p:nvSpPr>
            <p:cNvPr id="702" name="矩形: 圆角 2"/>
            <p:cNvSpPr/>
            <p:nvPr/>
          </p:nvSpPr>
          <p:spPr>
            <a:xfrm>
              <a:off x="638314" y="200973"/>
              <a:ext cx="3192145" cy="5556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p>
              <a:pPr>
                <a:buNone/>
              </a:pPr>
              <a:r>
                <a:rPr lang="en-US" altLang="zh-C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  Think and guess</a:t>
              </a:r>
              <a:endParaRPr lang="en-US" altLang="zh-CN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703" name="图片 702" descr="未标题-2-1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4124" y="117153"/>
              <a:ext cx="631706" cy="639157"/>
            </a:xfrm>
            <a:prstGeom prst="rect">
              <a:avLst/>
            </a:prstGeom>
          </p:spPr>
        </p:pic>
      </p:grpSp>
      <p:graphicFrame>
        <p:nvGraphicFramePr>
          <p:cNvPr id="18" name="表格 17"/>
          <p:cNvGraphicFramePr/>
          <p:nvPr>
            <p:custDataLst>
              <p:tags r:id="rId2"/>
            </p:custDataLst>
          </p:nvPr>
        </p:nvGraphicFramePr>
        <p:xfrm>
          <a:off x="1100455" y="1969770"/>
          <a:ext cx="9584690" cy="3901440"/>
        </p:xfrm>
        <a:graphic>
          <a:graphicData uri="http://schemas.openxmlformats.org/drawingml/2006/table">
            <a:tbl>
              <a:tblPr firstRow="1">
                <a:tableStyleId>{585F52F8-4395-4769-85A7-73C5BE88D205}</a:tableStyleId>
              </a:tblPr>
              <a:tblGrid>
                <a:gridCol w="1217930"/>
                <a:gridCol w="3031490"/>
                <a:gridCol w="1485900"/>
                <a:gridCol w="3849370"/>
              </a:tblGrid>
              <a:tr h="768350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ctr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</a:t>
                      </a: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ctr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</a:t>
                      </a: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  <a:tr h="768350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7:00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get up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12:00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have lunch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  <a:tr h="732155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7:10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wash my face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16:30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 to the sports ground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  <a:tr h="768350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7:20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have breakfast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18:15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have dinner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  <a:tr h="864235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8:30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have lessons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21:00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 to bed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</a:tbl>
          </a:graphicData>
        </a:graphic>
      </p:graphicFrame>
      <p:sp>
        <p:nvSpPr>
          <p:cNvPr id="2" name="文本2"/>
          <p:cNvSpPr txBox="1"/>
          <p:nvPr/>
        </p:nvSpPr>
        <p:spPr>
          <a:xfrm>
            <a:off x="3822700" y="1315085"/>
            <a:ext cx="4546600" cy="573405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3000"/>
              </a:lnSpc>
            </a:pPr>
            <a:r>
              <a:rPr lang="en-US" sz="3200" b="1" i="1" u="sng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Wang Bing</a:t>
            </a:r>
            <a:r>
              <a:rPr lang="zh-CN" altLang="en-US" sz="3200" b="1" i="1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's </a:t>
            </a:r>
            <a:r>
              <a:rPr lang="en-US" altLang="zh-CN" sz="3200" b="1" i="1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Monday</a:t>
            </a:r>
            <a:endParaRPr lang="en-US" altLang="zh-CN" sz="3200" b="1" i="1" dirty="0">
              <a:solidFill>
                <a:srgbClr val="002060">
                  <a:alpha val="10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32730" y="4232275"/>
            <a:ext cx="5352415" cy="1638935"/>
          </a:xfrm>
          <a:prstGeom prst="rect">
            <a:avLst/>
          </a:prstGeom>
          <a:noFill/>
          <a:ln w="47625" cmpd="dbl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问问题的概念。语音框上的问号，俯视图"/>
          <p:cNvPicPr>
            <a:picLocks noChangeAspect="1"/>
          </p:cNvPicPr>
          <p:nvPr/>
        </p:nvPicPr>
        <p:blipFill>
          <a:blip r:embed="rId3"/>
          <a:srcRect l="35486" t="51671" r="38922"/>
          <a:stretch>
            <a:fillRect/>
          </a:stretch>
        </p:blipFill>
        <p:spPr>
          <a:xfrm rot="21180000">
            <a:off x="3514090" y="3126105"/>
            <a:ext cx="1788160" cy="203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-2030" t="23314" b="8039"/>
          <a:stretch>
            <a:fillRect/>
          </a:stretch>
        </p:blipFill>
        <p:spPr>
          <a:xfrm>
            <a:off x="7081520" y="2204085"/>
            <a:ext cx="4264025" cy="2449830"/>
          </a:xfrm>
          <a:prstGeom prst="round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551545" y="645795"/>
            <a:ext cx="3225165" cy="5797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 </a:t>
            </a:r>
            <a:r>
              <a:rPr lang="en-US" altLang="zh-CN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out of school</a:t>
            </a:r>
            <a:r>
              <a:rPr lang="en-US" altLang="zh-CN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(</a:t>
            </a:r>
            <a:r>
              <a:rPr lang="zh-CN" alt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校外</a:t>
            </a:r>
            <a:r>
              <a:rPr lang="en-US" altLang="zh-CN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)</a:t>
            </a:r>
            <a:r>
              <a:rPr lang="en-US" altLang="zh-CN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 </a:t>
            </a:r>
            <a:endParaRPr lang="en-US" altLang="zh-CN" sz="20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cs typeface="Candara" panose="020E0502030303020204" charset="0"/>
              <a:sym typeface="+mn-ea"/>
            </a:endParaRPr>
          </a:p>
        </p:txBody>
      </p:sp>
      <p:grpSp>
        <p:nvGrpSpPr>
          <p:cNvPr id="701" name="组合 700"/>
          <p:cNvGrpSpPr/>
          <p:nvPr/>
        </p:nvGrpSpPr>
        <p:grpSpPr>
          <a:xfrm>
            <a:off x="468630" y="388620"/>
            <a:ext cx="3696335" cy="639445"/>
            <a:chOff x="134124" y="117153"/>
            <a:chExt cx="3696335" cy="639445"/>
          </a:xfrm>
        </p:grpSpPr>
        <p:sp>
          <p:nvSpPr>
            <p:cNvPr id="702" name="矩形: 圆角 2"/>
            <p:cNvSpPr/>
            <p:nvPr/>
          </p:nvSpPr>
          <p:spPr>
            <a:xfrm>
              <a:off x="638314" y="200973"/>
              <a:ext cx="3192145" cy="5556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p>
              <a:pPr>
                <a:buNone/>
              </a:pPr>
              <a:r>
                <a:rPr lang="en-US" altLang="zh-C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  Think and guess</a:t>
              </a:r>
              <a:endParaRPr lang="en-US" altLang="zh-CN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703" name="图片 702" descr="未标题-2-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124" y="117153"/>
              <a:ext cx="631706" cy="639157"/>
            </a:xfrm>
            <a:prstGeom prst="rect">
              <a:avLst/>
            </a:prstGeom>
          </p:spPr>
        </p:pic>
      </p:grpSp>
      <p:graphicFrame>
        <p:nvGraphicFramePr>
          <p:cNvPr id="18" name="表格 17"/>
          <p:cNvGraphicFramePr/>
          <p:nvPr>
            <p:custDataLst>
              <p:tags r:id="rId3"/>
            </p:custDataLst>
          </p:nvPr>
        </p:nvGraphicFramePr>
        <p:xfrm>
          <a:off x="1039495" y="1808480"/>
          <a:ext cx="5335270" cy="4405630"/>
        </p:xfrm>
        <a:graphic>
          <a:graphicData uri="http://schemas.openxmlformats.org/drawingml/2006/table">
            <a:tbl>
              <a:tblPr firstRow="1">
                <a:tableStyleId>{585F52F8-4395-4769-85A7-73C5BE88D205}</a:tableStyleId>
              </a:tblPr>
              <a:tblGrid>
                <a:gridCol w="1485900"/>
                <a:gridCol w="3849370"/>
              </a:tblGrid>
              <a:tr h="504190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ctr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</a:t>
                      </a:r>
                      <a:endParaRPr lang="en-US" altLang="zh-CN" sz="2000" b="1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  <a:tr h="768350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12:00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have lunch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  <a:tr h="732155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16:30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 to the sports ground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  <a:tr h="768350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18:15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have dinner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  <a:tr h="768350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  <a:tr h="864235"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21:00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85725" indent="0" algn="l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 to bed</a:t>
                      </a:r>
                      <a:endParaRPr lang="en-US" altLang="zh-CN" sz="2800" b="1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/>
                </a:tc>
              </a:tr>
            </a:tbl>
          </a:graphicData>
        </a:graphic>
      </p:graphicFrame>
      <p:sp>
        <p:nvSpPr>
          <p:cNvPr id="2" name="文本2"/>
          <p:cNvSpPr txBox="1"/>
          <p:nvPr/>
        </p:nvSpPr>
        <p:spPr>
          <a:xfrm>
            <a:off x="1242060" y="1236345"/>
            <a:ext cx="4546600" cy="573405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3000"/>
              </a:lnSpc>
            </a:pPr>
            <a:r>
              <a:rPr lang="en-US" sz="3200" b="1" i="1" u="sng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Wang Bing</a:t>
            </a:r>
            <a:r>
              <a:rPr lang="zh-CN" altLang="en-US" sz="3200" b="1" i="1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's </a:t>
            </a:r>
            <a:r>
              <a:rPr lang="en-US" altLang="zh-CN" sz="3200" b="1" i="1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Monday</a:t>
            </a:r>
            <a:endParaRPr lang="en-US" altLang="zh-CN" sz="3200" b="1" i="1" dirty="0">
              <a:solidFill>
                <a:srgbClr val="002060">
                  <a:alpha val="10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72820" y="3799205"/>
            <a:ext cx="5401945" cy="2414905"/>
          </a:xfrm>
          <a:prstGeom prst="rect">
            <a:avLst/>
          </a:prstGeom>
          <a:noFill/>
          <a:ln w="47625" cmpd="dbl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云形 3"/>
          <p:cNvSpPr/>
          <p:nvPr/>
        </p:nvSpPr>
        <p:spPr>
          <a:xfrm rot="21360000">
            <a:off x="4192270" y="4472940"/>
            <a:ext cx="1910715" cy="855980"/>
          </a:xfrm>
          <a:prstGeom prst="cloud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endParaRPr lang="en-US" altLang="zh-CN" sz="3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云形 4"/>
          <p:cNvSpPr/>
          <p:nvPr/>
        </p:nvSpPr>
        <p:spPr>
          <a:xfrm rot="240000">
            <a:off x="4359910" y="4520565"/>
            <a:ext cx="1743710" cy="814070"/>
          </a:xfrm>
          <a:prstGeom prst="cloud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endParaRPr lang="en-US" altLang="zh-CN" sz="3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64965" y="640715"/>
            <a:ext cx="7611745" cy="5791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What does Wang Bing do </a:t>
            </a:r>
            <a:r>
              <a:rPr lang="en-US" altLang="zh-CN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out of school</a:t>
            </a:r>
            <a:r>
              <a:rPr lang="en-US" altLang="zh-CN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(</a:t>
            </a:r>
            <a:r>
              <a:rPr lang="zh-CN" alt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校外</a:t>
            </a:r>
            <a:r>
              <a:rPr lang="en-US" altLang="zh-CN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)</a:t>
            </a:r>
            <a:r>
              <a:rPr lang="en-US" altLang="zh-CN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 </a:t>
            </a:r>
            <a:r>
              <a:rPr lang="en-US" altLang="zh-CN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?</a:t>
            </a:r>
            <a:endParaRPr lang="en-US" altLang="zh-CN" sz="32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cs typeface="Candara" panose="020E0502030303020204" charset="0"/>
              <a:sym typeface="+mn-ea"/>
            </a:endParaRPr>
          </a:p>
        </p:txBody>
      </p:sp>
      <p:pic>
        <p:nvPicPr>
          <p:cNvPr id="9" name="图片 8" descr="白色背景上的黄色问号。"/>
          <p:cNvPicPr>
            <a:picLocks noChangeAspect="1"/>
          </p:cNvPicPr>
          <p:nvPr/>
        </p:nvPicPr>
        <p:blipFill>
          <a:blip r:embed="rId4"/>
          <a:srcRect l="8381" t="20161" r="60825" b="19759"/>
          <a:stretch>
            <a:fillRect/>
          </a:stretch>
        </p:blipFill>
        <p:spPr>
          <a:xfrm rot="600000">
            <a:off x="2747010" y="4354830"/>
            <a:ext cx="1021715" cy="1329055"/>
          </a:xfrm>
          <a:prstGeom prst="rect">
            <a:avLst/>
          </a:prstGeom>
        </p:spPr>
      </p:pic>
      <p:sp>
        <p:nvSpPr>
          <p:cNvPr id="11" name="矩形标注 10"/>
          <p:cNvSpPr/>
          <p:nvPr/>
        </p:nvSpPr>
        <p:spPr>
          <a:xfrm>
            <a:off x="6374765" y="1236345"/>
            <a:ext cx="3065780" cy="989965"/>
          </a:xfrm>
          <a:prstGeom prst="wedgeRectCallout">
            <a:avLst>
              <a:gd name="adj1" fmla="val -11557"/>
              <a:gd name="adj2" fmla="val 94002"/>
            </a:avLst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 too. l like playing basketball and ping-pong. what about you?</a:t>
            </a:r>
            <a:endParaRPr lang="en-US" altLang="zh-CN" sz="2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69735" y="4719320"/>
            <a:ext cx="4745355" cy="1568450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I_______ out of school.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like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_______.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It’s_______.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812655" y="1280160"/>
            <a:ext cx="1567180" cy="1176655"/>
            <a:chOff x="5115" y="8346"/>
            <a:chExt cx="2468" cy="1853"/>
          </a:xfrm>
        </p:grpSpPr>
        <p:pic>
          <p:nvPicPr>
            <p:cNvPr id="15" name="图片8"/>
            <p:cNvPicPr>
              <a:picLocks noChangeAspect="1"/>
            </p:cNvPicPr>
            <p:nvPr/>
          </p:nvPicPr>
          <p:blipFill>
            <a:blip r:embed="rId5"/>
            <a:srcRect t="20741" b="21257"/>
            <a:stretch>
              <a:fillRect/>
            </a:stretch>
          </p:blipFill>
          <p:spPr>
            <a:xfrm>
              <a:off x="5115" y="8346"/>
              <a:ext cx="2254" cy="149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5361" y="8650"/>
              <a:ext cx="2222" cy="154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200" b="1" dirty="0">
                  <a:solidFill>
                    <a:srgbClr val="000000">
                      <a:alpha val="100000"/>
                    </a:srgbClr>
                  </a:solidFill>
                  <a:latin typeface="Berlin Sans FB Demi"/>
                  <a:ea typeface="Berlin Sans FB Demi"/>
                  <a:sym typeface="+mn-ea"/>
                </a:rPr>
                <a:t>hobbies</a:t>
              </a:r>
              <a:endParaRPr lang="en-US" altLang="zh-CN" sz="2200" b="1" dirty="0">
                <a:solidFill>
                  <a:srgbClr val="000000">
                    <a:alpha val="100000"/>
                  </a:srgbClr>
                </a:solidFill>
                <a:latin typeface="Berlin Sans FB Demi"/>
                <a:ea typeface="Berlin Sans FB Demi"/>
                <a:sym typeface="+mn-ea"/>
              </a:endParaRPr>
            </a:p>
            <a:p>
              <a:r>
                <a:rPr lang="zh-CN" altLang="en-US" b="1" dirty="0">
                  <a:solidFill>
                    <a:srgbClr val="000000">
                      <a:alpha val="100000"/>
                    </a:srgbClr>
                  </a:solidFill>
                  <a:latin typeface="Berlin Sans FB Demi"/>
                  <a:ea typeface="宋体" panose="02010600030101010101" pitchFamily="2" charset="-122"/>
                  <a:sym typeface="+mn-ea"/>
                </a:rPr>
                <a:t>兴趣爱好</a:t>
              </a:r>
              <a:endParaRPr lang="zh-CN" altLang="en-US" b="1" dirty="0">
                <a:solidFill>
                  <a:srgbClr val="000000">
                    <a:alpha val="100000"/>
                  </a:srgbClr>
                </a:solidFill>
                <a:latin typeface="Berlin Sans FB Demi"/>
                <a:ea typeface="宋体" panose="02010600030101010101" pitchFamily="2" charset="-122"/>
                <a:sym typeface="+mn-ea"/>
              </a:endParaRPr>
            </a:p>
            <a:p>
              <a:endParaRPr lang="zh-CN" altLang="en-US" b="1" dirty="0">
                <a:solidFill>
                  <a:srgbClr val="000000">
                    <a:alpha val="100000"/>
                  </a:srgbClr>
                </a:solidFill>
                <a:latin typeface="Berlin Sans FB Demi"/>
                <a:ea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6395720" y="1549400"/>
            <a:ext cx="1290320" cy="32512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8029575" y="1576070"/>
            <a:ext cx="1290320" cy="32512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10" grpId="0" bldLvl="0" animBg="1"/>
      <p:bldP spid="10" grpId="1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4" grpId="2" animBg="1"/>
      <p:bldP spid="11" grpId="0" bldLvl="0" animBg="1"/>
      <p:bldP spid="11" grpId="1" animBg="1"/>
      <p:bldP spid="13" grpId="0" bldLvl="0" animBg="1"/>
      <p:bldP spid="13" grpId="1" animBg="1"/>
      <p:bldP spid="17" grpId="0" animBg="1"/>
      <p:bldP spid="19" grpId="0" animBg="1"/>
      <p:bldP spid="17" grpId="1" animBg="1"/>
      <p:bldP spid="1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圆角矩形 18"/>
          <p:cNvSpPr/>
          <p:nvPr/>
        </p:nvSpPr>
        <p:spPr>
          <a:xfrm>
            <a:off x="6323330" y="1700530"/>
            <a:ext cx="5285105" cy="410273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599873" y="4549775"/>
            <a:ext cx="5426710" cy="6343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see Grandpa and Grandma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599873" y="3601085"/>
            <a:ext cx="3033395" cy="6343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clean my home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599873" y="2178050"/>
            <a:ext cx="2809240" cy="6343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play ping-pong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599873" y="1715135"/>
            <a:ext cx="4545330" cy="62293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have a dancing lesson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599873" y="4075430"/>
            <a:ext cx="2792095" cy="6343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clean the table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rcRect b="19388"/>
          <a:stretch>
            <a:fillRect/>
          </a:stretch>
        </p:blipFill>
        <p:spPr>
          <a:xfrm>
            <a:off x="4282440" y="2171700"/>
            <a:ext cx="1666875" cy="1589405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rcRect t="8512" b="16788"/>
          <a:stretch>
            <a:fillRect/>
          </a:stretch>
        </p:blipFill>
        <p:spPr>
          <a:xfrm rot="660000">
            <a:off x="2320925" y="3105793"/>
            <a:ext cx="1624330" cy="1471287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文本框 25"/>
          <p:cNvSpPr txBox="1"/>
          <p:nvPr/>
        </p:nvSpPr>
        <p:spPr>
          <a:xfrm>
            <a:off x="6599873" y="5024120"/>
            <a:ext cx="4526915" cy="77914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dance for my family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599873" y="3126740"/>
            <a:ext cx="3234055" cy="6343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go to the cinema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599873" y="2652395"/>
            <a:ext cx="3077210" cy="6343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walk my dog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01" name="组合 700"/>
          <p:cNvGrpSpPr/>
          <p:nvPr/>
        </p:nvGrpSpPr>
        <p:grpSpPr>
          <a:xfrm>
            <a:off x="468819" y="317535"/>
            <a:ext cx="3266440" cy="639445"/>
            <a:chOff x="134124" y="117153"/>
            <a:chExt cx="3266440" cy="639445"/>
          </a:xfrm>
        </p:grpSpPr>
        <p:sp>
          <p:nvSpPr>
            <p:cNvPr id="702" name="矩形: 圆角 2"/>
            <p:cNvSpPr/>
            <p:nvPr/>
          </p:nvSpPr>
          <p:spPr>
            <a:xfrm>
              <a:off x="638314" y="200973"/>
              <a:ext cx="2762250" cy="5556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p>
              <a:pPr>
                <a:buNone/>
              </a:pPr>
              <a:r>
                <a:rPr lang="en-US" altLang="zh-C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  Think and say </a:t>
              </a:r>
              <a:endParaRPr lang="zh-CN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703" name="图片 702" descr="未标题-2-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124" y="117153"/>
              <a:ext cx="631706" cy="639157"/>
            </a:xfrm>
            <a:prstGeom prst="rect">
              <a:avLst/>
            </a:prstGeom>
          </p:spPr>
        </p:pic>
      </p:grpSp>
      <p:pic>
        <p:nvPicPr>
          <p:cNvPr id="8" name="图片 7" descr="ScreenShot_2025-11-16_223849_366"/>
          <p:cNvPicPr>
            <a:picLocks noChangeAspect="1"/>
          </p:cNvPicPr>
          <p:nvPr/>
        </p:nvPicPr>
        <p:blipFill>
          <a:blip r:embed="rId4"/>
          <a:srcRect l="9933" t="7010" r="8246" b="6117"/>
          <a:stretch>
            <a:fillRect/>
          </a:stretch>
        </p:blipFill>
        <p:spPr>
          <a:xfrm>
            <a:off x="648335" y="5024120"/>
            <a:ext cx="1660525" cy="1374140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ScreenShot_2025-11-16_223829_998"/>
          <p:cNvPicPr>
            <a:picLocks noChangeAspect="1"/>
          </p:cNvPicPr>
          <p:nvPr/>
        </p:nvPicPr>
        <p:blipFill>
          <a:blip r:embed="rId5"/>
          <a:srcRect l="8861" t="137" r="6694" b="1402"/>
          <a:stretch>
            <a:fillRect/>
          </a:stretch>
        </p:blipFill>
        <p:spPr>
          <a:xfrm>
            <a:off x="708025" y="1156970"/>
            <a:ext cx="1747520" cy="1655445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ScreenShot_2025-11-16_223818_887"/>
          <p:cNvPicPr>
            <a:picLocks noChangeAspect="1"/>
          </p:cNvPicPr>
          <p:nvPr/>
        </p:nvPicPr>
        <p:blipFill>
          <a:blip r:embed="rId6"/>
          <a:srcRect l="12361" t="4937" r="917" b="-3532"/>
          <a:stretch>
            <a:fillRect/>
          </a:stretch>
        </p:blipFill>
        <p:spPr>
          <a:xfrm>
            <a:off x="2439670" y="4933950"/>
            <a:ext cx="1670685" cy="1464310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5357495" y="644525"/>
            <a:ext cx="5464810" cy="6775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What do you do </a:t>
            </a:r>
            <a:r>
              <a:rPr lang="en-US" altLang="zh-CN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out of school </a:t>
            </a:r>
            <a:r>
              <a:rPr lang="en-US" altLang="zh-CN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?</a:t>
            </a:r>
            <a:endParaRPr lang="en-US" altLang="zh-CN" sz="32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cs typeface="Candara" panose="020E0502030303020204" charset="0"/>
              <a:sym typeface="+mn-ea"/>
            </a:endParaRPr>
          </a:p>
        </p:txBody>
      </p:sp>
      <p:pic>
        <p:nvPicPr>
          <p:cNvPr id="4" name="图片 3" descr="ScreenShot_2025-11-20_210032_014"/>
          <p:cNvPicPr>
            <a:picLocks noChangeAspect="1"/>
          </p:cNvPicPr>
          <p:nvPr/>
        </p:nvPicPr>
        <p:blipFill>
          <a:blip r:embed="rId7"/>
          <a:srcRect t="2390" r="3367"/>
          <a:stretch>
            <a:fillRect/>
          </a:stretch>
        </p:blipFill>
        <p:spPr>
          <a:xfrm>
            <a:off x="708025" y="3012440"/>
            <a:ext cx="1336040" cy="1670685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ScreenShot_2025-11-20_210508_886"/>
          <p:cNvPicPr>
            <a:picLocks noChangeAspect="1"/>
          </p:cNvPicPr>
          <p:nvPr/>
        </p:nvPicPr>
        <p:blipFill>
          <a:blip r:embed="rId8"/>
          <a:srcRect l="-4319" t="-861" r="1364" b="-8937"/>
          <a:stretch>
            <a:fillRect/>
          </a:stretch>
        </p:blipFill>
        <p:spPr>
          <a:xfrm rot="21360000">
            <a:off x="4167505" y="3947795"/>
            <a:ext cx="1701165" cy="1702435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ScreenShot_2025-11-20_210828_804"/>
          <p:cNvPicPr>
            <a:picLocks noChangeAspect="1"/>
          </p:cNvPicPr>
          <p:nvPr/>
        </p:nvPicPr>
        <p:blipFill>
          <a:blip r:embed="rId9"/>
          <a:srcRect l="3409" t="3120" r="-7254" b="-4867"/>
          <a:stretch>
            <a:fillRect/>
          </a:stretch>
        </p:blipFill>
        <p:spPr>
          <a:xfrm>
            <a:off x="2600325" y="1322070"/>
            <a:ext cx="1688465" cy="1598930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4" grpId="0"/>
      <p:bldP spid="14" grpId="1"/>
      <p:bldP spid="15" grpId="0"/>
      <p:bldP spid="15" grpId="1"/>
      <p:bldP spid="17" grpId="0"/>
      <p:bldP spid="17" grpId="1"/>
      <p:bldP spid="18" grpId="0"/>
      <p:bldP spid="18" grpId="1"/>
      <p:bldP spid="19" grpId="0" bldLvl="0" animBg="1"/>
      <p:bldP spid="19" grpId="1" animBg="1"/>
      <p:bldP spid="26" grpId="0"/>
      <p:bldP spid="26" grpId="1"/>
      <p:bldP spid="27" grpId="0"/>
      <p:bldP spid="27" grpId="1"/>
      <p:bldP spid="28" grpId="0"/>
      <p:bldP spid="28" grpId="1"/>
      <p:bldP spid="6" grpId="0" bldLvl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01" name="组合 700"/>
          <p:cNvGrpSpPr/>
          <p:nvPr/>
        </p:nvGrpSpPr>
        <p:grpSpPr>
          <a:xfrm>
            <a:off x="468630" y="317500"/>
            <a:ext cx="2799715" cy="639445"/>
            <a:chOff x="134124" y="117153"/>
            <a:chExt cx="3266440" cy="639445"/>
          </a:xfrm>
        </p:grpSpPr>
        <p:sp>
          <p:nvSpPr>
            <p:cNvPr id="702" name="矩形: 圆角 2"/>
            <p:cNvSpPr/>
            <p:nvPr/>
          </p:nvSpPr>
          <p:spPr>
            <a:xfrm>
              <a:off x="638314" y="200973"/>
              <a:ext cx="2762250" cy="5556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p>
              <a:pPr>
                <a:buNone/>
              </a:pPr>
              <a:r>
                <a:rPr lang="en-US" altLang="zh-C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  Try to say </a:t>
              </a:r>
              <a:endParaRPr lang="zh-CN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703" name="图片 702" descr="未标题-2-1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4124" y="117153"/>
              <a:ext cx="631706" cy="639157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5241290" y="553085"/>
            <a:ext cx="5464810" cy="6775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What do you do </a:t>
            </a:r>
            <a:r>
              <a:rPr lang="en-US" altLang="zh-CN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out of school </a:t>
            </a:r>
            <a:r>
              <a:rPr lang="en-US" altLang="zh-CN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?</a:t>
            </a:r>
            <a:endParaRPr lang="en-US" altLang="zh-CN" sz="32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cs typeface="Candara" panose="020E05020303030202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4204" r="3159"/>
          <a:stretch>
            <a:fillRect/>
          </a:stretch>
        </p:blipFill>
        <p:spPr>
          <a:xfrm>
            <a:off x="755650" y="1457960"/>
            <a:ext cx="3409950" cy="341122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165" y="3429000"/>
            <a:ext cx="3855720" cy="306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6021705" y="1599565"/>
            <a:ext cx="4745355" cy="1568450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I_______ out of school.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like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_______.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It’s_______.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94625" y="3429000"/>
            <a:ext cx="1200150" cy="522000"/>
          </a:xfrm>
          <a:prstGeom prst="rect">
            <a:avLst/>
          </a:prstGeom>
          <a:solidFill>
            <a:srgbClr val="F8DD4E"/>
          </a:solidFill>
        </p:spPr>
        <p:txBody>
          <a:bodyPr wrap="square" rtlCol="0">
            <a:noAutofit/>
          </a:bodyPr>
          <a:p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endParaRPr lang="en-US" altLang="zh-CN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794625" y="4032280"/>
            <a:ext cx="1082040" cy="521970"/>
          </a:xfrm>
          <a:prstGeom prst="rect">
            <a:avLst/>
          </a:prstGeom>
          <a:solidFill>
            <a:srgbClr val="91ACE0"/>
          </a:solidFill>
        </p:spPr>
        <p:txBody>
          <a:bodyPr wrap="square" rtlCol="0">
            <a:spAutoFit/>
          </a:bodyPr>
          <a:p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sport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794625" y="4635530"/>
            <a:ext cx="773430" cy="521970"/>
          </a:xfrm>
          <a:prstGeom prst="rect">
            <a:avLst/>
          </a:prstGeom>
          <a:solidFill>
            <a:srgbClr val="F315F0"/>
          </a:solidFill>
        </p:spPr>
        <p:txBody>
          <a:bodyPr wrap="square" rtlCol="0">
            <a:spAutoFit/>
          </a:bodyPr>
          <a:p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fun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794625" y="5238780"/>
            <a:ext cx="1172845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family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2" grpId="0" bldLvl="0" animBg="1"/>
      <p:bldP spid="12" grpId="1" animBg="1"/>
      <p:bldP spid="16" grpId="0" bldLvl="0" animBg="1"/>
      <p:bldP spid="16" grpId="1" animBg="1"/>
      <p:bldP spid="29" grpId="0" bldLvl="0" animBg="1"/>
      <p:bldP spid="29" grpId="1" animBg="1"/>
      <p:bldP spid="30" grpId="0" bldLvl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1"/>
          <p:cNvSpPr txBox="1"/>
          <p:nvPr/>
        </p:nvSpPr>
        <p:spPr>
          <a:xfrm>
            <a:off x="4896485" y="493395"/>
            <a:ext cx="6727190" cy="574040"/>
          </a:xfrm>
          <a:prstGeom prst="rect">
            <a:avLst/>
          </a:prstGeom>
          <a:noFill/>
        </p:spPr>
        <p:txBody>
          <a:bodyPr anchor="t"/>
          <a:p>
            <a:pPr marL="0" algn="l">
              <a:lnSpc>
                <a:spcPts val="3000"/>
              </a:lnSpc>
            </a:pPr>
            <a:r>
              <a:rPr lang="en-US" sz="3600" b="1" i="1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What’s the song about?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这首歌关于什么？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/>
          <a:srcRect l="2401" t="26348" r="1799" b="25608"/>
          <a:stretch>
            <a:fillRect/>
          </a:stretch>
        </p:blipFill>
        <p:spPr>
          <a:xfrm>
            <a:off x="981710" y="955675"/>
            <a:ext cx="9414510" cy="5560695"/>
          </a:xfrm>
          <a:prstGeom prst="rect">
            <a:avLst/>
          </a:prstGeom>
        </p:spPr>
      </p:pic>
      <p:pic>
        <p:nvPicPr>
          <p:cNvPr id="2" name="son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5690" y="1238250"/>
            <a:ext cx="9236075" cy="4996180"/>
          </a:xfrm>
          <a:prstGeom prst="rect">
            <a:avLst/>
          </a:prstGeom>
        </p:spPr>
      </p:pic>
      <p:grpSp>
        <p:nvGrpSpPr>
          <p:cNvPr id="701" name="组合 700"/>
          <p:cNvGrpSpPr/>
          <p:nvPr/>
        </p:nvGrpSpPr>
        <p:grpSpPr>
          <a:xfrm>
            <a:off x="477709" y="316265"/>
            <a:ext cx="3756660" cy="639445"/>
            <a:chOff x="134124" y="117153"/>
            <a:chExt cx="3756660" cy="639445"/>
          </a:xfrm>
        </p:grpSpPr>
        <p:sp>
          <p:nvSpPr>
            <p:cNvPr id="702" name="矩形: 圆角 2"/>
            <p:cNvSpPr/>
            <p:nvPr/>
          </p:nvSpPr>
          <p:spPr>
            <a:xfrm>
              <a:off x="638314" y="200973"/>
              <a:ext cx="3252470" cy="5556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p>
              <a:pPr>
                <a:buNone/>
              </a:pPr>
              <a:r>
                <a:rPr lang="en-US" altLang="zh-C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  </a:t>
              </a:r>
              <a:r>
                <a:rPr lang="en-US" altLang="zh-CN" sz="40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Enjoy a song</a:t>
              </a:r>
              <a:endParaRPr lang="en-US" altLang="zh-CN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703" name="图片 702" descr="未标题-2-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4124" y="117153"/>
              <a:ext cx="631706" cy="639157"/>
            </a:xfrm>
            <a:prstGeom prst="rect">
              <a:avLst/>
            </a:prstGeom>
          </p:spPr>
        </p:pic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圆角矩形 40"/>
          <p:cNvSpPr/>
          <p:nvPr/>
        </p:nvSpPr>
        <p:spPr>
          <a:xfrm>
            <a:off x="2242820" y="1164590"/>
            <a:ext cx="6934200" cy="1130300"/>
          </a:xfrm>
          <a:prstGeom prst="roundRect">
            <a:avLst/>
          </a:prstGeom>
          <a:noFill/>
          <a:ln w="38100" cmpd="thickThin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2400" b="1" kern="1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9835" y="1164590"/>
            <a:ext cx="6825615" cy="4309745"/>
          </a:xfrm>
          <a:prstGeom prst="round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397250" y="434975"/>
            <a:ext cx="365442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汉仪旗黑-55简" charset="0"/>
              </a:rPr>
              <a:t>观察图片，说一说。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颜楷简" panose="00020600040101010101" charset="-122"/>
              <a:ea typeface="汉仪颜楷简" panose="00020600040101010101" charset="-122"/>
              <a:sym typeface="汉仪旗黑-55简" charset="0"/>
            </a:endParaRPr>
          </a:p>
        </p:txBody>
      </p:sp>
      <p:grpSp>
        <p:nvGrpSpPr>
          <p:cNvPr id="701" name="组合 700"/>
          <p:cNvGrpSpPr/>
          <p:nvPr/>
        </p:nvGrpSpPr>
        <p:grpSpPr>
          <a:xfrm>
            <a:off x="468819" y="317535"/>
            <a:ext cx="2539365" cy="639445"/>
            <a:chOff x="134124" y="117153"/>
            <a:chExt cx="2539365" cy="639445"/>
          </a:xfrm>
        </p:grpSpPr>
        <p:sp>
          <p:nvSpPr>
            <p:cNvPr id="702" name="矩形: 圆角 2"/>
            <p:cNvSpPr/>
            <p:nvPr/>
          </p:nvSpPr>
          <p:spPr>
            <a:xfrm>
              <a:off x="638314" y="200973"/>
              <a:ext cx="2035175" cy="5556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p>
              <a:pPr>
                <a:buNone/>
              </a:pPr>
              <a:r>
                <a:rPr lang="en-US" altLang="zh-C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  Let’s say</a:t>
              </a:r>
              <a:endParaRPr lang="zh-CN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703" name="图片 702" descr="未标题-2-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124" y="117153"/>
              <a:ext cx="631706" cy="639157"/>
            </a:xfrm>
            <a:prstGeom prst="rect">
              <a:avLst/>
            </a:prstGeom>
          </p:spPr>
        </p:pic>
      </p:grpSp>
      <p:sp>
        <p:nvSpPr>
          <p:cNvPr id="43" name="圆角矩形标注 42"/>
          <p:cNvSpPr/>
          <p:nvPr/>
        </p:nvSpPr>
        <p:spPr>
          <a:xfrm>
            <a:off x="7928610" y="606425"/>
            <a:ext cx="3865245" cy="1151255"/>
          </a:xfrm>
          <a:prstGeom prst="wedgeRoundRectCallout">
            <a:avLst>
              <a:gd name="adj1" fmla="val -36805"/>
              <a:gd name="adj2" fmla="val 72228"/>
              <a:gd name="adj3" fmla="val 16667"/>
            </a:avLst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right activities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charset="0"/>
              </a:rPr>
              <a:t>我们选择</a:t>
            </a:r>
            <a:r>
              <a:rPr lang="zh-CN" altLang="en-US" sz="2800" b="1" u="sng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charset="0"/>
              </a:rPr>
              <a:t>正确的活动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charset="0"/>
              </a:rPr>
              <a:t>来合理安排计划哦！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Comic Sans MS" panose="030F070203030202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42820" y="5535930"/>
            <a:ext cx="7978140" cy="779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I________ </a:t>
            </a:r>
            <a:r>
              <a:rPr lang="en-US" altLang="zh-CN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at school</a:t>
            </a:r>
            <a:r>
              <a:rPr lang="en-US" altLang="zh-CN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 and</a:t>
            </a:r>
            <a:r>
              <a:rPr lang="en-US" altLang="zh-CN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 out of school.</a:t>
            </a:r>
            <a:endParaRPr lang="zh-CN" altLang="en-US" sz="36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cs typeface="Candara" panose="020E0502030303020204" charset="0"/>
              <a:sym typeface="+mn-ea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397250" y="1395095"/>
            <a:ext cx="3031490" cy="2604770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34925" cmpd="sng">
                <a:solidFill>
                  <a:srgbClr val="C00000"/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5385435" y="1356995"/>
            <a:ext cx="3038475" cy="2642235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34925" cmpd="sng">
                <a:solidFill>
                  <a:srgbClr val="C00000"/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  <p:cxnSp>
        <p:nvCxnSpPr>
          <p:cNvPr id="21" name="曲线连接符 20"/>
          <p:cNvCxnSpPr/>
          <p:nvPr/>
        </p:nvCxnSpPr>
        <p:spPr>
          <a:xfrm rot="16200000">
            <a:off x="3359785" y="2922270"/>
            <a:ext cx="2818130" cy="2327275"/>
          </a:xfrm>
          <a:prstGeom prst="curvedConnector3">
            <a:avLst>
              <a:gd name="adj1" fmla="val 49989"/>
            </a:avLst>
          </a:prstGeom>
          <a:ln w="44450" cmpd="sng">
            <a:solidFill>
              <a:srgbClr val="C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3" grpId="1" bldLvl="0" animBg="1"/>
      <p:bldP spid="19" grpId="0" bldLvl="0" animBg="1"/>
      <p:bldP spid="19" grpId="1" bldLvl="0" animBg="1"/>
      <p:bldP spid="20" grpId="0" bldLvl="0" animBg="1"/>
      <p:bldP spid="20" grpId="1" bldLvl="0" animBg="1"/>
      <p:bldP spid="18" grpId="0"/>
      <p:bldP spid="1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01" name="组合 700"/>
          <p:cNvGrpSpPr/>
          <p:nvPr/>
        </p:nvGrpSpPr>
        <p:grpSpPr>
          <a:xfrm>
            <a:off x="468819" y="388020"/>
            <a:ext cx="3563620" cy="639445"/>
            <a:chOff x="134124" y="117153"/>
            <a:chExt cx="3563620" cy="639445"/>
          </a:xfrm>
        </p:grpSpPr>
        <p:sp>
          <p:nvSpPr>
            <p:cNvPr id="702" name="矩形: 圆角 2"/>
            <p:cNvSpPr/>
            <p:nvPr/>
          </p:nvSpPr>
          <p:spPr>
            <a:xfrm>
              <a:off x="638314" y="200973"/>
              <a:ext cx="3059430" cy="5556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p>
              <a:pPr>
                <a:buNone/>
              </a:pPr>
              <a:r>
                <a:rPr lang="en-US" altLang="zh-C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  Think and say</a:t>
              </a:r>
              <a:endParaRPr lang="zh-CN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703" name="图片 702" descr="未标题-2-1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4124" y="117153"/>
              <a:ext cx="631706" cy="639157"/>
            </a:xfrm>
            <a:prstGeom prst="rect">
              <a:avLst/>
            </a:prstGeom>
          </p:spPr>
        </p:pic>
      </p:grpSp>
      <p:sp>
        <p:nvSpPr>
          <p:cNvPr id="4" name="文本框 1"/>
          <p:cNvSpPr txBox="1"/>
          <p:nvPr>
            <p:custDataLst>
              <p:tags r:id="rId2"/>
            </p:custDataLst>
          </p:nvPr>
        </p:nvSpPr>
        <p:spPr>
          <a:xfrm>
            <a:off x="4462780" y="443865"/>
            <a:ext cx="50120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None/>
            </a:pPr>
            <a:r>
              <a:rPr lang="en-US" altLang="zh-CN" sz="3200" b="1" i="1" dirty="0">
                <a:latin typeface="Times New Roman" panose="02020603050405020304" pitchFamily="18" charset="0"/>
                <a:ea typeface="微软雅黑" panose="020B0503020204020204" charset="-122"/>
              </a:rPr>
              <a:t>Task 2  Make a weekly plan</a:t>
            </a:r>
            <a:endParaRPr lang="en-US" altLang="zh-CN" sz="3200" b="1" i="1" dirty="0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4204335" y="-930910"/>
            <a:ext cx="4840605" cy="9816465"/>
          </a:xfrm>
          <a:prstGeom prst="rect">
            <a:avLst/>
          </a:prstGeom>
        </p:spPr>
      </p:pic>
      <p:sp>
        <p:nvSpPr>
          <p:cNvPr id="3" name="文本2"/>
          <p:cNvSpPr txBox="1"/>
          <p:nvPr/>
        </p:nvSpPr>
        <p:spPr>
          <a:xfrm>
            <a:off x="3768725" y="1098550"/>
            <a:ext cx="7007860" cy="573405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3000"/>
              </a:lnSpc>
            </a:pPr>
            <a:r>
              <a:rPr lang="en-US" sz="3200" b="1" i="1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Wang Bing</a:t>
            </a:r>
            <a:r>
              <a:rPr lang="zh-CN" altLang="en-US" sz="3200" b="1" i="1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's </a:t>
            </a:r>
            <a:r>
              <a:rPr lang="en-US" altLang="zh-CN" sz="3200" b="1" i="1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weekdays’ plan</a:t>
            </a:r>
            <a:r>
              <a:rPr lang="zh-CN" altLang="en-US" sz="2000" b="1" i="1" dirty="0">
                <a:solidFill>
                  <a:schemeClr val="tx1">
                    <a:alpha val="10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（工作日计划）</a:t>
            </a:r>
            <a:endParaRPr lang="zh-CN" altLang="en-US" sz="2000" b="1" i="1" dirty="0">
              <a:solidFill>
                <a:schemeClr val="tx1">
                  <a:alpha val="10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3" name="圆角矩形标注 42"/>
          <p:cNvSpPr/>
          <p:nvPr/>
        </p:nvSpPr>
        <p:spPr>
          <a:xfrm>
            <a:off x="5078095" y="5342890"/>
            <a:ext cx="3665220" cy="932815"/>
          </a:xfrm>
          <a:prstGeom prst="wedgeRoundRectCallout">
            <a:avLst>
              <a:gd name="adj1" fmla="val -27785"/>
              <a:gd name="adj2" fmla="val -84445"/>
              <a:gd name="adj3" fmla="val 16667"/>
            </a:avLst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main activities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charset="0"/>
              </a:rPr>
              <a:t>选择</a:t>
            </a:r>
            <a:r>
              <a:rPr lang="zh-CN" altLang="en-US" sz="2400" b="1" u="sng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charset="0"/>
              </a:rPr>
              <a:t>主要的活动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charset="0"/>
              </a:rPr>
              <a:t>填入表格</a:t>
            </a:r>
            <a:endParaRPr lang="zh-CN" altLang="en-US" sz="2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Comic Sans MS" panose="030F070203030202020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68630" y="3124200"/>
            <a:ext cx="8146415" cy="735965"/>
            <a:chOff x="738" y="4920"/>
            <a:chExt cx="12829" cy="1159"/>
          </a:xfrm>
        </p:grpSpPr>
        <p:sp>
          <p:nvSpPr>
            <p:cNvPr id="8" name="文本框 7"/>
            <p:cNvSpPr txBox="1"/>
            <p:nvPr/>
          </p:nvSpPr>
          <p:spPr>
            <a:xfrm>
              <a:off x="738" y="4920"/>
              <a:ext cx="1964" cy="6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p>
              <a:r>
                <a:rPr lang="en-US" altLang="zh-CN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charset="0"/>
                  <a:cs typeface="Candara" panose="020E0502030303020204" charset="0"/>
                </a:rPr>
                <a:t>at school</a:t>
              </a:r>
              <a:endPara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205" y="4932"/>
              <a:ext cx="2036" cy="53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p>
              <a:r>
                <a:rPr lang="en-US" altLang="zh-CN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503050405090304" charset="0"/>
                  <a:cs typeface="Times New Roman Regular" panose="02020503050405090304" charset="0"/>
                </a:rPr>
                <a:t>have lessons</a:t>
              </a:r>
              <a:endPara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333" y="4920"/>
              <a:ext cx="2036" cy="53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p>
              <a:r>
                <a:rPr lang="en-US" altLang="zh-CN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503050405090304" charset="0"/>
                  <a:cs typeface="Times New Roman Regular" panose="02020503050405090304" charset="0"/>
                </a:rPr>
                <a:t>have lessons</a:t>
              </a:r>
              <a:endPara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7414" y="4920"/>
              <a:ext cx="2036" cy="53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p>
              <a:r>
                <a:rPr lang="en-US" altLang="zh-CN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503050405090304" charset="0"/>
                  <a:cs typeface="Times New Roman Regular" panose="02020503050405090304" charset="0"/>
                </a:rPr>
                <a:t>have lessons</a:t>
              </a:r>
              <a:endPara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495" y="4932"/>
              <a:ext cx="2036" cy="53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p>
              <a:r>
                <a:rPr lang="en-US" altLang="zh-CN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503050405090304" charset="0"/>
                  <a:cs typeface="Times New Roman Regular" panose="02020503050405090304" charset="0"/>
                </a:rPr>
                <a:t>have lessons</a:t>
              </a:r>
              <a:endPara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1531" y="4920"/>
              <a:ext cx="2036" cy="53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p>
              <a:r>
                <a:rPr lang="en-US" altLang="zh-CN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503050405090304" charset="0"/>
                  <a:cs typeface="Times New Roman Regular" panose="02020503050405090304" charset="0"/>
                </a:rPr>
                <a:t>have lessons</a:t>
              </a:r>
              <a:endPara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429" y="5548"/>
              <a:ext cx="1586" cy="53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r>
                <a:rPr lang="en-US" altLang="zh-CN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do sport</a:t>
              </a:r>
              <a:endPara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512" y="5548"/>
              <a:ext cx="1586" cy="53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r>
                <a:rPr lang="en-US" altLang="zh-CN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do sport</a:t>
              </a:r>
              <a:endPara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595" y="5526"/>
              <a:ext cx="1586" cy="53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r>
                <a:rPr lang="en-US" altLang="zh-CN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do sport</a:t>
              </a:r>
              <a:endPara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9678" y="5526"/>
              <a:ext cx="1586" cy="53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r>
                <a:rPr lang="en-US" altLang="zh-CN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do sport</a:t>
              </a:r>
              <a:endPara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1761" y="5548"/>
              <a:ext cx="1586" cy="53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r>
                <a:rPr lang="en-US" altLang="zh-CN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do sport</a:t>
              </a:r>
              <a:endPara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66065" y="969645"/>
            <a:ext cx="3181350" cy="2004060"/>
            <a:chOff x="419" y="1527"/>
            <a:chExt cx="5010" cy="3156"/>
          </a:xfrm>
        </p:grpSpPr>
        <p:pic>
          <p:nvPicPr>
            <p:cNvPr id="5" name="图片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20000">
              <a:off x="419" y="1527"/>
              <a:ext cx="5010" cy="3157"/>
            </a:xfrm>
            <a:prstGeom prst="rect">
              <a:avLst/>
            </a:prstGeom>
          </p:spPr>
        </p:pic>
        <p:sp>
          <p:nvSpPr>
            <p:cNvPr id="6" name="文本15"/>
            <p:cNvSpPr txBox="1"/>
            <p:nvPr/>
          </p:nvSpPr>
          <p:spPr>
            <a:xfrm rot="20820000">
              <a:off x="574" y="2460"/>
              <a:ext cx="4451" cy="129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/>
              <a:r>
                <a:rPr lang="zh-CN" altLang="en-US" sz="2400" b="1" i="0" dirty="0">
                  <a:solidFill>
                    <a:srgbClr val="006EFF">
                      <a:alpha val="100000"/>
                    </a:srgbClr>
                  </a:solidFill>
                  <a:latin typeface="Times New Roman" panose="02020603050405020304" pitchFamily="18" charset="0"/>
                  <a:ea typeface="Berlin Sans FB Demi"/>
                  <a:cs typeface="Times New Roman" panose="02020603050405020304" pitchFamily="18" charset="0"/>
                </a:rPr>
                <a:t>What </a:t>
              </a:r>
              <a:r>
                <a:rPr lang="en-US" altLang="zh-CN" sz="2400" b="1" i="0" dirty="0">
                  <a:solidFill>
                    <a:srgbClr val="006EFF">
                      <a:alpha val="100000"/>
                    </a:srgbClr>
                  </a:solidFill>
                  <a:latin typeface="Times New Roman" panose="02020603050405020304" pitchFamily="18" charset="0"/>
                  <a:ea typeface="Berlin Sans FB Demi"/>
                  <a:cs typeface="Times New Roman" panose="02020603050405020304" pitchFamily="18" charset="0"/>
                </a:rPr>
                <a:t>can you find?</a:t>
              </a:r>
              <a:r>
                <a:rPr lang="en-US" altLang="zh-CN" b="1" i="0" dirty="0">
                  <a:solidFill>
                    <a:schemeClr val="tx1">
                      <a:alpha val="10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  </a:t>
              </a:r>
              <a:r>
                <a:rPr lang="zh-CN" altLang="en-US" b="1" i="0" dirty="0">
                  <a:solidFill>
                    <a:schemeClr val="tx1">
                      <a:alpha val="10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你发现了什么</a:t>
              </a:r>
              <a:endParaRPr lang="zh-CN" altLang="en-US" sz="1600" b="1" i="0" dirty="0">
                <a:solidFill>
                  <a:schemeClr val="tx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3" grpId="1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5400000">
            <a:off x="4177030" y="-960120"/>
            <a:ext cx="4858385" cy="9852660"/>
          </a:xfrm>
          <a:prstGeom prst="rect">
            <a:avLst/>
          </a:prstGeom>
        </p:spPr>
      </p:pic>
      <p:grpSp>
        <p:nvGrpSpPr>
          <p:cNvPr id="701" name="组合 700"/>
          <p:cNvGrpSpPr/>
          <p:nvPr/>
        </p:nvGrpSpPr>
        <p:grpSpPr>
          <a:xfrm>
            <a:off x="468819" y="388020"/>
            <a:ext cx="3563620" cy="639445"/>
            <a:chOff x="134124" y="117153"/>
            <a:chExt cx="3563620" cy="639445"/>
          </a:xfrm>
        </p:grpSpPr>
        <p:sp>
          <p:nvSpPr>
            <p:cNvPr id="702" name="矩形: 圆角 2"/>
            <p:cNvSpPr/>
            <p:nvPr/>
          </p:nvSpPr>
          <p:spPr>
            <a:xfrm>
              <a:off x="638314" y="200973"/>
              <a:ext cx="3059430" cy="5556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p>
              <a:pPr>
                <a:buNone/>
              </a:pPr>
              <a:r>
                <a:rPr lang="en-US" altLang="zh-C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  Think and say</a:t>
              </a:r>
              <a:endParaRPr lang="zh-CN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703" name="图片 702" descr="未标题-2-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124" y="117153"/>
              <a:ext cx="631706" cy="639157"/>
            </a:xfrm>
            <a:prstGeom prst="rect">
              <a:avLst/>
            </a:prstGeom>
          </p:spPr>
        </p:pic>
      </p:grpSp>
      <p:sp>
        <p:nvSpPr>
          <p:cNvPr id="4" name="文本框 1"/>
          <p:cNvSpPr txBox="1"/>
          <p:nvPr>
            <p:custDataLst>
              <p:tags r:id="rId4"/>
            </p:custDataLst>
          </p:nvPr>
        </p:nvSpPr>
        <p:spPr>
          <a:xfrm>
            <a:off x="4462780" y="443865"/>
            <a:ext cx="50120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None/>
            </a:pPr>
            <a:r>
              <a:rPr lang="en-US" altLang="zh-CN" sz="3200" b="1" i="1" dirty="0">
                <a:latin typeface="Times New Roman" panose="02020603050405020304" pitchFamily="18" charset="0"/>
                <a:ea typeface="微软雅黑" panose="020B0503020204020204" charset="-122"/>
              </a:rPr>
              <a:t>Task 2  Make a weekly plan</a:t>
            </a:r>
            <a:endParaRPr lang="en-US" altLang="zh-CN" sz="3200" b="1" i="1" dirty="0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170" y="4502785"/>
            <a:ext cx="1649730" cy="39878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p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</a:rPr>
              <a:t>out of school</a:t>
            </a:r>
            <a:endParaRPr lang="en-US" altLang="zh-C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39900" y="3070225"/>
            <a:ext cx="6875780" cy="4603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             have lessons                 do sport         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8630" y="3070860"/>
            <a:ext cx="1247140" cy="4521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noAutofit/>
          </a:bodyPr>
          <a:p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</a:rPr>
              <a:t>at school</a:t>
            </a:r>
            <a:endParaRPr lang="en-US" altLang="zh-C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41170" y="4493895"/>
            <a:ext cx="1597025" cy="3987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walk my dog</a:t>
            </a:r>
            <a:endParaRPr lang="en-US" altLang="zh-CN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339465" y="4493895"/>
            <a:ext cx="1288415" cy="7067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  <a:endParaRPr lang="en-US" altLang="zh-CN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ping-pong</a:t>
            </a:r>
            <a:endParaRPr lang="en-US" altLang="zh-CN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79005" y="4502150"/>
            <a:ext cx="1299210" cy="698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  <a:endParaRPr lang="en-US" altLang="zh-CN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ping-pong</a:t>
            </a:r>
            <a:endParaRPr lang="en-US" altLang="zh-CN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65980" y="4502785"/>
            <a:ext cx="1285240" cy="7067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  <a:endParaRPr lang="en-US" altLang="zh-CN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football</a:t>
            </a:r>
            <a:endParaRPr lang="en-US" altLang="zh-CN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951220" y="4493895"/>
            <a:ext cx="1332865" cy="3987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 swim</a:t>
            </a:r>
            <a:endParaRPr lang="en-US" altLang="zh-CN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996815" y="5328920"/>
            <a:ext cx="2687320" cy="594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2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I _____on_____.</a:t>
            </a:r>
            <a:endParaRPr lang="en-US" altLang="zh-CN" sz="28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cs typeface="Candara" panose="020E0502030303020204" charset="0"/>
              <a:sym typeface="+mn-ea"/>
            </a:endParaRPr>
          </a:p>
          <a:p>
            <a:endParaRPr lang="en-US" altLang="zh-CN" sz="32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cs typeface="Candara" panose="020E0502030303020204" charset="0"/>
              <a:sym typeface="+mn-ea"/>
            </a:endParaRPr>
          </a:p>
          <a:p>
            <a:endParaRPr lang="en-US" altLang="zh-CN" sz="32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cs typeface="Candara" panose="020E0502030303020204" charset="0"/>
              <a:sym typeface="+mn-ea"/>
            </a:endParaRPr>
          </a:p>
          <a:p>
            <a:endParaRPr lang="en-US" altLang="zh-CN" sz="32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cs typeface="Candara" panose="020E0502030303020204" charset="0"/>
              <a:sym typeface="+mn-ea"/>
            </a:endParaRPr>
          </a:p>
        </p:txBody>
      </p:sp>
      <p:sp>
        <p:nvSpPr>
          <p:cNvPr id="37" name="文本17"/>
          <p:cNvSpPr txBox="1"/>
          <p:nvPr/>
        </p:nvSpPr>
        <p:spPr>
          <a:xfrm>
            <a:off x="7213600" y="3650615"/>
            <a:ext cx="4319270" cy="7232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anchor="t"/>
          <a:lstStyle/>
          <a:p>
            <a:pPr indent="0" algn="ctr" fontAlgn="auto">
              <a:lnSpc>
                <a:spcPts val="2800"/>
              </a:lnSpc>
            </a:pPr>
            <a:r>
              <a:rPr lang="zh-CN" altLang="en-US" sz="2800" b="1" i="0" dirty="0">
                <a:ln w="16669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006EFF">
                    <a:alpha val="100000"/>
                  </a:srgbClr>
                </a:solidFill>
                <a:effectLst>
                  <a:outerShdw blurRad="76200" rotWithShape="0">
                    <a:srgbClr val="000000">
                      <a:alpha val="100000"/>
                    </a:srgbClr>
                  </a:outerShdw>
                </a:effectLst>
                <a:latin typeface="Candara" panose="020E0502030303020204" charset="0"/>
                <a:ea typeface="Berlin Sans FB Demi"/>
                <a:cs typeface="Candara" panose="020E0502030303020204" charset="0"/>
              </a:rPr>
              <a:t>Different day</a:t>
            </a:r>
            <a:r>
              <a:rPr lang="en-US" altLang="zh-CN" sz="2800" b="1" i="0" dirty="0">
                <a:ln w="16669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006EFF">
                    <a:alpha val="100000"/>
                  </a:srgbClr>
                </a:solidFill>
                <a:effectLst>
                  <a:outerShdw blurRad="76200" rotWithShape="0">
                    <a:srgbClr val="000000">
                      <a:alpha val="100000"/>
                    </a:srgbClr>
                  </a:outerShdw>
                </a:effectLst>
                <a:latin typeface="Candara" panose="020E0502030303020204" charset="0"/>
                <a:ea typeface="Berlin Sans FB Demi"/>
                <a:cs typeface="Candara" panose="020E0502030303020204" charset="0"/>
              </a:rPr>
              <a:t>s</a:t>
            </a:r>
            <a:r>
              <a:rPr lang="zh-CN" altLang="en-US" sz="2800" b="1" i="0" dirty="0">
                <a:ln w="16669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006EFF">
                    <a:alpha val="100000"/>
                  </a:srgbClr>
                </a:solidFill>
                <a:effectLst>
                  <a:outerShdw blurRad="76200" rotWithShape="0">
                    <a:srgbClr val="000000">
                      <a:alpha val="100000"/>
                    </a:srgbClr>
                  </a:outerShdw>
                </a:effectLst>
                <a:latin typeface="Candara" panose="020E0502030303020204" charset="0"/>
                <a:ea typeface="Berlin Sans FB Demi"/>
                <a:cs typeface="Candara" panose="020E0502030303020204" charset="0"/>
              </a:rPr>
              <a:t>, orderly life.</a:t>
            </a:r>
            <a:endParaRPr lang="zh-CN" altLang="en-US" sz="2800" b="1" i="0" dirty="0">
              <a:ln w="16669">
                <a:solidFill>
                  <a:srgbClr val="FFFFFF">
                    <a:alpha val="100000"/>
                  </a:srgbClr>
                </a:solidFill>
              </a:ln>
              <a:solidFill>
                <a:srgbClr val="006EFF">
                  <a:alpha val="100000"/>
                </a:srgbClr>
              </a:solidFill>
              <a:effectLst>
                <a:outerShdw blurRad="76200" rotWithShape="0">
                  <a:srgbClr val="000000">
                    <a:alpha val="100000"/>
                  </a:srgbClr>
                </a:outerShdw>
              </a:effectLst>
              <a:latin typeface="Candara" panose="020E0502030303020204" charset="0"/>
              <a:ea typeface="Berlin Sans FB Demi"/>
              <a:cs typeface="Candara" panose="020E0502030303020204" charset="0"/>
            </a:endParaRPr>
          </a:p>
          <a:p>
            <a:pPr indent="0" algn="ctr" fontAlgn="auto">
              <a:lnSpc>
                <a:spcPts val="2800"/>
              </a:lnSpc>
            </a:pPr>
            <a:r>
              <a:rPr lang="zh-CN" altLang="en-US" sz="2400" b="1" i="0" dirty="0">
                <a:ln w="16669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000000">
                    <a:alpha val="100000"/>
                  </a:srgbClr>
                </a:solidFill>
                <a:effectLst>
                  <a:outerShdw blurRad="76200" rotWithShape="0">
                    <a:srgbClr val="000000">
                      <a:alpha val="10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日复一日，井然有序。</a:t>
            </a:r>
            <a:endParaRPr lang="zh-CN" altLang="en-US" sz="2400" b="1" i="0" dirty="0">
              <a:ln w="16669">
                <a:solidFill>
                  <a:srgbClr val="FFFFFF">
                    <a:alpha val="100000"/>
                  </a:srgbClr>
                </a:solidFill>
              </a:ln>
              <a:solidFill>
                <a:srgbClr val="000000">
                  <a:alpha val="100000"/>
                </a:srgbClr>
              </a:solidFill>
              <a:effectLst>
                <a:outerShdw blurRad="76200" rotWithShape="0">
                  <a:srgbClr val="000000">
                    <a:alpha val="10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2"/>
          <p:cNvSpPr txBox="1"/>
          <p:nvPr/>
        </p:nvSpPr>
        <p:spPr>
          <a:xfrm>
            <a:off x="3768725" y="1098550"/>
            <a:ext cx="7007860" cy="573405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3000"/>
              </a:lnSpc>
            </a:pPr>
            <a:r>
              <a:rPr lang="en-US" sz="3200" b="1" i="1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Wang Bing</a:t>
            </a:r>
            <a:r>
              <a:rPr lang="zh-CN" altLang="en-US" sz="3200" b="1" i="1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's </a:t>
            </a:r>
            <a:r>
              <a:rPr lang="en-US" altLang="zh-CN" sz="3200" b="1" i="1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weekdays’ plan</a:t>
            </a:r>
            <a:r>
              <a:rPr lang="zh-CN" altLang="en-US" sz="2000" b="1" i="1" dirty="0">
                <a:solidFill>
                  <a:schemeClr val="tx1">
                    <a:alpha val="10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（工作日计划）</a:t>
            </a:r>
            <a:endParaRPr lang="zh-CN" altLang="en-US" sz="2000" b="1" i="1" dirty="0">
              <a:solidFill>
                <a:schemeClr val="tx1">
                  <a:alpha val="10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8" grpId="0" bldLvl="0" animBg="1"/>
      <p:bldP spid="8" grpId="1" animBg="1"/>
      <p:bldP spid="7" grpId="0" bldLvl="0" animBg="1"/>
      <p:bldP spid="7" grpId="1" animBg="1"/>
      <p:bldP spid="5" grpId="0" bldLvl="0" animBg="1"/>
      <p:bldP spid="5" grpId="1" animBg="1"/>
      <p:bldP spid="9" grpId="0" bldLvl="0" animBg="1"/>
      <p:bldP spid="9" grpId="1" animBg="1"/>
      <p:bldP spid="10" grpId="0" bldLvl="0" animBg="1"/>
      <p:bldP spid="11" grpId="0" bldLvl="0" animBg="1"/>
      <p:bldP spid="10" grpId="1" animBg="1"/>
      <p:bldP spid="11" grpId="1" animBg="1"/>
      <p:bldP spid="13" grpId="0" bldLvl="0" animBg="1"/>
      <p:bldP spid="13" grpId="1" animBg="1"/>
      <p:bldP spid="14" grpId="0" bldLvl="0" animBg="1"/>
      <p:bldP spid="14" grpId="1" animBg="1"/>
      <p:bldP spid="37" grpId="0" bldLvl="0" animBg="1"/>
      <p:bldP spid="3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01" name="组合 700"/>
          <p:cNvGrpSpPr/>
          <p:nvPr/>
        </p:nvGrpSpPr>
        <p:grpSpPr>
          <a:xfrm>
            <a:off x="468819" y="388020"/>
            <a:ext cx="3698875" cy="639445"/>
            <a:chOff x="134124" y="117153"/>
            <a:chExt cx="3698875" cy="639445"/>
          </a:xfrm>
        </p:grpSpPr>
        <p:sp>
          <p:nvSpPr>
            <p:cNvPr id="702" name="矩形: 圆角 2"/>
            <p:cNvSpPr/>
            <p:nvPr/>
          </p:nvSpPr>
          <p:spPr>
            <a:xfrm>
              <a:off x="638314" y="200973"/>
              <a:ext cx="3194685" cy="5556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p>
              <a:pPr>
                <a:buNone/>
              </a:pPr>
              <a:r>
                <a:rPr lang="en-US" altLang="zh-C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  Listen and think</a:t>
              </a:r>
              <a:endParaRPr lang="zh-CN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703" name="图片 702" descr="未标题-2-1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4124" y="117153"/>
              <a:ext cx="631706" cy="639157"/>
            </a:xfrm>
            <a:prstGeom prst="rect">
              <a:avLst/>
            </a:prstGeom>
          </p:spPr>
        </p:pic>
      </p:grpSp>
      <p:sp>
        <p:nvSpPr>
          <p:cNvPr id="4" name="文本框 1"/>
          <p:cNvSpPr txBox="1"/>
          <p:nvPr>
            <p:custDataLst>
              <p:tags r:id="rId2"/>
            </p:custDataLst>
          </p:nvPr>
        </p:nvSpPr>
        <p:spPr>
          <a:xfrm>
            <a:off x="4462780" y="443865"/>
            <a:ext cx="50120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None/>
            </a:pPr>
            <a:r>
              <a:rPr lang="en-US" altLang="zh-CN" sz="3200" b="1" i="1" dirty="0">
                <a:latin typeface="Times New Roman" panose="02020603050405020304" pitchFamily="18" charset="0"/>
                <a:ea typeface="微软雅黑" panose="020B0503020204020204" charset="-122"/>
              </a:rPr>
              <a:t>Task 2  Make a weekly plan</a:t>
            </a:r>
            <a:endParaRPr lang="en-US" altLang="zh-CN" sz="3200" b="1" i="1" dirty="0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898140" y="-950595"/>
            <a:ext cx="4757420" cy="9647555"/>
          </a:xfrm>
          <a:prstGeom prst="rect">
            <a:avLst/>
          </a:prstGeom>
        </p:spPr>
      </p:pic>
      <p:sp>
        <p:nvSpPr>
          <p:cNvPr id="3" name="文本2"/>
          <p:cNvSpPr txBox="1"/>
          <p:nvPr/>
        </p:nvSpPr>
        <p:spPr>
          <a:xfrm>
            <a:off x="3729990" y="1082040"/>
            <a:ext cx="5128895" cy="573405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3000"/>
              </a:lnSpc>
            </a:pPr>
            <a:r>
              <a:rPr lang="en-US" sz="3200" b="1" i="1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Wang Bing</a:t>
            </a:r>
            <a:r>
              <a:rPr lang="zh-CN" altLang="en-US" sz="3200" b="1" i="1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's </a:t>
            </a:r>
            <a:r>
              <a:rPr lang="en-US" altLang="zh-CN" sz="3200" b="1" i="1" dirty="0">
                <a:solidFill>
                  <a:srgbClr val="00206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weekend’ s plan</a:t>
            </a:r>
            <a:endParaRPr lang="en-US" altLang="zh-CN" sz="3200" b="1" i="1" dirty="0">
              <a:solidFill>
                <a:srgbClr val="002060">
                  <a:alpha val="10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11175" y="1558925"/>
            <a:ext cx="9525000" cy="464629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七角星 18"/>
          <p:cNvSpPr/>
          <p:nvPr/>
        </p:nvSpPr>
        <p:spPr>
          <a:xfrm rot="21300000">
            <a:off x="8441690" y="734695"/>
            <a:ext cx="3446780" cy="1099820"/>
          </a:xfrm>
          <a:prstGeom prst="star7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reasonable?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合理吗</a:t>
            </a:r>
            <a:endParaRPr lang="zh-CN" altLang="en-US" sz="2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 descr="ScreenShot_2025-11-21_103853_9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535" y="2249805"/>
            <a:ext cx="2520315" cy="256159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539865" y="4327525"/>
            <a:ext cx="1858645" cy="398780"/>
          </a:xfrm>
          <a:prstGeom prst="rect">
            <a:avLst/>
          </a:prstGeom>
          <a:solidFill>
            <a:srgbClr val="CE3FD7"/>
          </a:solidFill>
        </p:spPr>
        <p:txBody>
          <a:bodyPr wrap="square" rtlCol="0">
            <a:spAutoFit/>
          </a:bodyPr>
          <a:p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play football</a:t>
            </a:r>
            <a:endParaRPr lang="en-US" altLang="zh-C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43040" y="3680460"/>
            <a:ext cx="1857375" cy="398780"/>
          </a:xfrm>
          <a:prstGeom prst="rect">
            <a:avLst/>
          </a:prstGeom>
          <a:solidFill>
            <a:srgbClr val="CE3FD7"/>
          </a:solidFill>
        </p:spPr>
        <p:txBody>
          <a:bodyPr wrap="square" rtlCol="0">
            <a:spAutoFit/>
          </a:bodyPr>
          <a:p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play ping-pong</a:t>
            </a:r>
            <a:endParaRPr lang="en-US" altLang="zh-CN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41135" y="3033395"/>
            <a:ext cx="1857375" cy="398780"/>
          </a:xfrm>
          <a:prstGeom prst="rect">
            <a:avLst/>
          </a:prstGeom>
          <a:solidFill>
            <a:srgbClr val="CE3FD7"/>
          </a:solidFill>
        </p:spPr>
        <p:txBody>
          <a:bodyPr wrap="square" rtlCol="0">
            <a:spAutoFit/>
          </a:bodyPr>
          <a:p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play basketball</a:t>
            </a:r>
            <a:endParaRPr lang="en-US" altLang="zh-C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08695" y="3030855"/>
            <a:ext cx="1565275" cy="7067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my homework</a:t>
            </a:r>
            <a:endParaRPr lang="en-US" altLang="zh-C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608695" y="3838575"/>
            <a:ext cx="1847215" cy="3987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 to swim</a:t>
            </a:r>
            <a:endParaRPr lang="en-US" altLang="zh-C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608695" y="4338320"/>
            <a:ext cx="1847215" cy="7067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see grandpa and grandma</a:t>
            </a:r>
            <a:endParaRPr lang="en-US" altLang="zh-C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云形标注 19"/>
          <p:cNvSpPr/>
          <p:nvPr/>
        </p:nvSpPr>
        <p:spPr>
          <a:xfrm>
            <a:off x="9721850" y="2249805"/>
            <a:ext cx="1407160" cy="751205"/>
          </a:xfrm>
          <a:prstGeom prst="cloudCallout">
            <a:avLst>
              <a:gd name="adj1" fmla="val -20297"/>
              <a:gd name="adj2" fmla="val 57640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endParaRPr lang="en-US" altLang="zh-CN" sz="24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云形标注 21"/>
          <p:cNvSpPr/>
          <p:nvPr/>
        </p:nvSpPr>
        <p:spPr>
          <a:xfrm rot="360000">
            <a:off x="10134600" y="4418965"/>
            <a:ext cx="1582420" cy="728345"/>
          </a:xfrm>
          <a:prstGeom prst="cloudCallout">
            <a:avLst>
              <a:gd name="adj1" fmla="val -25176"/>
              <a:gd name="adj2" fmla="val 52012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family</a:t>
            </a:r>
            <a:endParaRPr lang="en-US" altLang="zh-CN" sz="24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60000">
            <a:off x="4824070" y="1351575"/>
            <a:ext cx="3181350" cy="2005012"/>
          </a:xfrm>
          <a:prstGeom prst="rect">
            <a:avLst/>
          </a:prstGeom>
        </p:spPr>
      </p:pic>
      <p:sp>
        <p:nvSpPr>
          <p:cNvPr id="7" name="文本15"/>
          <p:cNvSpPr txBox="1"/>
          <p:nvPr/>
        </p:nvSpPr>
        <p:spPr>
          <a:xfrm rot="21060000">
            <a:off x="4970145" y="1906270"/>
            <a:ext cx="2826385" cy="821055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00" b="1" i="0" dirty="0">
                <a:solidFill>
                  <a:srgbClr val="006EFF">
                    <a:alpha val="100000"/>
                  </a:srgbClr>
                </a:solidFill>
                <a:latin typeface="Times New Roman" panose="02020603050405020304" pitchFamily="18" charset="0"/>
                <a:ea typeface="Berlin Sans FB Demi"/>
                <a:cs typeface="Times New Roman" panose="02020603050405020304" pitchFamily="18" charset="0"/>
              </a:rPr>
              <a:t>What do you think of </a:t>
            </a:r>
            <a:r>
              <a:rPr lang="en-US" altLang="zh-CN" sz="2400" b="1" i="0" dirty="0">
                <a:solidFill>
                  <a:srgbClr val="006EFF">
                    <a:alpha val="100000"/>
                  </a:srgbClr>
                </a:solidFill>
                <a:latin typeface="Times New Roman" panose="02020603050405020304" pitchFamily="18" charset="0"/>
                <a:ea typeface="Berlin Sans FB Demi"/>
                <a:cs typeface="Times New Roman" panose="02020603050405020304" pitchFamily="18" charset="0"/>
              </a:rPr>
              <a:t>his weekend?</a:t>
            </a:r>
            <a:endParaRPr lang="en-US" altLang="zh-CN" sz="2400" b="1" i="0" dirty="0">
              <a:solidFill>
                <a:srgbClr val="006EFF">
                  <a:alpha val="100000"/>
                </a:srgbClr>
              </a:solidFill>
              <a:latin typeface="Times New Roman" panose="02020603050405020304" pitchFamily="18" charset="0"/>
              <a:ea typeface="Berlin Sans FB Demi"/>
              <a:cs typeface="Times New Roman" panose="02020603050405020304" pitchFamily="18" charset="0"/>
            </a:endParaRPr>
          </a:p>
        </p:txBody>
      </p:sp>
      <p:sp>
        <p:nvSpPr>
          <p:cNvPr id="10" name="云形标注 9"/>
          <p:cNvSpPr/>
          <p:nvPr/>
        </p:nvSpPr>
        <p:spPr>
          <a:xfrm rot="360000">
            <a:off x="10264775" y="3360420"/>
            <a:ext cx="1329055" cy="770890"/>
          </a:xfrm>
          <a:prstGeom prst="cloudCallout">
            <a:avLst>
              <a:gd name="adj1" fmla="val -23096"/>
              <a:gd name="adj2" fmla="val 54966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sport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17001f8142a0943d22ccb769e63bd4f1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8630" y="1494155"/>
            <a:ext cx="3896360" cy="4758055"/>
          </a:xfrm>
          <a:prstGeom prst="rect">
            <a:avLst/>
          </a:prstGeom>
        </p:spPr>
      </p:pic>
      <p:sp>
        <p:nvSpPr>
          <p:cNvPr id="11" name="流程图: 终止 10"/>
          <p:cNvSpPr/>
          <p:nvPr/>
        </p:nvSpPr>
        <p:spPr>
          <a:xfrm rot="21060000">
            <a:off x="8432165" y="5387340"/>
            <a:ext cx="2177415" cy="600710"/>
          </a:xfrm>
          <a:prstGeom prst="flowChartTerminator">
            <a:avLst/>
          </a:prstGeom>
          <a:solidFill>
            <a:srgbClr val="C0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colorfuful</a:t>
            </a:r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多姿多彩的</a:t>
            </a:r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云形标注 12"/>
          <p:cNvSpPr/>
          <p:nvPr/>
        </p:nvSpPr>
        <p:spPr>
          <a:xfrm rot="21060000">
            <a:off x="7374890" y="4816475"/>
            <a:ext cx="1233805" cy="646430"/>
          </a:xfrm>
          <a:prstGeom prst="cloudCallout">
            <a:avLst>
              <a:gd name="adj1" fmla="val 30494"/>
              <a:gd name="adj2" fmla="val 51178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fun</a:t>
            </a:r>
            <a:endParaRPr lang="en-US" altLang="zh-CN" sz="24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62" fill="hold" display="1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" grpId="0" animBg="1"/>
      <p:bldP spid="14" grpId="0" bldLvl="0" animBg="1"/>
      <p:bldP spid="2" grpId="0" bldLvl="0" animBg="1"/>
      <p:bldP spid="6" grpId="0" bldLvl="0" animBg="1"/>
      <p:bldP spid="14" grpId="1" animBg="1"/>
      <p:bldP spid="2" grpId="1" animBg="1"/>
      <p:bldP spid="6" grpId="1" animBg="1"/>
      <p:bldP spid="12" grpId="0" bldLvl="0" animBg="1"/>
      <p:bldP spid="16" grpId="0" bldLvl="0" animBg="1"/>
      <p:bldP spid="18" grpId="0" bldLvl="0" animBg="1"/>
      <p:bldP spid="12" grpId="1" animBg="1"/>
      <p:bldP spid="16" grpId="1" animBg="1"/>
      <p:bldP spid="18" grpId="1" animBg="1"/>
      <p:bldP spid="19" grpId="0" animBg="1"/>
      <p:bldP spid="19" grpId="1" animBg="1"/>
      <p:bldP spid="20" grpId="0" bldLvl="0" animBg="1"/>
      <p:bldP spid="20" grpId="1" animBg="1"/>
      <p:bldP spid="22" grpId="0" bldLvl="0" animBg="1"/>
      <p:bldP spid="22" grpId="1" animBg="1"/>
      <p:bldP spid="7" grpId="0"/>
      <p:bldP spid="7" grpId="1"/>
      <p:bldP spid="10" grpId="0" bldLvl="0" animBg="1"/>
      <p:bldP spid="10" grpId="1" animBg="1"/>
      <p:bldP spid="11" grpId="0" bldLvl="0" animBg="1"/>
      <p:bldP spid="11" grpId="1" animBg="1"/>
      <p:bldP spid="13" grpId="0" bldLvl="0" animBg="1"/>
      <p:bldP spid="1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01" name="组合 700"/>
          <p:cNvGrpSpPr/>
          <p:nvPr/>
        </p:nvGrpSpPr>
        <p:grpSpPr>
          <a:xfrm>
            <a:off x="468819" y="388020"/>
            <a:ext cx="4018280" cy="639445"/>
            <a:chOff x="134124" y="117153"/>
            <a:chExt cx="4018280" cy="639445"/>
          </a:xfrm>
        </p:grpSpPr>
        <p:sp>
          <p:nvSpPr>
            <p:cNvPr id="702" name="矩形: 圆角 2"/>
            <p:cNvSpPr/>
            <p:nvPr/>
          </p:nvSpPr>
          <p:spPr>
            <a:xfrm>
              <a:off x="638314" y="200973"/>
              <a:ext cx="3514090" cy="5556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p>
              <a:pPr>
                <a:buNone/>
              </a:pPr>
              <a:r>
                <a:rPr lang="en-US" altLang="zh-C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  Let’s summarize</a:t>
              </a:r>
              <a:endParaRPr lang="zh-CN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703" name="图片 702" descr="未标题-2-1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4124" y="117153"/>
              <a:ext cx="631706" cy="639157"/>
            </a:xfrm>
            <a:prstGeom prst="rect">
              <a:avLst/>
            </a:prstGeom>
          </p:spPr>
        </p:pic>
      </p:grpSp>
      <p:sp>
        <p:nvSpPr>
          <p:cNvPr id="6" name="圆角矩形 5"/>
          <p:cNvSpPr/>
          <p:nvPr/>
        </p:nvSpPr>
        <p:spPr>
          <a:xfrm>
            <a:off x="6470015" y="2226310"/>
            <a:ext cx="1963420" cy="55626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ea typeface="楷体" panose="02010609060101010101" charset="-122"/>
                <a:cs typeface="Candara" panose="020E0502030303020204" charset="0"/>
              </a:rPr>
              <a:t>right time</a:t>
            </a:r>
            <a:endParaRPr lang="en-US" altLang="zh-CN" sz="2800" b="1" i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ea typeface="楷体" panose="02010609060101010101" charset="-122"/>
              <a:cs typeface="Candara" panose="020E050203030302020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470015" y="3018790"/>
            <a:ext cx="2368550" cy="55626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ea typeface="楷体" panose="02010609060101010101" charset="-122"/>
                <a:cs typeface="Candara" panose="020E0502030303020204" charset="0"/>
              </a:rPr>
              <a:t>right activities</a:t>
            </a:r>
            <a:endParaRPr lang="en-US" altLang="zh-CN" sz="2800" b="1" i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ea typeface="楷体" panose="02010609060101010101" charset="-122"/>
              <a:cs typeface="Candara" panose="020E05020303030202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5400000">
            <a:off x="1538605" y="1155700"/>
            <a:ext cx="2806700" cy="494728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reflection blurRad="6350" stA="52000" endA="300" endPos="35000" dir="5400000" sy="-100000" algn="bl" rotWithShape="0"/>
            <a:softEdge rad="12700"/>
          </a:effectLst>
        </p:spPr>
      </p:pic>
      <p:pic>
        <p:nvPicPr>
          <p:cNvPr id="11" name="图片3"/>
          <p:cNvPicPr>
            <a:picLocks noChangeAspect="1"/>
          </p:cNvPicPr>
          <p:nvPr/>
        </p:nvPicPr>
        <p:blipFill>
          <a:blip r:embed="rId4"/>
          <a:srcRect t="16267" r="8075"/>
          <a:stretch>
            <a:fillRect/>
          </a:stretch>
        </p:blipFill>
        <p:spPr>
          <a:xfrm>
            <a:off x="4377055" y="213360"/>
            <a:ext cx="6349365" cy="190246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7" name="文本框 6"/>
          <p:cNvSpPr txBox="1"/>
          <p:nvPr/>
        </p:nvSpPr>
        <p:spPr>
          <a:xfrm>
            <a:off x="4616450" y="1240790"/>
            <a:ext cx="6109970" cy="603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latin typeface="Candara" panose="020E0502030303020204" charset="0"/>
                <a:cs typeface="Candara" panose="020E0502030303020204" charset="0"/>
              </a:rPr>
              <a:t>How do you plan every day well?</a:t>
            </a:r>
            <a:r>
              <a:rPr lang="en-US" altLang="zh-CN" sz="2000" b="1"/>
              <a:t>                               </a:t>
            </a:r>
            <a:endParaRPr lang="zh-CN" altLang="en-US" sz="2000" b="1"/>
          </a:p>
        </p:txBody>
      </p:sp>
      <p:sp>
        <p:nvSpPr>
          <p:cNvPr id="24" name="文本框 23"/>
          <p:cNvSpPr txBox="1"/>
          <p:nvPr/>
        </p:nvSpPr>
        <p:spPr>
          <a:xfrm>
            <a:off x="5274945" y="3018790"/>
            <a:ext cx="533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</a:rPr>
              <a:t>Choose                                  at</a:t>
            </a:r>
            <a:endParaRPr lang="en-US" altLang="zh-CN" sz="28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741670" y="4911090"/>
            <a:ext cx="1200150" cy="522000"/>
          </a:xfrm>
          <a:prstGeom prst="rect">
            <a:avLst/>
          </a:prstGeom>
          <a:solidFill>
            <a:srgbClr val="F8DD4E"/>
          </a:solidFill>
        </p:spPr>
        <p:txBody>
          <a:bodyPr wrap="square" rtlCol="0">
            <a:noAutofit/>
          </a:bodyPr>
          <a:p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endParaRPr lang="en-US" altLang="zh-CN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253605" y="4907915"/>
            <a:ext cx="1082040" cy="521970"/>
          </a:xfrm>
          <a:prstGeom prst="rect">
            <a:avLst/>
          </a:prstGeom>
          <a:solidFill>
            <a:srgbClr val="91ACE0"/>
          </a:solidFill>
        </p:spPr>
        <p:txBody>
          <a:bodyPr wrap="square" rtlCol="0">
            <a:spAutoFit/>
          </a:bodyPr>
          <a:p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sport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647430" y="4911090"/>
            <a:ext cx="773430" cy="521970"/>
          </a:xfrm>
          <a:prstGeom prst="rect">
            <a:avLst/>
          </a:prstGeom>
          <a:solidFill>
            <a:srgbClr val="F315F0"/>
          </a:solidFill>
        </p:spPr>
        <p:txBody>
          <a:bodyPr wrap="square" rtlCol="0">
            <a:spAutoFit/>
          </a:bodyPr>
          <a:p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fun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680575" y="4904740"/>
            <a:ext cx="1172845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family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228725" y="2782570"/>
            <a:ext cx="3497580" cy="2021840"/>
            <a:chOff x="1935" y="4382"/>
            <a:chExt cx="5508" cy="3184"/>
          </a:xfrm>
        </p:grpSpPr>
        <p:pic>
          <p:nvPicPr>
            <p:cNvPr id="31" name="图片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5" y="4382"/>
              <a:ext cx="5323" cy="3185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2297" y="5400"/>
              <a:ext cx="5147" cy="179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sz="2200" b="1" dirty="0">
                  <a:solidFill>
                    <a:srgbClr val="000000">
                      <a:alpha val="10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 Demi"/>
                  <a:ea typeface="Berlin Sans FB Demi"/>
                  <a:sym typeface="+mn-ea"/>
                </a:rPr>
                <a:t>Study hard.</a:t>
              </a:r>
              <a:endParaRPr lang="en-US" sz="2200" b="1" dirty="0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/>
                <a:ea typeface="Berlin Sans FB Demi"/>
                <a:sym typeface="+mn-ea"/>
              </a:endParaRPr>
            </a:p>
            <a:p>
              <a:r>
                <a:rPr lang="en-US" sz="2200" b="1" dirty="0">
                  <a:solidFill>
                    <a:srgbClr val="000000">
                      <a:alpha val="10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 Demi"/>
                  <a:ea typeface="Berlin Sans FB Demi"/>
                  <a:sym typeface="+mn-ea"/>
                </a:rPr>
                <a:t>Have a rest.</a:t>
              </a:r>
              <a:r>
                <a:rPr lang="zh-CN" altLang="en-US" sz="2000" b="1" dirty="0">
                  <a:solidFill>
                    <a:srgbClr val="000000">
                      <a:alpha val="10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 Demi"/>
                  <a:ea typeface="宋体" panose="02010600030101010101" pitchFamily="2" charset="-122"/>
                  <a:sym typeface="+mn-ea"/>
                </a:rPr>
                <a:t>劳逸结合</a:t>
              </a:r>
              <a:endParaRPr lang="zh-CN" altLang="en-US" sz="2000" b="1" dirty="0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/>
                <a:ea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33" name="圆角矩形 32"/>
          <p:cNvSpPr/>
          <p:nvPr/>
        </p:nvSpPr>
        <p:spPr>
          <a:xfrm>
            <a:off x="6470015" y="4022725"/>
            <a:ext cx="3830955" cy="55626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ea typeface="楷体" panose="02010609060101010101" charset="-122"/>
                <a:cs typeface="Candara" panose="020E0502030303020204" charset="0"/>
              </a:rPr>
              <a:t>Balance the four parts.</a:t>
            </a:r>
            <a:endParaRPr lang="zh-CN" altLang="en-US" sz="2800" b="1" i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ea typeface="楷体" panose="02010609060101010101" charset="-122"/>
              <a:cs typeface="Candara" panose="020E0502030303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4167 0.00157407 L 0.247864 0.117407 " pathEditMode="relative" rAng="0" ptsTypes="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" y="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 bldLvl="0" animBg="1"/>
      <p:bldP spid="6" grpId="1" animBg="1"/>
      <p:bldP spid="8" grpId="0" bldLvl="0" animBg="1"/>
      <p:bldP spid="8" grpId="1" animBg="1"/>
      <p:bldP spid="24" grpId="0"/>
      <p:bldP spid="24" grpId="1"/>
      <p:bldP spid="6" grpId="2" animBg="1"/>
      <p:bldP spid="24" grpId="2"/>
      <p:bldP spid="27" grpId="0" bldLvl="0" animBg="1"/>
      <p:bldP spid="27" grpId="1" animBg="1"/>
      <p:bldP spid="28" grpId="0" bldLvl="0" animBg="1"/>
      <p:bldP spid="28" grpId="1" animBg="1"/>
      <p:bldP spid="29" grpId="0" bldLvl="0" animBg="1"/>
      <p:bldP spid="29" grpId="1" animBg="1"/>
      <p:bldP spid="30" grpId="0" bldLvl="0" animBg="1"/>
      <p:bldP spid="30" grpId="1" animBg="1"/>
      <p:bldP spid="33" grpId="0" bldLvl="0" animBg="1"/>
      <p:bldP spid="3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01" name="组合 700"/>
          <p:cNvGrpSpPr/>
          <p:nvPr/>
        </p:nvGrpSpPr>
        <p:grpSpPr>
          <a:xfrm>
            <a:off x="468819" y="388020"/>
            <a:ext cx="3583940" cy="639445"/>
            <a:chOff x="134124" y="117153"/>
            <a:chExt cx="3583940" cy="639445"/>
          </a:xfrm>
        </p:grpSpPr>
        <p:sp>
          <p:nvSpPr>
            <p:cNvPr id="702" name="矩形: 圆角 2"/>
            <p:cNvSpPr/>
            <p:nvPr/>
          </p:nvSpPr>
          <p:spPr>
            <a:xfrm>
              <a:off x="638314" y="200973"/>
              <a:ext cx="3079750" cy="5556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p>
              <a:pPr>
                <a:buNone/>
              </a:pPr>
              <a:r>
                <a:rPr lang="en-US" altLang="zh-C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  Make and talk</a:t>
              </a:r>
              <a:endParaRPr lang="zh-CN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703" name="图片 702" descr="未标题-2-1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4124" y="117153"/>
              <a:ext cx="631706" cy="639157"/>
            </a:xfrm>
            <a:prstGeom prst="rect">
              <a:avLst/>
            </a:prstGeom>
          </p:spPr>
        </p:pic>
      </p:grpSp>
      <p:sp>
        <p:nvSpPr>
          <p:cNvPr id="4" name="文本框 1"/>
          <p:cNvSpPr txBox="1"/>
          <p:nvPr>
            <p:custDataLst>
              <p:tags r:id="rId2"/>
            </p:custDataLst>
          </p:nvPr>
        </p:nvSpPr>
        <p:spPr>
          <a:xfrm>
            <a:off x="5026025" y="505460"/>
            <a:ext cx="50120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None/>
            </a:pPr>
            <a:r>
              <a:rPr lang="en-US" altLang="zh-CN" sz="3200" b="1" i="1" dirty="0">
                <a:latin typeface="Times New Roman" panose="02020603050405020304" pitchFamily="18" charset="0"/>
                <a:ea typeface="微软雅黑" panose="020B0503020204020204" charset="-122"/>
              </a:rPr>
              <a:t>Task 2 Make a weekly plan</a:t>
            </a:r>
            <a:endParaRPr lang="en-US" altLang="zh-CN" sz="3200" b="1" i="1" dirty="0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34465" y="1239520"/>
            <a:ext cx="4314825" cy="521970"/>
          </a:xfrm>
          <a:prstGeom prst="rect">
            <a:avLst/>
          </a:prstGeom>
          <a:solidFill>
            <a:srgbClr val="FFC054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汉仪旗黑-55简" charset="0"/>
              </a:rPr>
              <a:t>完成第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汉仪旗黑-55简" charset="0"/>
              </a:rPr>
              <a:t>83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汉仪旗黑-55简" charset="0"/>
              </a:rPr>
              <a:t>页的一周计划表。</a:t>
            </a:r>
            <a:endParaRPr lang="en-US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汉仪旗黑-55简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1558290" y="791210"/>
            <a:ext cx="4307205" cy="66719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06465" y="1089025"/>
            <a:ext cx="568198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Tips: 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合理安排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周末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活动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个方面）</a:t>
            </a:r>
            <a:endParaRPr lang="zh-CN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2300"/>
              </a:lnSpc>
            </a:pP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2.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和同桌谈论你的周末。</a:t>
            </a:r>
            <a:endParaRPr lang="zh-CN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435600" y="3307715"/>
            <a:ext cx="966470" cy="432000"/>
          </a:xfrm>
          <a:prstGeom prst="rect">
            <a:avLst/>
          </a:prstGeom>
          <a:solidFill>
            <a:srgbClr val="F8DD4E"/>
          </a:solidFill>
        </p:spPr>
        <p:txBody>
          <a:bodyPr wrap="square" rtlCol="0">
            <a:noAutofit/>
          </a:bodyPr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35600" y="3812740"/>
            <a:ext cx="966470" cy="431800"/>
          </a:xfrm>
          <a:prstGeom prst="rect">
            <a:avLst/>
          </a:prstGeom>
          <a:solidFill>
            <a:srgbClr val="91ACE0"/>
          </a:solidFill>
        </p:spPr>
        <p:txBody>
          <a:bodyPr wrap="square" rtlCol="0">
            <a:noAutofit/>
          </a:bodyPr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sport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436235" y="4317565"/>
            <a:ext cx="965835" cy="431800"/>
          </a:xfrm>
          <a:prstGeom prst="rect">
            <a:avLst/>
          </a:prstGeom>
          <a:solidFill>
            <a:srgbClr val="F315F0"/>
          </a:solidFill>
        </p:spPr>
        <p:txBody>
          <a:bodyPr wrap="square" rtlCol="0">
            <a:noAutofit/>
          </a:bodyPr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fun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436235" y="4822390"/>
            <a:ext cx="1081405" cy="38735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noAutofit/>
          </a:bodyPr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family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128635" y="2199005"/>
            <a:ext cx="4193540" cy="3553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3000"/>
              </a:lnSpc>
            </a:pP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 Saturday/Sunday, I</a:t>
            </a: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_______. 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ts val="3000"/>
              </a:lnSpc>
            </a:pP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ts val="3000"/>
              </a:lnSpc>
            </a:pP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_______. I like_______. It’s_______.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ts val="3000"/>
              </a:lnSpc>
            </a:pP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ts val="3000"/>
              </a:lnSpc>
            </a:pP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I_______. 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ts val="3000"/>
              </a:lnSpc>
            </a:pP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ts val="3000"/>
              </a:lnSpc>
            </a:pP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_______.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63435" y="2540635"/>
            <a:ext cx="966470" cy="432000"/>
          </a:xfrm>
          <a:prstGeom prst="rect">
            <a:avLst/>
          </a:prstGeom>
          <a:solidFill>
            <a:srgbClr val="F8DD4E"/>
          </a:solidFill>
        </p:spPr>
        <p:txBody>
          <a:bodyPr wrap="square" rtlCol="0">
            <a:noAutofit/>
          </a:bodyPr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62800" y="3593665"/>
            <a:ext cx="966470" cy="431800"/>
          </a:xfrm>
          <a:prstGeom prst="rect">
            <a:avLst/>
          </a:prstGeom>
          <a:solidFill>
            <a:srgbClr val="91ACE0"/>
          </a:solidFill>
        </p:spPr>
        <p:txBody>
          <a:bodyPr wrap="square" rtlCol="0">
            <a:noAutofit/>
          </a:bodyPr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sport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163435" y="4542990"/>
            <a:ext cx="965835" cy="431800"/>
          </a:xfrm>
          <a:prstGeom prst="rect">
            <a:avLst/>
          </a:prstGeom>
          <a:solidFill>
            <a:srgbClr val="F315F0"/>
          </a:solidFill>
        </p:spPr>
        <p:txBody>
          <a:bodyPr wrap="square" rtlCol="0">
            <a:noAutofit/>
          </a:bodyPr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fun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47865" y="5264985"/>
            <a:ext cx="1081405" cy="38735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noAutofit/>
          </a:bodyPr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family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纯音乐1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000.000000" end="71216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18090" y="60325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1" dur="159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27" grpId="0" bldLvl="0" animBg="1"/>
      <p:bldP spid="27" grpId="1" animBg="1"/>
      <p:bldP spid="28" grpId="0" bldLvl="0" animBg="1"/>
      <p:bldP spid="28" grpId="1" animBg="1"/>
      <p:bldP spid="29" grpId="0" bldLvl="0" animBg="1"/>
      <p:bldP spid="29" grpId="1" animBg="1"/>
      <p:bldP spid="30" grpId="0" bldLvl="0" animBg="1"/>
      <p:bldP spid="30" grpId="1" animBg="1"/>
      <p:bldP spid="8" grpId="0"/>
      <p:bldP spid="9" grpId="0" bldLvl="0" animBg="1"/>
      <p:bldP spid="10" grpId="0" bldLvl="0" animBg="1"/>
      <p:bldP spid="14" grpId="0" bldLvl="0" animBg="1"/>
      <p:bldP spid="15" grpId="0" bldLvl="0" animBg="1"/>
      <p:bldP spid="8" grpId="1"/>
      <p:bldP spid="9" grpId="1" animBg="1"/>
      <p:bldP spid="10" grpId="1" animBg="1"/>
      <p:bldP spid="14" grpId="1" animBg="1"/>
      <p:bldP spid="15" grpId="1" animBg="1"/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01" name="组合 700"/>
          <p:cNvGrpSpPr/>
          <p:nvPr/>
        </p:nvGrpSpPr>
        <p:grpSpPr>
          <a:xfrm>
            <a:off x="468819" y="388020"/>
            <a:ext cx="3583940" cy="639445"/>
            <a:chOff x="134124" y="117153"/>
            <a:chExt cx="3583940" cy="639445"/>
          </a:xfrm>
        </p:grpSpPr>
        <p:sp>
          <p:nvSpPr>
            <p:cNvPr id="702" name="矩形: 圆角 2"/>
            <p:cNvSpPr/>
            <p:nvPr/>
          </p:nvSpPr>
          <p:spPr>
            <a:xfrm>
              <a:off x="638314" y="200973"/>
              <a:ext cx="3079750" cy="5556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p>
              <a:pPr>
                <a:buNone/>
              </a:pPr>
              <a:r>
                <a:rPr lang="en-US" altLang="zh-C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  Make and talk</a:t>
              </a:r>
              <a:endParaRPr lang="zh-CN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703" name="图片 702" descr="未标题-2-1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4124" y="117153"/>
              <a:ext cx="631706" cy="639157"/>
            </a:xfrm>
            <a:prstGeom prst="rect">
              <a:avLst/>
            </a:prstGeom>
          </p:spPr>
        </p:pic>
      </p:grpSp>
      <p:sp>
        <p:nvSpPr>
          <p:cNvPr id="4" name="文本框 1"/>
          <p:cNvSpPr txBox="1"/>
          <p:nvPr>
            <p:custDataLst>
              <p:tags r:id="rId2"/>
            </p:custDataLst>
          </p:nvPr>
        </p:nvSpPr>
        <p:spPr>
          <a:xfrm>
            <a:off x="5026025" y="505460"/>
            <a:ext cx="50120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None/>
            </a:pPr>
            <a:r>
              <a:rPr lang="en-US" altLang="zh-CN" sz="3200" b="1" i="1" dirty="0">
                <a:latin typeface="Times New Roman" panose="02020603050405020304" pitchFamily="18" charset="0"/>
                <a:ea typeface="微软雅黑" panose="020B0503020204020204" charset="-122"/>
              </a:rPr>
              <a:t>Task 2 Make a weekly plan</a:t>
            </a:r>
            <a:endParaRPr lang="en-US" altLang="zh-CN" sz="3200" b="1" i="1" dirty="0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34465" y="1239520"/>
            <a:ext cx="4314825" cy="521970"/>
          </a:xfrm>
          <a:prstGeom prst="rect">
            <a:avLst/>
          </a:prstGeom>
          <a:solidFill>
            <a:srgbClr val="FFC054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汉仪旗黑-55简" charset="0"/>
              </a:rPr>
              <a:t>完成第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汉仪旗黑-55简" charset="0"/>
              </a:rPr>
              <a:t>83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汉仪旗黑-55简" charset="0"/>
              </a:rPr>
              <a:t>页的一周计划表。</a:t>
            </a:r>
            <a:endParaRPr lang="en-US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汉仪旗黑-55简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1558290" y="791210"/>
            <a:ext cx="4307205" cy="66719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06465" y="1089025"/>
            <a:ext cx="56819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Tips: 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合理安排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周末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活动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个方面）</a:t>
            </a:r>
            <a:endParaRPr lang="zh-CN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2.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和同桌谈论你的周末。</a:t>
            </a:r>
            <a:endParaRPr lang="zh-CN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4015" y="4656455"/>
            <a:ext cx="4770755" cy="4603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p>
            <a:pPr algn="l"/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                 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  <a:sym typeface="+mn-ea"/>
              </a:rPr>
              <a:t>  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activities 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out of school 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435600" y="3307715"/>
            <a:ext cx="966470" cy="432000"/>
          </a:xfrm>
          <a:prstGeom prst="rect">
            <a:avLst/>
          </a:prstGeom>
          <a:solidFill>
            <a:srgbClr val="F8DD4E"/>
          </a:solidFill>
        </p:spPr>
        <p:txBody>
          <a:bodyPr wrap="square" rtlCol="0">
            <a:noAutofit/>
          </a:bodyPr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35600" y="3812740"/>
            <a:ext cx="966470" cy="431800"/>
          </a:xfrm>
          <a:prstGeom prst="rect">
            <a:avLst/>
          </a:prstGeom>
          <a:solidFill>
            <a:srgbClr val="91ACE0"/>
          </a:solidFill>
        </p:spPr>
        <p:txBody>
          <a:bodyPr wrap="square" rtlCol="0">
            <a:noAutofit/>
          </a:bodyPr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sport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436235" y="4317565"/>
            <a:ext cx="965835" cy="431800"/>
          </a:xfrm>
          <a:prstGeom prst="rect">
            <a:avLst/>
          </a:prstGeom>
          <a:solidFill>
            <a:srgbClr val="F315F0"/>
          </a:solidFill>
        </p:spPr>
        <p:txBody>
          <a:bodyPr wrap="square" rtlCol="0">
            <a:noAutofit/>
          </a:bodyPr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fun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436235" y="4822390"/>
            <a:ext cx="1081405" cy="38735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noAutofit/>
          </a:bodyPr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family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128635" y="2199005"/>
            <a:ext cx="4193540" cy="3553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3000"/>
              </a:lnSpc>
            </a:pP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 Saturday/Sunday, I</a:t>
            </a: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_______. 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ts val="3000"/>
              </a:lnSpc>
            </a:pP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ts val="3000"/>
              </a:lnSpc>
            </a:pP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_______. I like_______. It’s_______.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ts val="3000"/>
              </a:lnSpc>
            </a:pP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ts val="3000"/>
              </a:lnSpc>
            </a:pP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I_______. 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ts val="3000"/>
              </a:lnSpc>
            </a:pP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ts val="3000"/>
              </a:lnSpc>
            </a:pP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_______.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63435" y="2540635"/>
            <a:ext cx="966470" cy="432000"/>
          </a:xfrm>
          <a:prstGeom prst="rect">
            <a:avLst/>
          </a:prstGeom>
          <a:solidFill>
            <a:srgbClr val="F8DD4E"/>
          </a:solidFill>
        </p:spPr>
        <p:txBody>
          <a:bodyPr wrap="square" rtlCol="0">
            <a:noAutofit/>
          </a:bodyPr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62800" y="3593665"/>
            <a:ext cx="966470" cy="431800"/>
          </a:xfrm>
          <a:prstGeom prst="rect">
            <a:avLst/>
          </a:prstGeom>
          <a:solidFill>
            <a:srgbClr val="91ACE0"/>
          </a:solidFill>
        </p:spPr>
        <p:txBody>
          <a:bodyPr wrap="square" rtlCol="0">
            <a:noAutofit/>
          </a:bodyPr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sport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163435" y="4542990"/>
            <a:ext cx="965835" cy="431800"/>
          </a:xfrm>
          <a:prstGeom prst="rect">
            <a:avLst/>
          </a:prstGeom>
          <a:solidFill>
            <a:srgbClr val="F315F0"/>
          </a:solidFill>
        </p:spPr>
        <p:txBody>
          <a:bodyPr wrap="square" rtlCol="0">
            <a:noAutofit/>
          </a:bodyPr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fun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47865" y="5264985"/>
            <a:ext cx="1081405" cy="38735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noAutofit/>
          </a:bodyPr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family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125730" y="115570"/>
            <a:ext cx="11898630" cy="6627495"/>
          </a:xfrm>
          <a:prstGeom prst="roundRect">
            <a:avLst>
              <a:gd name="adj" fmla="val 11784"/>
            </a:avLst>
          </a:prstGeom>
          <a:solidFill>
            <a:schemeClr val="tx1">
              <a:alpha val="7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对角圆角矩形 20"/>
          <p:cNvSpPr/>
          <p:nvPr/>
        </p:nvSpPr>
        <p:spPr>
          <a:xfrm>
            <a:off x="2634615" y="2504440"/>
            <a:ext cx="7589520" cy="1732280"/>
          </a:xfrm>
          <a:prstGeom prst="round2DiagRect">
            <a:avLst>
              <a:gd name="adj1" fmla="val 43287"/>
              <a:gd name="adj2" fmla="val 0"/>
            </a:avLst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400" b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dist="88900" dir="5400000" algn="t" rotWithShape="0">
                    <a:srgbClr val="027994">
                      <a:alpha val="64706"/>
                    </a:srgbClr>
                  </a:outerShdw>
                </a:effectLst>
                <a:latin typeface="汉仪晓波敦黑W" panose="00020600040101010101" charset="-122"/>
                <a:ea typeface="汉仪晓波敦黑W" panose="00020600040101010101" charset="-122"/>
                <a:sym typeface="+mn-ea"/>
              </a:rPr>
              <a:t>Make a good plan,</a:t>
            </a:r>
            <a:endParaRPr lang="en-US" altLang="zh-CN" sz="4400" b="1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dist="88900" dir="5400000" algn="t" rotWithShape="0">
                  <a:srgbClr val="027994">
                    <a:alpha val="64706"/>
                  </a:srgbClr>
                </a:outerShdw>
              </a:effectLst>
              <a:latin typeface="汉仪晓波敦黑W" panose="00020600040101010101" charset="-122"/>
              <a:ea typeface="汉仪晓波敦黑W" panose="00020600040101010101" charset="-122"/>
            </a:endParaRPr>
          </a:p>
          <a:p>
            <a:pPr algn="l"/>
            <a:r>
              <a:rPr lang="en-US" altLang="zh-CN" sz="4400" b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dist="88900" dir="5400000" algn="t" rotWithShape="0">
                    <a:srgbClr val="027994">
                      <a:alpha val="64706"/>
                    </a:srgbClr>
                  </a:outerShdw>
                </a:effectLst>
                <a:latin typeface="汉仪晓波敦黑W" panose="00020600040101010101" charset="-122"/>
                <a:ea typeface="汉仪晓波敦黑W" panose="00020600040101010101" charset="-122"/>
                <a:sym typeface="+mn-ea"/>
              </a:rPr>
              <a:t>    Follow your plan</a:t>
            </a:r>
            <a:r>
              <a:rPr lang="en-US" altLang="zh-CN" sz="4800" b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dist="88900" dir="5400000" algn="t" rotWithShape="0">
                    <a:srgbClr val="027994">
                      <a:alpha val="64706"/>
                    </a:srgbClr>
                  </a:outerShdw>
                </a:effectLst>
                <a:latin typeface="汉仪晓波敦黑W" panose="00020600040101010101" charset="-122"/>
                <a:ea typeface="汉仪晓波敦黑W" panose="00020600040101010101" charset="-122"/>
                <a:sym typeface="+mn-ea"/>
              </a:rPr>
              <a:t>!</a:t>
            </a:r>
            <a:endParaRPr lang="en-US" altLang="zh-CN" sz="4800" b="1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dist="88900" dir="5400000" algn="t" rotWithShape="0">
                  <a:srgbClr val="027994">
                    <a:alpha val="64706"/>
                  </a:srgbClr>
                </a:outerShdw>
              </a:effectLst>
              <a:latin typeface="汉仪晓波敦黑W" panose="00020600040101010101" charset="-122"/>
              <a:ea typeface="汉仪晓波敦黑W" panose="000206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/>
      </p:par>
    </p:tnLst>
    <p:bldLst>
      <p:bldP spid="12" grpId="1" animBg="1"/>
      <p:bldP spid="27" grpId="1" animBg="1"/>
      <p:bldP spid="28" grpId="1" animBg="1"/>
      <p:bldP spid="29" grpId="1" animBg="1"/>
      <p:bldP spid="30" grpId="1" animBg="1"/>
      <p:bldP spid="8" grpId="1"/>
      <p:bldP spid="9" grpId="1" animBg="1"/>
      <p:bldP spid="10" grpId="1" animBg="1"/>
      <p:bldP spid="14" grpId="1" animBg="1"/>
      <p:bldP spid="15" grpId="1" animBg="1"/>
      <p:bldP spid="5" grpId="1" animBg="1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"/>
          <p:cNvSpPr txBox="1"/>
          <p:nvPr/>
        </p:nvSpPr>
        <p:spPr>
          <a:xfrm>
            <a:off x="1168400" y="1935480"/>
            <a:ext cx="932561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 fontAlgn="auto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zh-C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 Refine your weekly plan.  </a:t>
            </a: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继续完善你的一周计划。</a:t>
            </a:r>
            <a:endParaRPr lang="en-US" altLang="zh-CN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zh-C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zh-CN" sz="3200" dirty="0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Talk about</a:t>
            </a:r>
            <a:r>
              <a:rPr lang="en-US" altLang="zh-CN" sz="3200" dirty="0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your </a:t>
            </a:r>
            <a:r>
              <a:rPr lang="zh-CN" altLang="en-US" sz="3200" dirty="0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weekly plan </a:t>
            </a:r>
            <a:r>
              <a:rPr lang="en-US" altLang="zh-CN" sz="3200" dirty="0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with</a:t>
            </a:r>
            <a:r>
              <a:rPr lang="zh-CN" altLang="en-US" sz="3200" dirty="0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your</a:t>
            </a:r>
            <a:r>
              <a:rPr lang="zh-CN" altLang="en-US" sz="320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parents.</a:t>
            </a:r>
            <a:r>
              <a:rPr lang="en-US" altLang="zh-CN" sz="3200" b="1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3200" b="1" dirty="0">
              <a:solidFill>
                <a:srgbClr val="000000">
                  <a:alpha val="100000"/>
                </a:srgbClr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1"/>
          <p:cNvSpPr txBox="1"/>
          <p:nvPr/>
        </p:nvSpPr>
        <p:spPr>
          <a:xfrm>
            <a:off x="1168400" y="4724400"/>
            <a:ext cx="660082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 fontAlgn="auto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阅读绘本</a:t>
            </a:r>
            <a:r>
              <a: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《How I spend my weekends》,</a:t>
            </a:r>
            <a:endParaRPr lang="en-US" altLang="zh-C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理解故事大意。</a:t>
            </a:r>
            <a:endParaRPr lang="en-US" altLang="zh-C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701" name="组合 700"/>
          <p:cNvGrpSpPr/>
          <p:nvPr/>
        </p:nvGrpSpPr>
        <p:grpSpPr>
          <a:xfrm>
            <a:off x="468819" y="388020"/>
            <a:ext cx="2974340" cy="639445"/>
            <a:chOff x="134124" y="117153"/>
            <a:chExt cx="2974340" cy="639445"/>
          </a:xfrm>
        </p:grpSpPr>
        <p:sp>
          <p:nvSpPr>
            <p:cNvPr id="702" name="矩形: 圆角 2"/>
            <p:cNvSpPr/>
            <p:nvPr/>
          </p:nvSpPr>
          <p:spPr>
            <a:xfrm>
              <a:off x="638314" y="200973"/>
              <a:ext cx="2470150" cy="5556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p>
              <a:pPr>
                <a:buNone/>
              </a:pPr>
              <a:r>
                <a:rPr lang="en-US" altLang="zh-C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  Homework</a:t>
              </a:r>
              <a:endParaRPr lang="zh-CN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703" name="图片 702" descr="未标题-2-1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4124" y="117153"/>
              <a:ext cx="631706" cy="639157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l="13988" t="41522" r="13671" b="39794"/>
          <a:stretch>
            <a:fillRect/>
          </a:stretch>
        </p:blipFill>
        <p:spPr>
          <a:xfrm>
            <a:off x="1168400" y="1211580"/>
            <a:ext cx="2754630" cy="85979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9340" y="1318895"/>
            <a:ext cx="2952750" cy="61658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228600" marR="0" algn="just">
              <a:spcBef>
                <a:spcPts val="0"/>
              </a:spcBef>
              <a:spcAft>
                <a:spcPts val="0"/>
              </a:spcAft>
            </a:pPr>
            <a:r>
              <a:rPr lang="en-GB" altLang="zh-CN" sz="32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Times New Roman Regular" panose="02020503050405090304"/>
              </a:rPr>
              <a:t>【</a:t>
            </a:r>
            <a:r>
              <a:rPr lang="en-GB" altLang="zh-CN" sz="32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503050405090304"/>
                <a:ea typeface="宋体" panose="02010600030101010101" pitchFamily="2" charset="-122"/>
                <a:cs typeface="Times New Roman" panose="02020603050405020304" pitchFamily="18" charset="0"/>
              </a:rPr>
              <a:t>Must do</a:t>
            </a:r>
            <a:r>
              <a:rPr lang="en-GB" altLang="zh-CN" sz="32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Times New Roman Regular" panose="02020503050405090304"/>
              </a:rPr>
              <a:t>】</a:t>
            </a:r>
            <a:endParaRPr lang="en-GB" altLang="zh-CN" sz="32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Times New Roman Regular" panose="020205030504050903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13988" t="41522" r="13671" b="39794"/>
          <a:stretch>
            <a:fillRect/>
          </a:stretch>
        </p:blipFill>
        <p:spPr>
          <a:xfrm>
            <a:off x="1267460" y="3864610"/>
            <a:ext cx="3212465" cy="8597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69340" y="3971925"/>
            <a:ext cx="3796665" cy="61658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228600" marR="0" algn="just">
              <a:spcBef>
                <a:spcPts val="0"/>
              </a:spcBef>
              <a:spcAft>
                <a:spcPts val="0"/>
              </a:spcAft>
            </a:pPr>
            <a:r>
              <a:rPr lang="en-GB" altLang="zh-CN" sz="32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Times New Roman Regular" panose="02020503050405090304"/>
              </a:rPr>
              <a:t>【</a:t>
            </a:r>
            <a:r>
              <a:rPr lang="en-US" altLang="en-GB" sz="32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503050405090304"/>
                <a:ea typeface="宋体" panose="02010600030101010101" pitchFamily="2" charset="-122"/>
                <a:cs typeface="Times New Roman" panose="02020603050405020304" pitchFamily="18" charset="0"/>
              </a:rPr>
              <a:t>Choose to do</a:t>
            </a:r>
            <a:r>
              <a:rPr lang="en-GB" altLang="zh-CN" sz="32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Times New Roman Regular" panose="02020503050405090304"/>
                <a:sym typeface="+mn-ea"/>
              </a:rPr>
              <a:t>】</a:t>
            </a:r>
            <a:endParaRPr lang="en-GB" altLang="zh-CN" sz="32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Times New Roman Regular" panose="02020503050405090304"/>
            </a:endParaRPr>
          </a:p>
          <a:p>
            <a:pPr marL="228600" marR="0" algn="just">
              <a:spcBef>
                <a:spcPts val="0"/>
              </a:spcBef>
              <a:spcAft>
                <a:spcPts val="0"/>
              </a:spcAft>
            </a:pPr>
            <a:endParaRPr lang="en-GB" altLang="zh-CN" sz="32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Times New Roman Regular" panose="02020503050405090304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680" y="4160520"/>
            <a:ext cx="2440940" cy="1873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4" grpId="0"/>
      <p:bldP spid="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7414" name="文本框 5"/>
          <p:cNvSpPr txBox="1"/>
          <p:nvPr/>
        </p:nvSpPr>
        <p:spPr>
          <a:xfrm>
            <a:off x="0" y="2834323"/>
            <a:ext cx="12192000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5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zh-CN" altLang="en-US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182110" y="493395"/>
            <a:ext cx="3827780" cy="5219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lvl="0" algn="l">
              <a:buClrTx/>
              <a:buSzTx/>
              <a:buFontTx/>
            </a:pP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汉仪力量黑简" panose="0002060004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4182110" y="493395"/>
            <a:ext cx="4318635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</a:rPr>
              <a:t>7 Days of the Week</a:t>
            </a:r>
            <a:endParaRPr lang="en-US" altLang="zh-CN" sz="40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ndara" panose="020E0502030303020204" charset="0"/>
              <a:cs typeface="Candara" panose="020E0502030303020204" charset="0"/>
            </a:endParaRPr>
          </a:p>
        </p:txBody>
      </p:sp>
      <p:grpSp>
        <p:nvGrpSpPr>
          <p:cNvPr id="701" name="组合 700"/>
          <p:cNvGrpSpPr/>
          <p:nvPr/>
        </p:nvGrpSpPr>
        <p:grpSpPr>
          <a:xfrm>
            <a:off x="415479" y="493430"/>
            <a:ext cx="3006725" cy="639445"/>
            <a:chOff x="134124" y="117153"/>
            <a:chExt cx="3006725" cy="639445"/>
          </a:xfrm>
        </p:grpSpPr>
        <p:sp>
          <p:nvSpPr>
            <p:cNvPr id="702" name="矩形: 圆角 2"/>
            <p:cNvSpPr/>
            <p:nvPr/>
          </p:nvSpPr>
          <p:spPr>
            <a:xfrm>
              <a:off x="638314" y="200973"/>
              <a:ext cx="2502535" cy="5556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p>
              <a:pPr>
                <a:buNone/>
              </a:pPr>
              <a:r>
                <a:rPr lang="en-US" altLang="zh-C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  </a:t>
              </a:r>
              <a:r>
                <a:rPr lang="en-US" altLang="zh-CN" sz="40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Let’s talk</a:t>
              </a:r>
              <a:endParaRPr lang="en-US" altLang="zh-CN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703" name="图片 702" descr="未标题-2-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124" y="117153"/>
              <a:ext cx="631706" cy="639157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16464" r="15087" b="15125"/>
          <a:stretch>
            <a:fillRect/>
          </a:stretch>
        </p:blipFill>
        <p:spPr>
          <a:xfrm>
            <a:off x="5078730" y="1504950"/>
            <a:ext cx="1498600" cy="317055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206490" y="2131060"/>
            <a:ext cx="4641850" cy="13525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algn="ctr"/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w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ee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k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day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s</a:t>
            </a:r>
            <a:endParaRPr lang="en-US" altLang="zh-CN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zh-CN" alt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工作日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2865120" y="4120515"/>
            <a:ext cx="2214245" cy="637200"/>
          </a:xfrm>
          <a:prstGeom prst="foldedCorner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en-US" altLang="es-ES_tradnl" sz="36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F</a:t>
            </a:r>
            <a:r>
              <a:rPr lang="es-ES_tradnl" sz="36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riday</a:t>
            </a:r>
            <a:endParaRPr lang="es-ES_tradnl" sz="3600" b="1" dirty="0" err="1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</a:endParaRPr>
          </a:p>
        </p:txBody>
      </p:sp>
      <p:sp>
        <p:nvSpPr>
          <p:cNvPr id="9" name="TextBox 34"/>
          <p:cNvSpPr txBox="1"/>
          <p:nvPr/>
        </p:nvSpPr>
        <p:spPr>
          <a:xfrm>
            <a:off x="2865120" y="1998345"/>
            <a:ext cx="2072640" cy="637200"/>
          </a:xfrm>
          <a:prstGeom prst="foldedCorner">
            <a:avLst/>
          </a:prstGeom>
          <a:solidFill>
            <a:srgbClr val="FF99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en-US" altLang="es-ES_tradnl" sz="32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T</a:t>
            </a:r>
            <a:r>
              <a:rPr lang="es-ES_tradnl" sz="32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uesday</a:t>
            </a:r>
            <a:endParaRPr lang="es-ES" sz="32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2861945" y="2719705"/>
            <a:ext cx="2694940" cy="636905"/>
          </a:xfrm>
          <a:prstGeom prst="foldedCorner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en-US" altLang="es-ES_tradnl" sz="36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W</a:t>
            </a:r>
            <a:r>
              <a:rPr lang="es-ES_tradnl" sz="36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ednes</a:t>
            </a:r>
            <a:r>
              <a:rPr lang="en-US" altLang="es-ES_tradnl" sz="36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da</a:t>
            </a:r>
            <a:r>
              <a:rPr lang="es-ES_tradnl" sz="36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y</a:t>
            </a:r>
            <a:endParaRPr lang="es-ES_tradnl" sz="3600" b="1" dirty="0" err="1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</a:endParaRPr>
          </a:p>
        </p:txBody>
      </p:sp>
      <p:sp>
        <p:nvSpPr>
          <p:cNvPr id="23" name="TextBox 6"/>
          <p:cNvSpPr txBox="1"/>
          <p:nvPr/>
        </p:nvSpPr>
        <p:spPr>
          <a:xfrm>
            <a:off x="2865120" y="3420110"/>
            <a:ext cx="2317750" cy="636905"/>
          </a:xfrm>
          <a:prstGeom prst="foldedCorner">
            <a:avLst/>
          </a:prstGeom>
          <a:solidFill>
            <a:srgbClr val="6600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en-US" altLang="es-ES_tradnl" sz="36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T</a:t>
            </a:r>
            <a:r>
              <a:rPr lang="es-ES_tradnl" sz="36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hursday</a:t>
            </a:r>
            <a:endParaRPr lang="es-ES_tradnl" sz="3600" b="1" dirty="0" err="1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</a:endParaRPr>
          </a:p>
        </p:txBody>
      </p:sp>
      <p:sp>
        <p:nvSpPr>
          <p:cNvPr id="24" name="TextBox 32"/>
          <p:cNvSpPr txBox="1"/>
          <p:nvPr/>
        </p:nvSpPr>
        <p:spPr>
          <a:xfrm>
            <a:off x="2865120" y="1288415"/>
            <a:ext cx="2072640" cy="637540"/>
          </a:xfrm>
          <a:prstGeom prst="foldedCorner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en-US" altLang="es-ES_tradnl" sz="3600" b="1" dirty="0" err="1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M</a:t>
            </a:r>
            <a:r>
              <a:rPr lang="es-ES_tradnl" sz="3600" b="1" dirty="0" err="1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onday</a:t>
            </a:r>
            <a:endParaRPr lang="es-ES_tradnl" sz="3600" b="1" dirty="0" err="1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2864485" y="4980940"/>
            <a:ext cx="2515235" cy="636905"/>
          </a:xfrm>
          <a:prstGeom prst="foldedCorner">
            <a:avLst/>
          </a:prstGeom>
          <a:solidFill>
            <a:srgbClr val="66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es-ES_tradnl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Saturday</a:t>
            </a:r>
            <a:endParaRPr lang="en-US" altLang="es-ES_tradnl" sz="3600" b="1" dirty="0" err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</a:endParaRPr>
          </a:p>
        </p:txBody>
      </p:sp>
      <p:sp>
        <p:nvSpPr>
          <p:cNvPr id="10" name="TextBox 14"/>
          <p:cNvSpPr txBox="1"/>
          <p:nvPr/>
        </p:nvSpPr>
        <p:spPr>
          <a:xfrm>
            <a:off x="2861945" y="5690235"/>
            <a:ext cx="2216785" cy="636905"/>
          </a:xfrm>
          <a:prstGeom prst="foldedCorner">
            <a:avLst/>
          </a:prstGeom>
          <a:solidFill>
            <a:srgbClr val="00CC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es-ES_tradnl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Sunday</a:t>
            </a:r>
            <a:endParaRPr lang="en-US" altLang="es-ES_tradnl" sz="3600" b="1" dirty="0" err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4" t="16781" r="14561" b="15198"/>
          <a:stretch>
            <a:fillRect/>
          </a:stretch>
        </p:blipFill>
        <p:spPr>
          <a:xfrm>
            <a:off x="5379720" y="5068570"/>
            <a:ext cx="1663700" cy="1332865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6322060" y="4788535"/>
            <a:ext cx="4410075" cy="7537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algn="ctr"/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w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ee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k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end</a:t>
            </a:r>
            <a:endParaRPr lang="en-US" altLang="zh-CN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zh-CN" alt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周末</a:t>
            </a:r>
            <a:endParaRPr lang="zh-CN" alt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4" grpId="0" bldLvl="0" animBg="1"/>
      <p:bldP spid="24" grpId="1" animBg="1"/>
      <p:bldP spid="9" grpId="0" bldLvl="0" animBg="1"/>
      <p:bldP spid="9" grpId="1" animBg="1"/>
      <p:bldP spid="7" grpId="0" bldLvl="0" animBg="1"/>
      <p:bldP spid="7" grpId="1" animBg="1"/>
      <p:bldP spid="23" grpId="0" bldLvl="0" animBg="1"/>
      <p:bldP spid="23" grpId="1" animBg="1"/>
      <p:bldP spid="5" grpId="0" bldLvl="0" animBg="1"/>
      <p:bldP spid="5" grpId="1" animBg="1"/>
      <p:bldP spid="8" grpId="0" bldLvl="0" animBg="1"/>
      <p:bldP spid="8" grpId="1" animBg="1"/>
      <p:bldP spid="10" grpId="0" bldLvl="0" animBg="1"/>
      <p:bldP spid="10" grpId="1" animBg="1"/>
      <p:bldP spid="3" grpId="0"/>
      <p:bldP spid="3" grpId="1"/>
      <p:bldP spid="25" grpId="0"/>
      <p:bldP spid="2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4182110" y="493395"/>
            <a:ext cx="3827780" cy="5219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lvl="0" algn="l">
              <a:buClrTx/>
              <a:buSzTx/>
              <a:buFontTx/>
            </a:pP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汉仪力量黑简" panose="0002060004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83895" y="6084570"/>
            <a:ext cx="4488180" cy="44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01" name="组合 700"/>
          <p:cNvGrpSpPr/>
          <p:nvPr>
            <p:custDataLst>
              <p:tags r:id="rId2"/>
            </p:custDataLst>
          </p:nvPr>
        </p:nvGrpSpPr>
        <p:grpSpPr>
          <a:xfrm>
            <a:off x="415479" y="493430"/>
            <a:ext cx="3006725" cy="639445"/>
            <a:chOff x="134124" y="117153"/>
            <a:chExt cx="3006725" cy="639445"/>
          </a:xfrm>
        </p:grpSpPr>
        <p:sp>
          <p:nvSpPr>
            <p:cNvPr id="702" name="矩形: 圆角 2"/>
            <p:cNvSpPr/>
            <p:nvPr>
              <p:custDataLst>
                <p:tags r:id="rId3"/>
              </p:custDataLst>
            </p:nvPr>
          </p:nvSpPr>
          <p:spPr>
            <a:xfrm>
              <a:off x="638314" y="200973"/>
              <a:ext cx="2502535" cy="5556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p>
              <a:pPr>
                <a:buNone/>
              </a:pPr>
              <a:r>
                <a:rPr lang="en-US" altLang="zh-C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  </a:t>
              </a:r>
              <a:r>
                <a:rPr lang="en-US" altLang="zh-CN" sz="40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Revision</a:t>
              </a:r>
              <a:endParaRPr lang="en-US" altLang="zh-CN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703" name="图片 702" descr="未标题-2-1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4124" y="117153"/>
              <a:ext cx="631706" cy="639157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3881755" y="567055"/>
            <a:ext cx="210820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</a:rPr>
              <a:t>I can say.</a:t>
            </a:r>
            <a:endParaRPr lang="en-US" altLang="zh-CN" sz="40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ndara" panose="020E0502030303020204" charset="0"/>
              <a:cs typeface="Candara" panose="020E0502030303020204" charset="0"/>
            </a:endParaRPr>
          </a:p>
        </p:txBody>
      </p:sp>
      <p:pic>
        <p:nvPicPr>
          <p:cNvPr id="4" name="图片 3" descr="jimeng-2025-11-16-4253-去除图片中所有的绿色方框以及方框内的英文单词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1620" t="21074" r="9389" b="51685"/>
          <a:stretch>
            <a:fillRect/>
          </a:stretch>
        </p:blipFill>
        <p:spPr>
          <a:xfrm>
            <a:off x="793115" y="1397000"/>
            <a:ext cx="5417185" cy="186817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1087120" y="3347720"/>
            <a:ext cx="1411605" cy="521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</a:rPr>
              <a:t>Chinese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cs typeface="Candara" panose="020E050203030302020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881630" y="4102735"/>
            <a:ext cx="6994525" cy="1598930"/>
            <a:chOff x="6016" y="6941"/>
            <a:chExt cx="11015" cy="2518"/>
          </a:xfrm>
        </p:grpSpPr>
        <p:pic>
          <p:nvPicPr>
            <p:cNvPr id="5" name="图片 4" descr="ScreenShot_2025-11-16_205812_4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360000">
              <a:off x="13943" y="7105"/>
              <a:ext cx="3088" cy="2249"/>
            </a:xfrm>
            <a:prstGeom prst="rect">
              <a:avLst/>
            </a:prstGeom>
          </p:spPr>
        </p:pic>
        <p:pic>
          <p:nvPicPr>
            <p:cNvPr id="7" name="图片 6" descr="jimeng-2025-11-16-4253-去除图片中所有的绿色方框以及方框内的英文单词"/>
            <p:cNvPicPr>
              <a:picLocks noChangeAspect="1"/>
            </p:cNvPicPr>
            <p:nvPr/>
          </p:nvPicPr>
          <p:blipFill>
            <a:blip r:embed="rId8"/>
            <a:srcRect t="57574" r="24204" b="19111"/>
            <a:stretch>
              <a:fillRect/>
            </a:stretch>
          </p:blipFill>
          <p:spPr>
            <a:xfrm>
              <a:off x="6016" y="6941"/>
              <a:ext cx="8186" cy="2518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>
            <p:custDataLst>
              <p:tags r:id="rId11"/>
            </p:custDataLst>
          </p:nvPr>
        </p:nvSpPr>
        <p:spPr>
          <a:xfrm>
            <a:off x="2770505" y="3347720"/>
            <a:ext cx="1411605" cy="521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</a:rPr>
              <a:t> English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16755" y="3337560"/>
            <a:ext cx="1279525" cy="521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</a:rPr>
              <a:t> Maths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24555" y="5862320"/>
            <a:ext cx="751840" cy="521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</a:rPr>
              <a:t> PE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06670" y="5852160"/>
            <a:ext cx="883285" cy="521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</a:rPr>
              <a:t> Art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414135" y="5852160"/>
            <a:ext cx="1532255" cy="521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</a:rPr>
              <a:t> Science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369935" y="5852160"/>
            <a:ext cx="1198880" cy="521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charset="0"/>
                <a:cs typeface="Candara" panose="020E0502030303020204" charset="0"/>
              </a:rPr>
              <a:t> Music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10300" y="2118995"/>
            <a:ext cx="56737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Candara" panose="020E0502030303020204" charset="0"/>
                <a:cs typeface="Candara" panose="020E0502030303020204" charset="0"/>
              </a:rPr>
              <a:t>What subject do you like best?</a:t>
            </a:r>
            <a:endParaRPr lang="en-US" altLang="zh-CN" sz="3200" b="1"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73800" y="2733040"/>
            <a:ext cx="5244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Candara" panose="020E0502030303020204" charset="0"/>
                <a:cs typeface="Candara" panose="020E0502030303020204" charset="0"/>
              </a:rPr>
              <a:t>I like... It is...</a:t>
            </a:r>
            <a:endParaRPr lang="en-US" altLang="zh-CN" sz="3200" b="1">
              <a:latin typeface="Candara" panose="020E0502030303020204" charset="0"/>
              <a:cs typeface="Candara" panose="020E050203030302020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763125" y="396875"/>
            <a:ext cx="1828800" cy="1550670"/>
          </a:xfrm>
          <a:prstGeom prst="roundRect">
            <a:avLst/>
          </a:prstGeom>
        </p:spPr>
      </p:pic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  <p:bldP spid="17" grpId="1"/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1"/>
          <p:cNvSpPr txBox="1"/>
          <p:nvPr/>
        </p:nvSpPr>
        <p:spPr>
          <a:xfrm>
            <a:off x="279400" y="217805"/>
            <a:ext cx="6636385" cy="102044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700"/>
              </a:lnSpc>
            </a:pPr>
            <a:r>
              <a:rPr lang="zh-CN" altLang="en-US" sz="32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Review </a:t>
            </a:r>
            <a:r>
              <a:rPr lang="zh-CN" altLang="en-US" sz="4800" b="0" i="1" dirty="0">
                <a:solidFill>
                  <a:srgbClr val="000000">
                    <a:alpha val="100000"/>
                  </a:srgbClr>
                </a:solidFill>
                <a:latin typeface="Noto Sans SC Black" panose="020B0200000000000000" charset="-122"/>
                <a:ea typeface="Noto Sans SC Black" panose="020B0200000000000000" charset="-122"/>
              </a:rPr>
              <a:t>Big Question</a:t>
            </a:r>
            <a:endParaRPr lang="zh-CN" altLang="en-US" sz="4800" b="0" i="1" dirty="0">
              <a:solidFill>
                <a:srgbClr val="000000">
                  <a:alpha val="100000"/>
                </a:srgbClr>
              </a:solidFill>
              <a:latin typeface="Noto Sans SC Black" panose="020B0200000000000000" charset="-122"/>
              <a:ea typeface="Noto Sans SC Black" panose="020B0200000000000000" charset="-122"/>
            </a:endParaRPr>
          </a:p>
        </p:txBody>
      </p:sp>
      <p:pic>
        <p:nvPicPr>
          <p:cNvPr id="8" name="图片 7" descr="演示文稿1_01"/>
          <p:cNvPicPr>
            <a:picLocks noChangeAspect="1"/>
          </p:cNvPicPr>
          <p:nvPr/>
        </p:nvPicPr>
        <p:blipFill>
          <a:blip r:embed="rId1"/>
          <a:srcRect l="2292" t="16815" r="44693" b="17259"/>
          <a:stretch>
            <a:fillRect/>
          </a:stretch>
        </p:blipFill>
        <p:spPr>
          <a:xfrm>
            <a:off x="365760" y="1153160"/>
            <a:ext cx="6463665" cy="4521200"/>
          </a:xfrm>
          <a:prstGeom prst="rect">
            <a:avLst/>
          </a:prstGeom>
        </p:spPr>
      </p:pic>
      <p:sp>
        <p:nvSpPr>
          <p:cNvPr id="4" name="形状1"/>
          <p:cNvSpPr txBox="1"/>
          <p:nvPr/>
        </p:nvSpPr>
        <p:spPr>
          <a:xfrm>
            <a:off x="365760" y="313690"/>
            <a:ext cx="11671300" cy="6362065"/>
          </a:xfrm>
          <a:prstGeom prst="rect">
            <a:avLst/>
          </a:prstGeom>
          <a:solidFill>
            <a:srgbClr val="000000">
              <a:alpha val="74901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9" name="图片 8" descr="演示文稿1_01"/>
          <p:cNvPicPr>
            <a:picLocks noChangeAspect="1"/>
          </p:cNvPicPr>
          <p:nvPr/>
        </p:nvPicPr>
        <p:blipFill>
          <a:blip r:embed="rId1"/>
          <a:srcRect l="2292" t="26704" r="44693" b="60129"/>
          <a:stretch>
            <a:fillRect/>
          </a:stretch>
        </p:blipFill>
        <p:spPr>
          <a:xfrm>
            <a:off x="365760" y="1862455"/>
            <a:ext cx="6463665" cy="902970"/>
          </a:xfrm>
          <a:prstGeom prst="rect">
            <a:avLst/>
          </a:prstGeom>
        </p:spPr>
      </p:pic>
      <p:sp>
        <p:nvSpPr>
          <p:cNvPr id="7" name="形状2"/>
          <p:cNvSpPr txBox="1"/>
          <p:nvPr/>
        </p:nvSpPr>
        <p:spPr>
          <a:xfrm rot="20220000">
            <a:off x="4035425" y="870585"/>
            <a:ext cx="3109595" cy="1270635"/>
          </a:xfrm>
          <a:prstGeom prst="stripedRightArrow">
            <a:avLst/>
          </a:prstGeom>
          <a:solidFill>
            <a:srgbClr val="00B0F0">
              <a:alpha val="100000"/>
            </a:srgbClr>
          </a:solidFill>
          <a:ln w="12700">
            <a:solidFill>
              <a:srgbClr val="00B0F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10" name="图片 9" descr="演示文稿1_01"/>
          <p:cNvPicPr>
            <a:picLocks noChangeAspect="1"/>
          </p:cNvPicPr>
          <p:nvPr/>
        </p:nvPicPr>
        <p:blipFill>
          <a:blip r:embed="rId1"/>
          <a:srcRect l="17599" t="26704" r="63609" b="60129"/>
          <a:stretch>
            <a:fillRect/>
          </a:stretch>
        </p:blipFill>
        <p:spPr>
          <a:xfrm>
            <a:off x="7175500" y="424180"/>
            <a:ext cx="4540250" cy="17894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1"/>
          <p:cNvSpPr txBox="1"/>
          <p:nvPr/>
        </p:nvSpPr>
        <p:spPr>
          <a:xfrm>
            <a:off x="279400" y="217805"/>
            <a:ext cx="6636385" cy="102044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700"/>
              </a:lnSpc>
            </a:pPr>
            <a:r>
              <a:rPr lang="zh-CN" altLang="en-US" sz="32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Review </a:t>
            </a:r>
            <a:r>
              <a:rPr lang="zh-CN" altLang="en-US" sz="4800" b="0" i="1" dirty="0">
                <a:solidFill>
                  <a:srgbClr val="000000">
                    <a:alpha val="100000"/>
                  </a:srgbClr>
                </a:solidFill>
                <a:latin typeface="Noto Sans SC Black" panose="020B0200000000000000" charset="-122"/>
                <a:ea typeface="Noto Sans SC Black" panose="020B0200000000000000" charset="-122"/>
              </a:rPr>
              <a:t>Big Question</a:t>
            </a:r>
            <a:endParaRPr lang="zh-CN" altLang="en-US" sz="4800" b="0" i="1" dirty="0">
              <a:solidFill>
                <a:srgbClr val="000000">
                  <a:alpha val="100000"/>
                </a:srgbClr>
              </a:solidFill>
              <a:latin typeface="Noto Sans SC Black" panose="020B0200000000000000" charset="-122"/>
              <a:ea typeface="Noto Sans SC Black" panose="020B0200000000000000" charset="-122"/>
            </a:endParaRPr>
          </a:p>
        </p:txBody>
      </p:sp>
      <p:pic>
        <p:nvPicPr>
          <p:cNvPr id="8" name="图片 7" descr="演示文稿1_01"/>
          <p:cNvPicPr>
            <a:picLocks noChangeAspect="1"/>
          </p:cNvPicPr>
          <p:nvPr/>
        </p:nvPicPr>
        <p:blipFill>
          <a:blip r:embed="rId1"/>
          <a:srcRect l="2292" t="16815" r="44693" b="17259"/>
          <a:stretch>
            <a:fillRect/>
          </a:stretch>
        </p:blipFill>
        <p:spPr>
          <a:xfrm>
            <a:off x="365760" y="1153160"/>
            <a:ext cx="6463665" cy="4521200"/>
          </a:xfrm>
          <a:prstGeom prst="rect">
            <a:avLst/>
          </a:prstGeom>
        </p:spPr>
      </p:pic>
      <p:sp>
        <p:nvSpPr>
          <p:cNvPr id="4" name="形状1"/>
          <p:cNvSpPr txBox="1"/>
          <p:nvPr/>
        </p:nvSpPr>
        <p:spPr>
          <a:xfrm>
            <a:off x="365760" y="346710"/>
            <a:ext cx="11671300" cy="6362065"/>
          </a:xfrm>
          <a:prstGeom prst="rect">
            <a:avLst/>
          </a:prstGeom>
          <a:solidFill>
            <a:srgbClr val="000000">
              <a:alpha val="74901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11" name="图片 10" descr="演示文稿1_01"/>
          <p:cNvPicPr>
            <a:picLocks noChangeAspect="1"/>
          </p:cNvPicPr>
          <p:nvPr/>
        </p:nvPicPr>
        <p:blipFill>
          <a:blip r:embed="rId1"/>
          <a:srcRect l="2292" t="39482" r="44693" b="45065"/>
          <a:stretch>
            <a:fillRect/>
          </a:stretch>
        </p:blipFill>
        <p:spPr>
          <a:xfrm>
            <a:off x="375920" y="2673985"/>
            <a:ext cx="6463665" cy="1059815"/>
          </a:xfrm>
          <a:prstGeom prst="rect">
            <a:avLst/>
          </a:prstGeom>
        </p:spPr>
      </p:pic>
      <p:pic>
        <p:nvPicPr>
          <p:cNvPr id="12" name="图片 11" descr="演示文稿1_01"/>
          <p:cNvPicPr>
            <a:picLocks noChangeAspect="1"/>
          </p:cNvPicPr>
          <p:nvPr/>
        </p:nvPicPr>
        <p:blipFill>
          <a:blip r:embed="rId1"/>
          <a:srcRect l="17615" t="39482" r="63771" b="48212"/>
          <a:stretch>
            <a:fillRect/>
          </a:stretch>
        </p:blipFill>
        <p:spPr>
          <a:xfrm>
            <a:off x="7865745" y="723900"/>
            <a:ext cx="3918585" cy="1457325"/>
          </a:xfrm>
          <a:prstGeom prst="rect">
            <a:avLst/>
          </a:prstGeom>
        </p:spPr>
      </p:pic>
      <p:sp>
        <p:nvSpPr>
          <p:cNvPr id="7" name="形状2"/>
          <p:cNvSpPr txBox="1"/>
          <p:nvPr/>
        </p:nvSpPr>
        <p:spPr>
          <a:xfrm rot="20220000">
            <a:off x="4749165" y="2010410"/>
            <a:ext cx="3109595" cy="1270635"/>
          </a:xfrm>
          <a:prstGeom prst="stripedRightArrow">
            <a:avLst/>
          </a:prstGeom>
          <a:solidFill>
            <a:srgbClr val="00B0F0">
              <a:alpha val="100000"/>
            </a:srgbClr>
          </a:solidFill>
          <a:ln w="12700">
            <a:solidFill>
              <a:srgbClr val="00B0F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1"/>
          <p:cNvSpPr txBox="1"/>
          <p:nvPr/>
        </p:nvSpPr>
        <p:spPr>
          <a:xfrm>
            <a:off x="279400" y="217805"/>
            <a:ext cx="6636385" cy="102044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700"/>
              </a:lnSpc>
            </a:pPr>
            <a:r>
              <a:rPr lang="zh-CN" altLang="en-US" sz="32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Review </a:t>
            </a:r>
            <a:r>
              <a:rPr lang="zh-CN" altLang="en-US" sz="4800" b="0" i="1" dirty="0">
                <a:solidFill>
                  <a:srgbClr val="000000">
                    <a:alpha val="100000"/>
                  </a:srgbClr>
                </a:solidFill>
                <a:latin typeface="Noto Sans SC Black" panose="020B0200000000000000" charset="-122"/>
                <a:ea typeface="Noto Sans SC Black" panose="020B0200000000000000" charset="-122"/>
              </a:rPr>
              <a:t>Big Question</a:t>
            </a:r>
            <a:endParaRPr lang="zh-CN" altLang="en-US" sz="4800" b="0" i="1" dirty="0">
              <a:solidFill>
                <a:srgbClr val="000000">
                  <a:alpha val="100000"/>
                </a:srgbClr>
              </a:solidFill>
              <a:latin typeface="Noto Sans SC Black" panose="020B0200000000000000" charset="-122"/>
              <a:ea typeface="Noto Sans SC Black" panose="020B0200000000000000" charset="-122"/>
            </a:endParaRPr>
          </a:p>
        </p:txBody>
      </p:sp>
      <p:pic>
        <p:nvPicPr>
          <p:cNvPr id="8" name="图片 7" descr="演示文稿1_01"/>
          <p:cNvPicPr>
            <a:picLocks noChangeAspect="1"/>
          </p:cNvPicPr>
          <p:nvPr/>
        </p:nvPicPr>
        <p:blipFill>
          <a:blip r:embed="rId1"/>
          <a:srcRect l="2292" t="16815" r="44693" b="17259"/>
          <a:stretch>
            <a:fillRect/>
          </a:stretch>
        </p:blipFill>
        <p:spPr>
          <a:xfrm>
            <a:off x="365760" y="1153160"/>
            <a:ext cx="6463665" cy="4521200"/>
          </a:xfrm>
          <a:prstGeom prst="rect">
            <a:avLst/>
          </a:prstGeom>
        </p:spPr>
      </p:pic>
      <p:sp>
        <p:nvSpPr>
          <p:cNvPr id="4" name="形状1"/>
          <p:cNvSpPr txBox="1"/>
          <p:nvPr/>
        </p:nvSpPr>
        <p:spPr>
          <a:xfrm>
            <a:off x="375920" y="248285"/>
            <a:ext cx="11671300" cy="6362065"/>
          </a:xfrm>
          <a:prstGeom prst="rect">
            <a:avLst/>
          </a:prstGeom>
          <a:solidFill>
            <a:srgbClr val="000000">
              <a:alpha val="74901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2" name="图片 1" descr="演示文稿1_01"/>
          <p:cNvPicPr>
            <a:picLocks noChangeAspect="1"/>
          </p:cNvPicPr>
          <p:nvPr/>
        </p:nvPicPr>
        <p:blipFill>
          <a:blip r:embed="rId1"/>
          <a:srcRect l="2292" t="54389" r="44693" b="32342"/>
          <a:stretch>
            <a:fillRect/>
          </a:stretch>
        </p:blipFill>
        <p:spPr>
          <a:xfrm>
            <a:off x="365760" y="3728720"/>
            <a:ext cx="6463665" cy="909955"/>
          </a:xfrm>
          <a:prstGeom prst="rect">
            <a:avLst/>
          </a:prstGeom>
        </p:spPr>
      </p:pic>
      <p:pic>
        <p:nvPicPr>
          <p:cNvPr id="5" name="图片 4" descr="演示文稿1_01"/>
          <p:cNvPicPr>
            <a:picLocks noChangeAspect="1"/>
          </p:cNvPicPr>
          <p:nvPr/>
        </p:nvPicPr>
        <p:blipFill>
          <a:blip r:embed="rId1"/>
          <a:srcRect l="17526" t="54389" r="63422" b="32342"/>
          <a:stretch>
            <a:fillRect/>
          </a:stretch>
        </p:blipFill>
        <p:spPr>
          <a:xfrm>
            <a:off x="6915785" y="942975"/>
            <a:ext cx="4541520" cy="1779270"/>
          </a:xfrm>
          <a:prstGeom prst="rect">
            <a:avLst/>
          </a:prstGeom>
        </p:spPr>
      </p:pic>
      <p:sp>
        <p:nvSpPr>
          <p:cNvPr id="7" name="形状2"/>
          <p:cNvSpPr txBox="1"/>
          <p:nvPr/>
        </p:nvSpPr>
        <p:spPr>
          <a:xfrm rot="19560000">
            <a:off x="4251960" y="2794000"/>
            <a:ext cx="3109595" cy="1270635"/>
          </a:xfrm>
          <a:prstGeom prst="stripedRightArrow">
            <a:avLst/>
          </a:prstGeom>
          <a:solidFill>
            <a:srgbClr val="00B0F0">
              <a:alpha val="100000"/>
            </a:srgbClr>
          </a:solidFill>
          <a:ln w="12700">
            <a:solidFill>
              <a:srgbClr val="00B0F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1"/>
          <p:cNvSpPr txBox="1"/>
          <p:nvPr/>
        </p:nvSpPr>
        <p:spPr>
          <a:xfrm>
            <a:off x="279400" y="217805"/>
            <a:ext cx="6636385" cy="102044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700"/>
              </a:lnSpc>
            </a:pPr>
            <a:r>
              <a:rPr lang="zh-CN" altLang="en-US" sz="32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Review </a:t>
            </a:r>
            <a:r>
              <a:rPr lang="zh-CN" altLang="en-US" sz="4800" b="0" i="1" dirty="0">
                <a:solidFill>
                  <a:srgbClr val="000000">
                    <a:alpha val="100000"/>
                  </a:srgbClr>
                </a:solidFill>
                <a:latin typeface="Noto Sans SC Black" panose="020B0200000000000000" charset="-122"/>
                <a:ea typeface="Noto Sans SC Black" panose="020B0200000000000000" charset="-122"/>
              </a:rPr>
              <a:t>Big Question</a:t>
            </a:r>
            <a:endParaRPr lang="zh-CN" altLang="en-US" sz="4800" b="0" i="1" dirty="0">
              <a:solidFill>
                <a:srgbClr val="000000">
                  <a:alpha val="100000"/>
                </a:srgbClr>
              </a:solidFill>
              <a:latin typeface="Noto Sans SC Black" panose="020B0200000000000000" charset="-122"/>
              <a:ea typeface="Noto Sans SC Black" panose="020B0200000000000000" charset="-122"/>
            </a:endParaRPr>
          </a:p>
        </p:txBody>
      </p:sp>
      <p:pic>
        <p:nvPicPr>
          <p:cNvPr id="8" name="图片 7" descr="演示文稿1_01"/>
          <p:cNvPicPr>
            <a:picLocks noChangeAspect="1"/>
          </p:cNvPicPr>
          <p:nvPr/>
        </p:nvPicPr>
        <p:blipFill>
          <a:blip r:embed="rId1"/>
          <a:srcRect l="2292" t="16815" r="44693" b="17259"/>
          <a:stretch>
            <a:fillRect/>
          </a:stretch>
        </p:blipFill>
        <p:spPr>
          <a:xfrm>
            <a:off x="365760" y="1153160"/>
            <a:ext cx="6463665" cy="4521200"/>
          </a:xfrm>
          <a:prstGeom prst="rect">
            <a:avLst/>
          </a:prstGeom>
        </p:spPr>
      </p:pic>
      <p:sp>
        <p:nvSpPr>
          <p:cNvPr id="4" name="形状1"/>
          <p:cNvSpPr txBox="1"/>
          <p:nvPr/>
        </p:nvSpPr>
        <p:spPr>
          <a:xfrm>
            <a:off x="365760" y="353060"/>
            <a:ext cx="11671300" cy="6362065"/>
          </a:xfrm>
          <a:prstGeom prst="rect">
            <a:avLst/>
          </a:prstGeom>
          <a:solidFill>
            <a:srgbClr val="000000">
              <a:alpha val="74901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6" name="图片 5" descr="演示文稿1_01"/>
          <p:cNvPicPr>
            <a:picLocks noChangeAspect="1"/>
          </p:cNvPicPr>
          <p:nvPr/>
        </p:nvPicPr>
        <p:blipFill>
          <a:blip r:embed="rId1"/>
          <a:srcRect l="2292" t="67278" r="44693" b="17259"/>
          <a:stretch>
            <a:fillRect/>
          </a:stretch>
        </p:blipFill>
        <p:spPr>
          <a:xfrm>
            <a:off x="365760" y="4613910"/>
            <a:ext cx="6463665" cy="1060450"/>
          </a:xfrm>
          <a:prstGeom prst="rect">
            <a:avLst/>
          </a:prstGeom>
        </p:spPr>
      </p:pic>
      <p:pic>
        <p:nvPicPr>
          <p:cNvPr id="9" name="图片 8" descr="演示文稿1_01"/>
          <p:cNvPicPr>
            <a:picLocks noChangeAspect="1"/>
          </p:cNvPicPr>
          <p:nvPr/>
        </p:nvPicPr>
        <p:blipFill>
          <a:blip r:embed="rId1"/>
          <a:srcRect l="17500" t="67278" r="63609" b="17259"/>
          <a:stretch>
            <a:fillRect/>
          </a:stretch>
        </p:blipFill>
        <p:spPr>
          <a:xfrm>
            <a:off x="6915785" y="2426970"/>
            <a:ext cx="4284345" cy="1972945"/>
          </a:xfrm>
          <a:prstGeom prst="rect">
            <a:avLst/>
          </a:prstGeom>
        </p:spPr>
      </p:pic>
      <p:sp>
        <p:nvSpPr>
          <p:cNvPr id="7" name="形状2"/>
          <p:cNvSpPr txBox="1"/>
          <p:nvPr/>
        </p:nvSpPr>
        <p:spPr>
          <a:xfrm rot="20340000">
            <a:off x="4361180" y="4023360"/>
            <a:ext cx="3109595" cy="1270635"/>
          </a:xfrm>
          <a:prstGeom prst="stripedRightArrow">
            <a:avLst/>
          </a:prstGeom>
          <a:solidFill>
            <a:srgbClr val="00B0F0">
              <a:alpha val="100000"/>
            </a:srgbClr>
          </a:solidFill>
          <a:ln w="12700">
            <a:solidFill>
              <a:srgbClr val="00B0F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组合 700"/>
          <p:cNvGrpSpPr/>
          <p:nvPr/>
        </p:nvGrpSpPr>
        <p:grpSpPr>
          <a:xfrm>
            <a:off x="468819" y="388655"/>
            <a:ext cx="3006725" cy="639445"/>
            <a:chOff x="134124" y="117153"/>
            <a:chExt cx="3006725" cy="639445"/>
          </a:xfrm>
        </p:grpSpPr>
        <p:sp>
          <p:nvSpPr>
            <p:cNvPr id="702" name="矩形: 圆角 2"/>
            <p:cNvSpPr/>
            <p:nvPr/>
          </p:nvSpPr>
          <p:spPr>
            <a:xfrm>
              <a:off x="638314" y="200973"/>
              <a:ext cx="2502535" cy="5556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p>
              <a:pPr>
                <a:buNone/>
              </a:pPr>
              <a:r>
                <a:rPr lang="en-US" altLang="zh-C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  </a:t>
              </a:r>
              <a:r>
                <a:rPr lang="en-US" altLang="zh-CN" sz="40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+mn-ea"/>
                </a:rPr>
                <a:t>Revision</a:t>
              </a:r>
              <a:endParaRPr lang="en-US" altLang="zh-CN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703" name="图片 702" descr="未标题-2-1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4124" y="117153"/>
              <a:ext cx="631706" cy="639157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 rot="21240000">
            <a:off x="7106920" y="1652905"/>
            <a:ext cx="4547870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4000"/>
              </a:lnSpc>
            </a:pPr>
            <a:r>
              <a:rPr lang="zh-CN" altLang="en-US" sz="3200" b="1" i="1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makes</a:t>
            </a:r>
            <a:r>
              <a:rPr lang="en-US" altLang="zh-CN" sz="3200" b="1" i="1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daily life</a:t>
            </a:r>
            <a:endParaRPr lang="en-US" altLang="zh-CN" sz="3200" b="1" i="1" dirty="0">
              <a:solidFill>
                <a:srgbClr val="000000">
                  <a:alpha val="10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ts val="4000"/>
              </a:lnSpc>
            </a:pPr>
            <a:r>
              <a:rPr lang="en-US" altLang="zh-CN" sz="4400" b="1" i="1" dirty="0">
                <a:solidFill>
                  <a:srgbClr val="FF000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orderly</a:t>
            </a:r>
            <a:r>
              <a:rPr lang="en-US" altLang="zh-CN" sz="2400" b="1" i="1" dirty="0">
                <a:solidFill>
                  <a:schemeClr val="accent6">
                    <a:lumMod val="75000"/>
                    <a:alpha val="10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400" b="1" i="1" dirty="0">
                <a:solidFill>
                  <a:schemeClr val="accent6">
                    <a:lumMod val="75000"/>
                    <a:alpha val="10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有序地</a:t>
            </a:r>
            <a:r>
              <a:rPr lang="en-US" altLang="zh-CN" sz="2400" b="1" i="1" dirty="0">
                <a:solidFill>
                  <a:schemeClr val="accent6">
                    <a:lumMod val="75000"/>
                    <a:alpha val="10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r>
              <a:rPr lang="zh-CN" altLang="en-US" sz="1600" b="1" i="1" dirty="0">
                <a:solidFill>
                  <a:schemeClr val="accent6">
                    <a:lumMod val="75000"/>
                    <a:alpha val="10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？</a:t>
            </a:r>
            <a:endParaRPr lang="zh-CN" altLang="en-US" sz="1600" b="1" i="1" dirty="0">
              <a:solidFill>
                <a:schemeClr val="accent6">
                  <a:lumMod val="75000"/>
                  <a:alpha val="10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37845" y="1334770"/>
            <a:ext cx="11034395" cy="4526280"/>
            <a:chOff x="757" y="2495"/>
            <a:chExt cx="17377" cy="7128"/>
          </a:xfrm>
        </p:grpSpPr>
        <p:pic>
          <p:nvPicPr>
            <p:cNvPr id="3" name="图片 2" descr="ScreenShot_2025-11-19_200920_18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7" y="2496"/>
              <a:ext cx="9978" cy="7127"/>
            </a:xfrm>
            <a:prstGeom prst="rect">
              <a:avLst/>
            </a:prstGeom>
          </p:spPr>
        </p:pic>
        <p:pic>
          <p:nvPicPr>
            <p:cNvPr id="4" name="图片 3" descr="ScreenShot_2025-11-19_200900_203"/>
            <p:cNvPicPr>
              <a:picLocks noChangeAspect="1"/>
            </p:cNvPicPr>
            <p:nvPr/>
          </p:nvPicPr>
          <p:blipFill>
            <a:blip r:embed="rId3"/>
            <a:srcRect r="28290"/>
            <a:stretch>
              <a:fillRect/>
            </a:stretch>
          </p:blipFill>
          <p:spPr>
            <a:xfrm>
              <a:off x="10735" y="2495"/>
              <a:ext cx="7399" cy="712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5681" y="6605"/>
              <a:ext cx="161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plan for</a:t>
              </a:r>
              <a:endParaRPr lang="en-US" altLang="zh-C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形状1"/>
          <p:cNvSpPr txBox="1"/>
          <p:nvPr/>
        </p:nvSpPr>
        <p:spPr>
          <a:xfrm>
            <a:off x="468630" y="2853690"/>
            <a:ext cx="504190" cy="2714625"/>
          </a:xfrm>
          <a:prstGeom prst="roundRect">
            <a:avLst/>
          </a:prstGeom>
          <a:solidFill>
            <a:srgbClr val="FFFFFF">
              <a:alpha val="0"/>
            </a:srgbClr>
          </a:solidFill>
          <a:ln w="120650">
            <a:solidFill>
              <a:srgbClr val="FF0099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10" name="组合 9"/>
          <p:cNvGrpSpPr/>
          <p:nvPr/>
        </p:nvGrpSpPr>
        <p:grpSpPr>
          <a:xfrm rot="180000">
            <a:off x="5233670" y="-78740"/>
            <a:ext cx="6292850" cy="2791460"/>
            <a:chOff x="8242" y="-125"/>
            <a:chExt cx="9910" cy="4396"/>
          </a:xfrm>
        </p:grpSpPr>
        <p:sp>
          <p:nvSpPr>
            <p:cNvPr id="2" name="圆角矩形标注 1"/>
            <p:cNvSpPr/>
            <p:nvPr/>
          </p:nvSpPr>
          <p:spPr>
            <a:xfrm rot="180000">
              <a:off x="9556" y="1323"/>
              <a:ext cx="8596" cy="2948"/>
            </a:xfrm>
            <a:prstGeom prst="wedgeRoundRectCallout">
              <a:avLst/>
            </a:prstGeom>
            <a:solidFill>
              <a:schemeClr val="bg1"/>
            </a:solidFill>
            <a:ln w="127000">
              <a:solidFill>
                <a:srgbClr val="92D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fontAlgn="auto">
                <a:lnSpc>
                  <a:spcPts val="4000"/>
                </a:lnSpc>
              </a:pPr>
              <a:r>
                <a:rPr lang="zh-CN" altLang="en-US" sz="3600" b="1" i="1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What makes</a:t>
              </a:r>
              <a:r>
                <a:rPr lang="en-US" altLang="zh-CN" sz="3600" b="1" i="1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the daily life </a:t>
              </a:r>
              <a:r>
                <a:rPr lang="en-US" altLang="zh-CN" sz="3200" i="1" dirty="0">
                  <a:solidFill>
                    <a:srgbClr val="FF0000">
                      <a:alpha val="100000"/>
                    </a:srgb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</a:t>
              </a:r>
              <a:endParaRPr lang="en-US" altLang="zh-CN" sz="3200" i="1" dirty="0">
                <a:solidFill>
                  <a:srgbClr val="FF0000">
                    <a:alpha val="10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  <a:p>
              <a:pPr indent="0" fontAlgn="auto">
                <a:lnSpc>
                  <a:spcPts val="4000"/>
                </a:lnSpc>
              </a:pPr>
              <a:r>
                <a:rPr lang="en-US" altLang="zh-CN" sz="3200" i="1" dirty="0">
                  <a:solidFill>
                    <a:srgbClr val="FF0000">
                      <a:alpha val="100000"/>
                    </a:srgb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        </a:t>
              </a:r>
              <a:r>
                <a:rPr lang="en-US" altLang="zh-CN" sz="4800" b="1" i="1" dirty="0">
                  <a:solidFill>
                    <a:srgbClr val="FF0000">
                      <a:alpha val="100000"/>
                    </a:srgb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orderly</a:t>
              </a:r>
              <a:r>
                <a:rPr lang="zh-CN" altLang="en-US" sz="4800" b="1" i="1" dirty="0">
                  <a:solidFill>
                    <a:srgbClr val="FF0000">
                      <a:alpha val="100000"/>
                    </a:srgb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？</a:t>
              </a:r>
              <a:endParaRPr lang="zh-CN" altLang="en-US" sz="3200" i="1" dirty="0">
                <a:solidFill>
                  <a:schemeClr val="accent6">
                    <a:lumMod val="75000"/>
                    <a:alpha val="10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  <a:p>
              <a:pPr indent="0" fontAlgn="auto">
                <a:lnSpc>
                  <a:spcPts val="3000"/>
                </a:lnSpc>
              </a:pPr>
              <a:r>
                <a:rPr lang="en-US" altLang="zh-CN" sz="2000" b="1" i="1" dirty="0">
                  <a:solidFill>
                    <a:schemeClr val="tx1">
                      <a:alpha val="100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zh-CN" altLang="en-US" sz="2400" b="1" i="1" dirty="0">
                  <a:solidFill>
                    <a:schemeClr val="tx1">
                      <a:alpha val="100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是什么使得日常生活变得井井有条？</a:t>
              </a:r>
              <a:endParaRPr lang="zh-CN" altLang="en-US" sz="2400" b="1" i="1" dirty="0">
                <a:solidFill>
                  <a:schemeClr val="tx1">
                    <a:alpha val="10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endParaRPr>
            </a:p>
          </p:txBody>
        </p:sp>
        <p:pic>
          <p:nvPicPr>
            <p:cNvPr id="9" name="图片 8" descr="白色背景上的黄色问号。"/>
            <p:cNvPicPr>
              <a:picLocks noChangeAspect="1"/>
            </p:cNvPicPr>
            <p:nvPr/>
          </p:nvPicPr>
          <p:blipFill>
            <a:blip r:embed="rId4"/>
            <a:srcRect l="8381" t="20161" r="60825" b="19759"/>
            <a:stretch>
              <a:fillRect/>
            </a:stretch>
          </p:blipFill>
          <p:spPr>
            <a:xfrm rot="420000">
              <a:off x="8242" y="-125"/>
              <a:ext cx="2186" cy="2843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1069975" y="3241040"/>
            <a:ext cx="490220" cy="1346835"/>
          </a:xfrm>
          <a:prstGeom prst="rect">
            <a:avLst/>
          </a:prstGeom>
          <a:noFill/>
          <a:ln w="34925" cmpd="sng">
            <a:solidFill>
              <a:srgbClr val="FF0099"/>
            </a:solidFill>
            <a:prstDash val="solid"/>
          </a:ln>
        </p:spPr>
        <p:txBody>
          <a:bodyPr vert="eaVert" wrap="square" rtlCol="0">
            <a:spAutoFit/>
          </a:bodyPr>
          <a:p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日常生活</a:t>
            </a:r>
            <a:endParaRPr lang="zh-CN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resource_record_key" val="{&quot;12&quot;:[25001052,25001188],&quot;29&quot;:[50053044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8.xml><?xml version="1.0" encoding="utf-8"?>
<p:tagLst xmlns:p="http://schemas.openxmlformats.org/presentationml/2006/main">
  <p:tag name="KSO_WM_DIAGRAM_VIRTUALLY_FRAME" val="{&quot;height&quot;:299.8,&quot;left&quot;:32.71488188976378,&quot;top&quot;:38.85,&quot;width&quot;:597.9851181102362}"/>
</p:tagLst>
</file>

<file path=ppt/tags/tag69.xml><?xml version="1.0" encoding="utf-8"?>
<p:tagLst xmlns:p="http://schemas.openxmlformats.org/presentationml/2006/main">
  <p:tag name="KSO_WM_DIAGRAM_VIRTUALLY_FRAME" val="{&quot;height&quot;:299.8,&quot;left&quot;:32.71488188976378,&quot;top&quot;:38.85,&quot;width&quot;:597.9851181102362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299.8,&quot;left&quot;:32.71488188976378,&quot;top&quot;:38.85,&quot;width&quot;:597.9851181102362}"/>
</p:tagLst>
</file>

<file path=ppt/tags/tag71.xml><?xml version="1.0" encoding="utf-8"?>
<p:tagLst xmlns:p="http://schemas.openxmlformats.org/presentationml/2006/main">
  <p:tag name="KSO_WM_DIAGRAM_VIRTUALLY_FRAME" val="{&quot;height&quot;:299.8,&quot;left&quot;:32.71488188976378,&quot;top&quot;:38.85,&quot;width&quot;:597.9851181102362}"/>
</p:tagLst>
</file>

<file path=ppt/tags/tag72.xml><?xml version="1.0" encoding="utf-8"?>
<p:tagLst xmlns:p="http://schemas.openxmlformats.org/presentationml/2006/main">
  <p:tag name="KSO_WM_BEAUTIFY_FLAG" val=""/>
  <p:tag name="KSO_WM_DIAGRAM_VIRTUALLY_FRAME" val="{&quot;height&quot;:299.8,&quot;left&quot;:32.71488188976378,&quot;top&quot;:38.85,&quot;width&quot;:597.9851181102362}"/>
</p:tagLst>
</file>

<file path=ppt/tags/tag73.xml><?xml version="1.0" encoding="utf-8"?>
<p:tagLst xmlns:p="http://schemas.openxmlformats.org/presentationml/2006/main">
  <p:tag name="KSO_WM_DIAGRAM_VIRTUALLY_FRAME" val="{&quot;height&quot;:299.8,&quot;left&quot;:32.71488188976378,&quot;top&quot;:38.85,&quot;width&quot;:597.9851181102362}"/>
</p:tagLst>
</file>

<file path=ppt/tags/tag74.xml><?xml version="1.0" encoding="utf-8"?>
<p:tagLst xmlns:p="http://schemas.openxmlformats.org/presentationml/2006/main">
  <p:tag name="KSO_WM_DIAGRAM_VIRTUALLY_FRAME" val="{&quot;height&quot;:299.8,&quot;left&quot;:32.71488188976378,&quot;top&quot;:38.85,&quot;width&quot;:597.9851181102362}"/>
</p:tagLst>
</file>

<file path=ppt/tags/tag75.xml><?xml version="1.0" encoding="utf-8"?>
<p:tagLst xmlns:p="http://schemas.openxmlformats.org/presentationml/2006/main">
  <p:tag name="KSO_WM_DIAGRAM_VIRTUALLY_FRAME" val="{&quot;height&quot;:299.8,&quot;left&quot;:32.71488188976378,&quot;top&quot;:38.85,&quot;width&quot;:597.9851181102362}"/>
</p:tagLst>
</file>

<file path=ppt/tags/tag76.xml><?xml version="1.0" encoding="utf-8"?>
<p:tagLst xmlns:p="http://schemas.openxmlformats.org/presentationml/2006/main">
  <p:tag name="KSO_WM_DIAGRAM_VIRTUALLY_FRAME" val="{&quot;height&quot;:308.6,&quot;left&quot;:49.95,&quot;top&quot;:206.5,&quot;width&quot;:851.5}"/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8.xml><?xml version="1.0" encoding="utf-8"?>
<p:tagLst xmlns:p="http://schemas.openxmlformats.org/presentationml/2006/main">
  <p:tag name="KSO_WM_DIAGRAM_VIRTUALLY_FRAME" val="{&quot;height&quot;:265.6,&quot;left&quot;:477.2,&quot;top&quot;:103.95,&quot;width&quot;:491.6}"/>
</p:tagLst>
</file>

<file path=ppt/tags/tag79.xml><?xml version="1.0" encoding="utf-8"?>
<p:tagLst xmlns:p="http://schemas.openxmlformats.org/presentationml/2006/main">
  <p:tag name="KSO_WM_DIAGRAM_VIRTUALLY_FRAME" val="{&quot;height&quot;:265.6,&quot;left&quot;:477.2,&quot;top&quot;:103.95,&quot;width&quot;:491.6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265.6,&quot;left&quot;:477.2,&quot;top&quot;:103.95,&quot;width&quot;:491.6}"/>
</p:tagLst>
</file>

<file path=ppt/tags/tag81.xml><?xml version="1.0" encoding="utf-8"?>
<p:tagLst xmlns:p="http://schemas.openxmlformats.org/presentationml/2006/main">
  <p:tag name="KSO_WM_DIAGRAM_VIRTUALLY_FRAME" val="{&quot;height&quot;:265.6,&quot;left&quot;:477.2,&quot;top&quot;:103.95,&quot;width&quot;:491.6}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TABLE_ENDDRAG_ORIGIN_RECT" val="453*230"/>
  <p:tag name="TABLE_ENDDRAG_RECT" val="470*208*453*230"/>
</p:tagLst>
</file>

<file path=ppt/tags/tag84.xml><?xml version="1.0" encoding="utf-8"?>
<p:tagLst xmlns:p="http://schemas.openxmlformats.org/presentationml/2006/main">
  <p:tag name="TABLE_ENDDRAG_ORIGIN_RECT" val="496*299"/>
  <p:tag name="TABLE_ENDDRAG_RECT" val="413*173*496*299"/>
</p:tagLst>
</file>

<file path=ppt/tags/tag85.xml><?xml version="1.0" encoding="utf-8"?>
<p:tagLst xmlns:p="http://schemas.openxmlformats.org/presentationml/2006/main">
  <p:tag name="TABLE_ENDDRAG_ORIGIN_RECT" val="754*307"/>
  <p:tag name="TABLE_ENDDRAG_RECT" val="154*155*754*307"/>
</p:tagLst>
</file>

<file path=ppt/tags/tag86.xml><?xml version="1.0" encoding="utf-8"?>
<p:tagLst xmlns:p="http://schemas.openxmlformats.org/presentationml/2006/main">
  <p:tag name="KSO_WM_DIAGRAM_VIRTUALLY_FRAME" val="{&quot;height&quot;:433.8087401574803,&quot;left&quot;:95.8,&quot;top&quot;:84.7,&quot;width&quot;:771.0610236220473}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8.xml><?xml version="1.0" encoding="utf-8"?>
<p:tagLst xmlns:p="http://schemas.openxmlformats.org/presentationml/2006/main">
  <p:tag name="TABLE_ENDDRAG_ORIGIN_RECT" val="754*307"/>
  <p:tag name="TABLE_ENDDRAG_RECT" val="154*155*754*307"/>
</p:tagLst>
</file>

<file path=ppt/tags/tag89.xml><?xml version="1.0" encoding="utf-8"?>
<p:tagLst xmlns:p="http://schemas.openxmlformats.org/presentationml/2006/main">
  <p:tag name="TABLE_ENDDRAG_ORIGIN_RECT" val="754*307"/>
  <p:tag name="TABLE_ENDDRAG_RECT" val="154*155*754*307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4592</Words>
  <Application>WPS 演示</Application>
  <PresentationFormat>宽屏</PresentationFormat>
  <Paragraphs>649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54" baseType="lpstr">
      <vt:lpstr>Arial</vt:lpstr>
      <vt:lpstr>宋体</vt:lpstr>
      <vt:lpstr>Wingdings</vt:lpstr>
      <vt:lpstr>Wingdings</vt:lpstr>
      <vt:lpstr>Arial Black</vt:lpstr>
      <vt:lpstr>方正小标宋_GBK</vt:lpstr>
      <vt:lpstr>微软雅黑</vt:lpstr>
      <vt:lpstr>Times New Roman</vt:lpstr>
      <vt:lpstr>楷体</vt:lpstr>
      <vt:lpstr>汉仪力量黑简</vt:lpstr>
      <vt:lpstr>Candara</vt:lpstr>
      <vt:lpstr>Comic Sans MS</vt:lpstr>
      <vt:lpstr>Noto Sans SC Black</vt:lpstr>
      <vt:lpstr>Arial Unicode MS</vt:lpstr>
      <vt:lpstr>Calibri</vt:lpstr>
      <vt:lpstr>Saturday Sans Regular</vt:lpstr>
      <vt:lpstr>汉仪颜楷简</vt:lpstr>
      <vt:lpstr>Berlin Sans FB Demi</vt:lpstr>
      <vt:lpstr>Segoe Print</vt:lpstr>
      <vt:lpstr>黑体</vt:lpstr>
      <vt:lpstr>汉仪旗黑-55简</vt:lpstr>
      <vt:lpstr>Times New Roman Regular</vt:lpstr>
      <vt:lpstr>汉仪晓波敦黑W</vt:lpstr>
      <vt:lpstr>Times New Roman</vt:lpstr>
      <vt:lpstr>Times New Roman Regular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song</cp:lastModifiedBy>
  <cp:revision>242</cp:revision>
  <dcterms:created xsi:type="dcterms:W3CDTF">2019-06-19T02:08:00Z</dcterms:created>
  <dcterms:modified xsi:type="dcterms:W3CDTF">2025-11-25T03:53:42Z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9B09D50205644CDE9D09F24D61CDFE6B_11</vt:lpwstr>
  </property>
</Properties>
</file>