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3" r:id="rId7"/>
    <p:sldId id="268" r:id="rId8"/>
    <p:sldId id="274" r:id="rId9"/>
    <p:sldId id="270" r:id="rId10"/>
    <p:sldId id="272" r:id="rId11"/>
    <p:sldId id="271" r:id="rId12"/>
    <p:sldId id="276" r:id="rId13"/>
    <p:sldId id="273" r:id="rId14"/>
    <p:sldId id="277" r:id="rId15"/>
    <p:sldId id="266" r:id="rId16"/>
    <p:sldId id="269" r:id="rId17"/>
    <p:sldId id="265" r:id="rId18"/>
    <p:sldId id="264"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50B08C57-7014-78AA-0FAF-678C932FA6BF}"/>
              </a:ext>
            </a:extLst>
          </p:cNvPr>
          <p:cNvGrpSpPr/>
          <p:nvPr/>
        </p:nvGrpSpPr>
        <p:grpSpPr>
          <a:xfrm>
            <a:off x="147918" y="208486"/>
            <a:ext cx="12044082" cy="6649514"/>
            <a:chOff x="341926" y="208486"/>
            <a:chExt cx="11441759" cy="5883467"/>
          </a:xfrm>
        </p:grpSpPr>
        <p:pic>
          <p:nvPicPr>
            <p:cNvPr id="7" name="图片 6">
              <a:extLst>
                <a:ext uri="{FF2B5EF4-FFF2-40B4-BE49-F238E27FC236}">
                  <a16:creationId xmlns:a16="http://schemas.microsoft.com/office/drawing/2014/main" id="{B640F5B7-95AE-3601-4C9E-B52412F08385}"/>
                </a:ext>
              </a:extLst>
            </p:cNvPr>
            <p:cNvPicPr>
              <a:picLocks noChangeAspect="1"/>
            </p:cNvPicPr>
            <p:nvPr/>
          </p:nvPicPr>
          <p:blipFill>
            <a:blip r:embed="rId2"/>
            <a:stretch>
              <a:fillRect/>
            </a:stretch>
          </p:blipFill>
          <p:spPr>
            <a:xfrm>
              <a:off x="907478" y="208803"/>
              <a:ext cx="10876207" cy="5883150"/>
            </a:xfrm>
            <a:prstGeom prst="rect">
              <a:avLst/>
            </a:prstGeom>
          </p:spPr>
        </p:pic>
        <p:pic>
          <p:nvPicPr>
            <p:cNvPr id="8" name="图片 7">
              <a:extLst>
                <a:ext uri="{FF2B5EF4-FFF2-40B4-BE49-F238E27FC236}">
                  <a16:creationId xmlns:a16="http://schemas.microsoft.com/office/drawing/2014/main" id="{70566D60-0D50-1D62-2624-22970686556C}"/>
                </a:ext>
              </a:extLst>
            </p:cNvPr>
            <p:cNvPicPr>
              <a:picLocks noChangeAspect="1"/>
            </p:cNvPicPr>
            <p:nvPr/>
          </p:nvPicPr>
          <p:blipFill>
            <a:blip r:embed="rId3"/>
            <a:stretch>
              <a:fillRect/>
            </a:stretch>
          </p:blipFill>
          <p:spPr>
            <a:xfrm>
              <a:off x="864231" y="208725"/>
              <a:ext cx="10876207" cy="5846571"/>
            </a:xfrm>
            <a:prstGeom prst="rect">
              <a:avLst/>
            </a:prstGeom>
          </p:spPr>
        </p:pic>
        <p:pic>
          <p:nvPicPr>
            <p:cNvPr id="9" name="图片 8">
              <a:extLst>
                <a:ext uri="{FF2B5EF4-FFF2-40B4-BE49-F238E27FC236}">
                  <a16:creationId xmlns:a16="http://schemas.microsoft.com/office/drawing/2014/main" id="{78E57926-640C-D608-3617-4989C3FD2AFC}"/>
                </a:ext>
              </a:extLst>
            </p:cNvPr>
            <p:cNvPicPr>
              <a:picLocks noChangeAspect="1"/>
            </p:cNvPicPr>
            <p:nvPr/>
          </p:nvPicPr>
          <p:blipFill>
            <a:blip r:embed="rId4"/>
            <a:stretch>
              <a:fillRect/>
            </a:stretch>
          </p:blipFill>
          <p:spPr>
            <a:xfrm>
              <a:off x="803773" y="208486"/>
              <a:ext cx="10876207" cy="5785605"/>
            </a:xfrm>
            <a:prstGeom prst="rect">
              <a:avLst/>
            </a:prstGeom>
          </p:spPr>
        </p:pic>
        <p:pic>
          <p:nvPicPr>
            <p:cNvPr id="10" name="图片 9">
              <a:extLst>
                <a:ext uri="{FF2B5EF4-FFF2-40B4-BE49-F238E27FC236}">
                  <a16:creationId xmlns:a16="http://schemas.microsoft.com/office/drawing/2014/main" id="{A8E6C381-9D00-498F-4159-086E9A66BD04}"/>
                </a:ext>
              </a:extLst>
            </p:cNvPr>
            <p:cNvPicPr>
              <a:picLocks noChangeAspect="1"/>
            </p:cNvPicPr>
            <p:nvPr/>
          </p:nvPicPr>
          <p:blipFill>
            <a:blip r:embed="rId5"/>
            <a:stretch>
              <a:fillRect/>
            </a:stretch>
          </p:blipFill>
          <p:spPr>
            <a:xfrm>
              <a:off x="341926" y="784490"/>
              <a:ext cx="1054699" cy="4986960"/>
            </a:xfrm>
            <a:prstGeom prst="rect">
              <a:avLst/>
            </a:prstGeom>
          </p:spPr>
        </p:pic>
      </p:grpSp>
      <p:pic>
        <p:nvPicPr>
          <p:cNvPr id="11" name="图片 10">
            <a:extLst>
              <a:ext uri="{FF2B5EF4-FFF2-40B4-BE49-F238E27FC236}">
                <a16:creationId xmlns:a16="http://schemas.microsoft.com/office/drawing/2014/main" id="{9BC7AE2E-D355-431C-E19D-FFF5C0191EB8}"/>
              </a:ext>
            </a:extLst>
          </p:cNvPr>
          <p:cNvPicPr>
            <a:picLocks noChangeAspect="1"/>
          </p:cNvPicPr>
          <p:nvPr/>
        </p:nvPicPr>
        <p:blipFill rotWithShape="1">
          <a:blip r:embed="rId6"/>
          <a:srcRect r="59575"/>
          <a:stretch/>
        </p:blipFill>
        <p:spPr>
          <a:xfrm>
            <a:off x="9038821" y="512495"/>
            <a:ext cx="2208207" cy="792549"/>
          </a:xfrm>
          <a:prstGeom prst="rect">
            <a:avLst/>
          </a:prstGeom>
        </p:spPr>
      </p:pic>
      <p:pic>
        <p:nvPicPr>
          <p:cNvPr id="12" name="图片 11">
            <a:extLst>
              <a:ext uri="{FF2B5EF4-FFF2-40B4-BE49-F238E27FC236}">
                <a16:creationId xmlns:a16="http://schemas.microsoft.com/office/drawing/2014/main" id="{8463F9CB-C5FF-B251-545D-390066791339}"/>
              </a:ext>
            </a:extLst>
          </p:cNvPr>
          <p:cNvPicPr>
            <a:picLocks noChangeAspect="1"/>
          </p:cNvPicPr>
          <p:nvPr/>
        </p:nvPicPr>
        <p:blipFill>
          <a:blip r:embed="rId7"/>
          <a:stretch>
            <a:fillRect/>
          </a:stretch>
        </p:blipFill>
        <p:spPr>
          <a:xfrm>
            <a:off x="9105402" y="4651976"/>
            <a:ext cx="2316681" cy="1268078"/>
          </a:xfrm>
          <a:prstGeom prst="rect">
            <a:avLst/>
          </a:prstGeom>
        </p:spPr>
      </p:pic>
      <p:pic>
        <p:nvPicPr>
          <p:cNvPr id="13" name="图片 12">
            <a:extLst>
              <a:ext uri="{FF2B5EF4-FFF2-40B4-BE49-F238E27FC236}">
                <a16:creationId xmlns:a16="http://schemas.microsoft.com/office/drawing/2014/main" id="{D4154CDB-D2FA-B86E-A7A8-2E97FF3835FD}"/>
              </a:ext>
            </a:extLst>
          </p:cNvPr>
          <p:cNvPicPr>
            <a:picLocks noChangeAspect="1"/>
          </p:cNvPicPr>
          <p:nvPr/>
        </p:nvPicPr>
        <p:blipFill>
          <a:blip r:embed="rId8"/>
          <a:stretch>
            <a:fillRect/>
          </a:stretch>
        </p:blipFill>
        <p:spPr>
          <a:xfrm>
            <a:off x="9431031" y="2078823"/>
            <a:ext cx="2523963" cy="2505673"/>
          </a:xfrm>
          <a:prstGeom prst="rect">
            <a:avLst/>
          </a:prstGeom>
        </p:spPr>
      </p:pic>
      <p:pic>
        <p:nvPicPr>
          <p:cNvPr id="14" name="图片 13">
            <a:extLst>
              <a:ext uri="{FF2B5EF4-FFF2-40B4-BE49-F238E27FC236}">
                <a16:creationId xmlns:a16="http://schemas.microsoft.com/office/drawing/2014/main" id="{5629802D-5014-FF44-5590-00A0DD534AD0}"/>
              </a:ext>
            </a:extLst>
          </p:cNvPr>
          <p:cNvPicPr>
            <a:picLocks noChangeAspect="1"/>
          </p:cNvPicPr>
          <p:nvPr/>
        </p:nvPicPr>
        <p:blipFill>
          <a:blip r:embed="rId9"/>
          <a:stretch>
            <a:fillRect/>
          </a:stretch>
        </p:blipFill>
        <p:spPr>
          <a:xfrm>
            <a:off x="1506599" y="4214720"/>
            <a:ext cx="3145809" cy="2505673"/>
          </a:xfrm>
          <a:prstGeom prst="rect">
            <a:avLst/>
          </a:prstGeom>
        </p:spPr>
      </p:pic>
      <p:pic>
        <p:nvPicPr>
          <p:cNvPr id="15" name="图片 14">
            <a:extLst>
              <a:ext uri="{FF2B5EF4-FFF2-40B4-BE49-F238E27FC236}">
                <a16:creationId xmlns:a16="http://schemas.microsoft.com/office/drawing/2014/main" id="{5D81048E-9298-69EA-BE9D-BAF1AA5E074F}"/>
              </a:ext>
            </a:extLst>
          </p:cNvPr>
          <p:cNvPicPr>
            <a:picLocks noChangeAspect="1"/>
          </p:cNvPicPr>
          <p:nvPr/>
        </p:nvPicPr>
        <p:blipFill rotWithShape="1">
          <a:blip r:embed="rId6"/>
          <a:srcRect l="79894" t="-7176" r="-2213" b="34190"/>
          <a:stretch/>
        </p:blipFill>
        <p:spPr>
          <a:xfrm>
            <a:off x="1851329" y="763818"/>
            <a:ext cx="1219200" cy="578451"/>
          </a:xfrm>
          <a:prstGeom prst="rect">
            <a:avLst/>
          </a:prstGeom>
        </p:spPr>
      </p:pic>
    </p:spTree>
    <p:extLst>
      <p:ext uri="{BB962C8B-B14F-4D97-AF65-F5344CB8AC3E}">
        <p14:creationId xmlns:p14="http://schemas.microsoft.com/office/powerpoint/2010/main" val="4029908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自定义版式">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0B8568F1-B093-8C91-7768-A5AA950FD04E}"/>
              </a:ext>
            </a:extLst>
          </p:cNvPr>
          <p:cNvPicPr>
            <a:picLocks noChangeAspect="1"/>
          </p:cNvPicPr>
          <p:nvPr/>
        </p:nvPicPr>
        <p:blipFill>
          <a:blip r:embed="rId2"/>
          <a:stretch>
            <a:fillRect/>
          </a:stretch>
        </p:blipFill>
        <p:spPr>
          <a:xfrm>
            <a:off x="285750" y="85725"/>
            <a:ext cx="11610975" cy="6686550"/>
          </a:xfrm>
          <a:prstGeom prst="rect">
            <a:avLst/>
          </a:prstGeom>
        </p:spPr>
      </p:pic>
      <p:pic>
        <p:nvPicPr>
          <p:cNvPr id="10" name="图片 9">
            <a:extLst>
              <a:ext uri="{FF2B5EF4-FFF2-40B4-BE49-F238E27FC236}">
                <a16:creationId xmlns:a16="http://schemas.microsoft.com/office/drawing/2014/main" id="{03E732B9-6886-824C-244E-6EA6DEDF4E9C}"/>
              </a:ext>
            </a:extLst>
          </p:cNvPr>
          <p:cNvPicPr>
            <a:picLocks noChangeAspect="1"/>
          </p:cNvPicPr>
          <p:nvPr/>
        </p:nvPicPr>
        <p:blipFill>
          <a:blip r:embed="rId3"/>
          <a:stretch>
            <a:fillRect/>
          </a:stretch>
        </p:blipFill>
        <p:spPr>
          <a:xfrm>
            <a:off x="483697" y="5566146"/>
            <a:ext cx="1860677" cy="1378473"/>
          </a:xfrm>
          <a:prstGeom prst="rect">
            <a:avLst/>
          </a:prstGeom>
        </p:spPr>
      </p:pic>
      <p:pic>
        <p:nvPicPr>
          <p:cNvPr id="11" name="图片 10">
            <a:extLst>
              <a:ext uri="{FF2B5EF4-FFF2-40B4-BE49-F238E27FC236}">
                <a16:creationId xmlns:a16="http://schemas.microsoft.com/office/drawing/2014/main" id="{643A5556-34B1-0B7E-B2EC-1701562B4F22}"/>
              </a:ext>
            </a:extLst>
          </p:cNvPr>
          <p:cNvPicPr>
            <a:picLocks noChangeAspect="1"/>
          </p:cNvPicPr>
          <p:nvPr/>
        </p:nvPicPr>
        <p:blipFill>
          <a:blip r:embed="rId4"/>
          <a:stretch>
            <a:fillRect/>
          </a:stretch>
        </p:blipFill>
        <p:spPr>
          <a:xfrm>
            <a:off x="9715500" y="5540995"/>
            <a:ext cx="1918638" cy="1428773"/>
          </a:xfrm>
          <a:prstGeom prst="rect">
            <a:avLst/>
          </a:prstGeom>
        </p:spPr>
      </p:pic>
      <p:pic>
        <p:nvPicPr>
          <p:cNvPr id="12" name="图片 11">
            <a:extLst>
              <a:ext uri="{FF2B5EF4-FFF2-40B4-BE49-F238E27FC236}">
                <a16:creationId xmlns:a16="http://schemas.microsoft.com/office/drawing/2014/main" id="{DA6CAD46-FC13-5BA6-F336-B0E901A86069}"/>
              </a:ext>
            </a:extLst>
          </p:cNvPr>
          <p:cNvPicPr>
            <a:picLocks noChangeAspect="1"/>
          </p:cNvPicPr>
          <p:nvPr/>
        </p:nvPicPr>
        <p:blipFill>
          <a:blip r:embed="rId5"/>
          <a:stretch>
            <a:fillRect/>
          </a:stretch>
        </p:blipFill>
        <p:spPr>
          <a:xfrm>
            <a:off x="11493653" y="935520"/>
            <a:ext cx="1054699" cy="4986960"/>
          </a:xfrm>
          <a:prstGeom prst="rect">
            <a:avLst/>
          </a:prstGeom>
        </p:spPr>
      </p:pic>
    </p:spTree>
    <p:extLst>
      <p:ext uri="{BB962C8B-B14F-4D97-AF65-F5344CB8AC3E}">
        <p14:creationId xmlns:p14="http://schemas.microsoft.com/office/powerpoint/2010/main" val="335066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29E45A-4A5B-9381-2BF1-EF1F7EC568C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B5A2A72-84E9-6343-A535-EB21DEA6D5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6B6BA65-EA58-C89B-A4BC-741949F7B0A0}"/>
              </a:ext>
            </a:extLst>
          </p:cNvPr>
          <p:cNvSpPr>
            <a:spLocks noGrp="1"/>
          </p:cNvSpPr>
          <p:nvPr>
            <p:ph type="dt" sz="half" idx="10"/>
          </p:nvPr>
        </p:nvSpPr>
        <p:spPr/>
        <p:txBody>
          <a:bodyPr/>
          <a:lstStyle/>
          <a:p>
            <a:fld id="{EBC99D45-16D2-4E11-A6FA-E76F3D9C81D2}" type="datetimeFigureOut">
              <a:rPr lang="zh-CN" altLang="en-US" smtClean="0"/>
              <a:t>2024/5/29</a:t>
            </a:fld>
            <a:endParaRPr lang="zh-CN" altLang="en-US"/>
          </a:p>
        </p:txBody>
      </p:sp>
      <p:sp>
        <p:nvSpPr>
          <p:cNvPr id="5" name="页脚占位符 4">
            <a:extLst>
              <a:ext uri="{FF2B5EF4-FFF2-40B4-BE49-F238E27FC236}">
                <a16:creationId xmlns:a16="http://schemas.microsoft.com/office/drawing/2014/main" id="{5C7DE6E0-3E97-C1CE-0F8D-E2989CE02AD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16951F6-3BCD-BA43-8BC9-3D58CA55490B}"/>
              </a:ext>
            </a:extLst>
          </p:cNvPr>
          <p:cNvSpPr>
            <a:spLocks noGrp="1"/>
          </p:cNvSpPr>
          <p:nvPr>
            <p:ph type="sldNum" sz="quarter" idx="12"/>
          </p:nvPr>
        </p:nvSpPr>
        <p:spPr/>
        <p:txBody>
          <a:bodyPr/>
          <a:lstStyle/>
          <a:p>
            <a:fld id="{568171E7-B868-47FF-A1DB-256057F1128C}" type="slidenum">
              <a:rPr lang="zh-CN" altLang="en-US" smtClean="0"/>
              <a:t>‹#›</a:t>
            </a:fld>
            <a:endParaRPr lang="zh-CN" altLang="en-US"/>
          </a:p>
        </p:txBody>
      </p:sp>
    </p:spTree>
    <p:extLst>
      <p:ext uri="{BB962C8B-B14F-4D97-AF65-F5344CB8AC3E}">
        <p14:creationId xmlns:p14="http://schemas.microsoft.com/office/powerpoint/2010/main" val="2594269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a:t>单击此处编辑母版标题样式</a:t>
            </a:r>
          </a:p>
        </p:txBody>
      </p:sp>
      <p:sp>
        <p:nvSpPr>
          <p:cNvPr id="3" name="表格占位符 2"/>
          <p:cNvSpPr>
            <a:spLocks noGrp="1"/>
          </p:cNvSpPr>
          <p:nvPr>
            <p:ph type="tbl" idx="1"/>
          </p:nvPr>
        </p:nvSpPr>
        <p:spPr>
          <a:xfrm>
            <a:off x="609600" y="1600201"/>
            <a:ext cx="10972800" cy="4530725"/>
          </a:xfrm>
        </p:spPr>
        <p:txBody>
          <a:bodyPr/>
          <a:lstStyle/>
          <a:p>
            <a:pPr lvl="0"/>
            <a:endParaRPr lang="zh-CN" altLang="en-US" noProof="0"/>
          </a:p>
        </p:txBody>
      </p:sp>
      <p:sp>
        <p:nvSpPr>
          <p:cNvPr id="4" name="Rectangle 9">
            <a:extLst>
              <a:ext uri="{FF2B5EF4-FFF2-40B4-BE49-F238E27FC236}">
                <a16:creationId xmlns:a16="http://schemas.microsoft.com/office/drawing/2014/main" id="{10A85645-1518-82BF-C68D-71B8510CFB6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0">
            <a:extLst>
              <a:ext uri="{FF2B5EF4-FFF2-40B4-BE49-F238E27FC236}">
                <a16:creationId xmlns:a16="http://schemas.microsoft.com/office/drawing/2014/main" id="{384E6AD4-A7EB-A228-BC6D-7297957A925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1">
            <a:extLst>
              <a:ext uri="{FF2B5EF4-FFF2-40B4-BE49-F238E27FC236}">
                <a16:creationId xmlns:a16="http://schemas.microsoft.com/office/drawing/2014/main" id="{DDB87C18-6F97-8065-2448-151D81F2AA0E}"/>
              </a:ext>
            </a:extLst>
          </p:cNvPr>
          <p:cNvSpPr>
            <a:spLocks noGrp="1" noChangeArrowheads="1"/>
          </p:cNvSpPr>
          <p:nvPr>
            <p:ph type="sldNum" sz="quarter" idx="12"/>
          </p:nvPr>
        </p:nvSpPr>
        <p:spPr>
          <a:ln/>
        </p:spPr>
        <p:txBody>
          <a:bodyPr/>
          <a:lstStyle>
            <a:lvl1pPr>
              <a:defRPr/>
            </a:lvl1pPr>
          </a:lstStyle>
          <a:p>
            <a:fld id="{E8F7B83C-6F4F-4878-8676-CDE8D71222C8}" type="slidenum">
              <a:rPr lang="en-US" altLang="zh-CN"/>
              <a:pPr/>
              <a:t>‹#›</a:t>
            </a:fld>
            <a:endParaRPr lang="en-US" altLang="zh-CN"/>
          </a:p>
        </p:txBody>
      </p:sp>
    </p:spTree>
    <p:extLst>
      <p:ext uri="{BB962C8B-B14F-4D97-AF65-F5344CB8AC3E}">
        <p14:creationId xmlns:p14="http://schemas.microsoft.com/office/powerpoint/2010/main" val="3361535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9">
            <a:extLst>
              <a:ext uri="{FF2B5EF4-FFF2-40B4-BE49-F238E27FC236}">
                <a16:creationId xmlns:a16="http://schemas.microsoft.com/office/drawing/2014/main" id="{9C5CB20F-3948-A76C-92F1-F367AEB009D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0">
            <a:extLst>
              <a:ext uri="{FF2B5EF4-FFF2-40B4-BE49-F238E27FC236}">
                <a16:creationId xmlns:a16="http://schemas.microsoft.com/office/drawing/2014/main" id="{9BA3539B-F2FD-E2CA-9486-9FFF5DDF700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1">
            <a:extLst>
              <a:ext uri="{FF2B5EF4-FFF2-40B4-BE49-F238E27FC236}">
                <a16:creationId xmlns:a16="http://schemas.microsoft.com/office/drawing/2014/main" id="{EECDC1C5-5F8F-3EDC-809A-76C7942D9500}"/>
              </a:ext>
            </a:extLst>
          </p:cNvPr>
          <p:cNvSpPr>
            <a:spLocks noGrp="1" noChangeArrowheads="1"/>
          </p:cNvSpPr>
          <p:nvPr>
            <p:ph type="sldNum" sz="quarter" idx="12"/>
          </p:nvPr>
        </p:nvSpPr>
        <p:spPr>
          <a:ln/>
        </p:spPr>
        <p:txBody>
          <a:bodyPr/>
          <a:lstStyle>
            <a:lvl1pPr>
              <a:defRPr/>
            </a:lvl1pPr>
          </a:lstStyle>
          <a:p>
            <a:fld id="{F6FBF2D8-E874-4445-B0C4-86721BABBA13}" type="slidenum">
              <a:rPr lang="en-US" altLang="zh-CN"/>
              <a:pPr/>
              <a:t>‹#›</a:t>
            </a:fld>
            <a:endParaRPr lang="en-US" altLang="zh-CN"/>
          </a:p>
        </p:txBody>
      </p:sp>
    </p:spTree>
    <p:extLst>
      <p:ext uri="{BB962C8B-B14F-4D97-AF65-F5344CB8AC3E}">
        <p14:creationId xmlns:p14="http://schemas.microsoft.com/office/powerpoint/2010/main" val="20977558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671B5E4-A261-9B78-B046-9A0B02CF8A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B52EF57-A8D3-8CD5-D06C-44EF099E9C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64CA0ED-1B31-96E7-95B9-5176E35CEA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99D45-16D2-4E11-A6FA-E76F3D9C81D2}" type="datetimeFigureOut">
              <a:rPr lang="zh-CN" altLang="en-US" smtClean="0"/>
              <a:t>2024/5/29</a:t>
            </a:fld>
            <a:endParaRPr lang="zh-CN" altLang="en-US"/>
          </a:p>
        </p:txBody>
      </p:sp>
      <p:sp>
        <p:nvSpPr>
          <p:cNvPr id="5" name="页脚占位符 4">
            <a:extLst>
              <a:ext uri="{FF2B5EF4-FFF2-40B4-BE49-F238E27FC236}">
                <a16:creationId xmlns:a16="http://schemas.microsoft.com/office/drawing/2014/main" id="{94D58A96-702E-CE64-7D91-53278EC8F1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E0BA954-07F8-B5E3-652D-E24BECBF7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8171E7-B868-47FF-A1DB-256057F1128C}" type="slidenum">
              <a:rPr lang="zh-CN" altLang="en-US" smtClean="0"/>
              <a:t>‹#›</a:t>
            </a:fld>
            <a:endParaRPr lang="zh-CN" altLang="en-US"/>
          </a:p>
        </p:txBody>
      </p:sp>
    </p:spTree>
    <p:extLst>
      <p:ext uri="{BB962C8B-B14F-4D97-AF65-F5344CB8AC3E}">
        <p14:creationId xmlns:p14="http://schemas.microsoft.com/office/powerpoint/2010/main" val="3120288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D0BF2C4-5E7E-9B25-1008-2396465125E0}"/>
              </a:ext>
            </a:extLst>
          </p:cNvPr>
          <p:cNvSpPr/>
          <p:nvPr/>
        </p:nvSpPr>
        <p:spPr>
          <a:xfrm>
            <a:off x="3328296" y="2250831"/>
            <a:ext cx="5903627" cy="1107996"/>
          </a:xfrm>
          <a:prstGeom prst="rect">
            <a:avLst/>
          </a:prstGeom>
          <a:noFill/>
        </p:spPr>
        <p:txBody>
          <a:bodyPr wrap="square" lIns="91440" tIns="45720" rIns="91440" bIns="45720">
            <a:spAutoFit/>
          </a:bodyPr>
          <a:lstStyle/>
          <a:p>
            <a:pPr algn="ctr"/>
            <a:r>
              <a:rPr lang="zh-CN" altLang="en-US" sz="6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琥珀" panose="02010800040101010101" pitchFamily="2" charset="-122"/>
                <a:ea typeface="华文琥珀" panose="02010800040101010101" pitchFamily="2" charset="-122"/>
              </a:rPr>
              <a:t>基本图形递推</a:t>
            </a:r>
          </a:p>
        </p:txBody>
      </p:sp>
    </p:spTree>
    <p:extLst>
      <p:ext uri="{BB962C8B-B14F-4D97-AF65-F5344CB8AC3E}">
        <p14:creationId xmlns:p14="http://schemas.microsoft.com/office/powerpoint/2010/main" val="1032290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43849" y="1169376"/>
            <a:ext cx="10840915" cy="4325816"/>
          </a:xfrm>
          <a:prstGeom prst="rect">
            <a:avLst/>
          </a:prstGeom>
        </p:spPr>
      </p:pic>
      <p:sp>
        <p:nvSpPr>
          <p:cNvPr id="3" name="矩形 2">
            <a:extLst>
              <a:ext uri="{FF2B5EF4-FFF2-40B4-BE49-F238E27FC236}">
                <a16:creationId xmlns:a16="http://schemas.microsoft.com/office/drawing/2014/main" id="{8128EFFF-DA88-FA2D-11C6-20013B7B93D8}"/>
              </a:ext>
            </a:extLst>
          </p:cNvPr>
          <p:cNvSpPr/>
          <p:nvPr/>
        </p:nvSpPr>
        <p:spPr>
          <a:xfrm>
            <a:off x="543849" y="332327"/>
            <a:ext cx="3413463" cy="769441"/>
          </a:xfrm>
          <a:prstGeom prst="rect">
            <a:avLst/>
          </a:prstGeom>
          <a:noFill/>
        </p:spPr>
        <p:txBody>
          <a:bodyPr wrap="square" lIns="91440" tIns="45720" rIns="91440" bIns="45720">
            <a:spAutoFit/>
          </a:bodyPr>
          <a:lstStyle/>
          <a:p>
            <a:pPr algn="ctr"/>
            <a:r>
              <a:rPr lang="zh-CN" altLang="en-US" sz="4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琥珀" panose="02010800040101010101" pitchFamily="2" charset="-122"/>
                <a:ea typeface="华文琥珀" panose="02010800040101010101" pitchFamily="2" charset="-122"/>
              </a:rPr>
              <a:t>毕业卷集锦</a:t>
            </a:r>
            <a:endParaRPr lang="zh-CN" altLang="en-US" sz="4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368088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4153" y="1186961"/>
            <a:ext cx="11116187" cy="3842238"/>
          </a:xfrm>
          <a:prstGeom prst="rect">
            <a:avLst/>
          </a:prstGeom>
        </p:spPr>
      </p:pic>
      <p:sp>
        <p:nvSpPr>
          <p:cNvPr id="3" name="矩形 2">
            <a:extLst>
              <a:ext uri="{FF2B5EF4-FFF2-40B4-BE49-F238E27FC236}">
                <a16:creationId xmlns:a16="http://schemas.microsoft.com/office/drawing/2014/main" id="{8128EFFF-DA88-FA2D-11C6-20013B7B93D8}"/>
              </a:ext>
            </a:extLst>
          </p:cNvPr>
          <p:cNvSpPr/>
          <p:nvPr/>
        </p:nvSpPr>
        <p:spPr>
          <a:xfrm>
            <a:off x="543849" y="332327"/>
            <a:ext cx="3413463" cy="769441"/>
          </a:xfrm>
          <a:prstGeom prst="rect">
            <a:avLst/>
          </a:prstGeom>
          <a:noFill/>
        </p:spPr>
        <p:txBody>
          <a:bodyPr wrap="square" lIns="91440" tIns="45720" rIns="91440" bIns="45720">
            <a:spAutoFit/>
          </a:bodyPr>
          <a:lstStyle/>
          <a:p>
            <a:pPr algn="ctr"/>
            <a:r>
              <a:rPr lang="zh-CN" altLang="en-US" sz="4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琥珀" panose="02010800040101010101" pitchFamily="2" charset="-122"/>
                <a:ea typeface="华文琥珀" panose="02010800040101010101" pitchFamily="2" charset="-122"/>
              </a:rPr>
              <a:t>毕业卷集锦</a:t>
            </a:r>
            <a:endParaRPr lang="zh-CN" altLang="en-US" sz="4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563972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187" y="1310054"/>
            <a:ext cx="10960023" cy="3903784"/>
          </a:xfrm>
          <a:prstGeom prst="rect">
            <a:avLst/>
          </a:prstGeom>
        </p:spPr>
      </p:pic>
      <p:sp>
        <p:nvSpPr>
          <p:cNvPr id="3" name="矩形 2">
            <a:extLst>
              <a:ext uri="{FF2B5EF4-FFF2-40B4-BE49-F238E27FC236}">
                <a16:creationId xmlns:a16="http://schemas.microsoft.com/office/drawing/2014/main" id="{8128EFFF-DA88-FA2D-11C6-20013B7B93D8}"/>
              </a:ext>
            </a:extLst>
          </p:cNvPr>
          <p:cNvSpPr/>
          <p:nvPr/>
        </p:nvSpPr>
        <p:spPr>
          <a:xfrm>
            <a:off x="543849" y="332327"/>
            <a:ext cx="3413463" cy="769441"/>
          </a:xfrm>
          <a:prstGeom prst="rect">
            <a:avLst/>
          </a:prstGeom>
          <a:noFill/>
        </p:spPr>
        <p:txBody>
          <a:bodyPr wrap="square" lIns="91440" tIns="45720" rIns="91440" bIns="45720">
            <a:spAutoFit/>
          </a:bodyPr>
          <a:lstStyle/>
          <a:p>
            <a:pPr algn="ctr"/>
            <a:r>
              <a:rPr lang="zh-CN" altLang="en-US" sz="4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琥珀" panose="02010800040101010101" pitchFamily="2" charset="-122"/>
                <a:ea typeface="华文琥珀" panose="02010800040101010101" pitchFamily="2" charset="-122"/>
              </a:rPr>
              <a:t>毕业卷集锦</a:t>
            </a:r>
            <a:endParaRPr lang="zh-CN" altLang="en-US" sz="4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1766321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43849" y="1321369"/>
            <a:ext cx="10940354" cy="2617585"/>
          </a:xfrm>
          <a:prstGeom prst="rect">
            <a:avLst/>
          </a:prstGeom>
        </p:spPr>
      </p:pic>
      <p:sp>
        <p:nvSpPr>
          <p:cNvPr id="3" name="矩形 2">
            <a:extLst>
              <a:ext uri="{FF2B5EF4-FFF2-40B4-BE49-F238E27FC236}">
                <a16:creationId xmlns:a16="http://schemas.microsoft.com/office/drawing/2014/main" id="{8128EFFF-DA88-FA2D-11C6-20013B7B93D8}"/>
              </a:ext>
            </a:extLst>
          </p:cNvPr>
          <p:cNvSpPr/>
          <p:nvPr/>
        </p:nvSpPr>
        <p:spPr>
          <a:xfrm>
            <a:off x="543849" y="332327"/>
            <a:ext cx="3413463" cy="769441"/>
          </a:xfrm>
          <a:prstGeom prst="rect">
            <a:avLst/>
          </a:prstGeom>
          <a:noFill/>
        </p:spPr>
        <p:txBody>
          <a:bodyPr wrap="square" lIns="91440" tIns="45720" rIns="91440" bIns="45720">
            <a:spAutoFit/>
          </a:bodyPr>
          <a:lstStyle/>
          <a:p>
            <a:pPr algn="ctr"/>
            <a:r>
              <a:rPr lang="zh-CN" altLang="en-US" sz="4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琥珀" panose="02010800040101010101" pitchFamily="2" charset="-122"/>
                <a:ea typeface="华文琥珀" panose="02010800040101010101" pitchFamily="2" charset="-122"/>
              </a:rPr>
              <a:t>毕业卷集锦</a:t>
            </a:r>
            <a:endParaRPr lang="zh-CN" altLang="en-US" sz="4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2183777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128EFFF-DA88-FA2D-11C6-20013B7B93D8}"/>
              </a:ext>
            </a:extLst>
          </p:cNvPr>
          <p:cNvSpPr/>
          <p:nvPr/>
        </p:nvSpPr>
        <p:spPr>
          <a:xfrm>
            <a:off x="756405" y="820610"/>
            <a:ext cx="10729741" cy="1107996"/>
          </a:xfrm>
          <a:prstGeom prst="rect">
            <a:avLst/>
          </a:prstGeom>
          <a:noFill/>
        </p:spPr>
        <p:txBody>
          <a:bodyPr wrap="square" lIns="91440" tIns="45720" rIns="91440" bIns="45720">
            <a:spAutoFit/>
          </a:bodyPr>
          <a:lstStyle/>
          <a:p>
            <a:pPr algn="ctr"/>
            <a:r>
              <a:rPr lang="zh-CN" altLang="en-US" sz="6600" b="0" cap="none" spc="0" dirty="0" smtClean="0">
                <a:ln w="0"/>
                <a:solidFill>
                  <a:srgbClr val="002060"/>
                </a:solidFill>
                <a:effectLst>
                  <a:reflection blurRad="6350" stA="53000" endA="300" endPos="35500" dir="5400000" sy="-90000" algn="bl" rotWithShape="0"/>
                </a:effectLst>
                <a:latin typeface="华文琥珀" panose="02010800040101010101" pitchFamily="2" charset="-122"/>
                <a:ea typeface="华文琥珀" panose="02010800040101010101" pitchFamily="2" charset="-122"/>
              </a:rPr>
              <a:t>总结</a:t>
            </a:r>
            <a:r>
              <a:rPr lang="en-US" altLang="zh-CN" sz="6600" b="0" cap="none" spc="0" dirty="0" smtClean="0">
                <a:ln w="0"/>
                <a:solidFill>
                  <a:srgbClr val="002060"/>
                </a:solidFill>
                <a:effectLst>
                  <a:reflection blurRad="6350" stA="53000" endA="300" endPos="35500" dir="5400000" sy="-90000" algn="bl" rotWithShape="0"/>
                </a:effectLst>
                <a:latin typeface="华文琥珀" panose="02010800040101010101" pitchFamily="2" charset="-122"/>
                <a:ea typeface="华文琥珀" panose="02010800040101010101" pitchFamily="2" charset="-122"/>
              </a:rPr>
              <a:t>:</a:t>
            </a:r>
            <a:r>
              <a:rPr lang="zh-CN" altLang="en-US" sz="6600" b="0" cap="none" spc="0" dirty="0" smtClean="0">
                <a:ln w="0"/>
                <a:solidFill>
                  <a:srgbClr val="002060"/>
                </a:solidFill>
                <a:effectLst>
                  <a:reflection blurRad="6350" stA="53000" endA="300" endPos="35500" dir="5400000" sy="-90000" algn="bl" rotWithShape="0"/>
                </a:effectLst>
                <a:latin typeface="华文琥珀" panose="02010800040101010101" pitchFamily="2" charset="-122"/>
                <a:ea typeface="华文琥珀" panose="02010800040101010101" pitchFamily="2" charset="-122"/>
              </a:rPr>
              <a:t>今天我学到了</a:t>
            </a:r>
            <a:r>
              <a:rPr lang="en-US" altLang="zh-CN" sz="6600" b="0" cap="none" spc="0" dirty="0" smtClean="0">
                <a:ln w="0"/>
                <a:solidFill>
                  <a:srgbClr val="002060"/>
                </a:solidFill>
                <a:effectLst>
                  <a:reflection blurRad="6350" stA="53000" endA="300" endPos="35500" dir="5400000" sy="-90000" algn="bl" rotWithShape="0"/>
                </a:effectLst>
                <a:latin typeface="华文琥珀" panose="02010800040101010101" pitchFamily="2" charset="-122"/>
                <a:ea typeface="华文琥珀" panose="02010800040101010101" pitchFamily="2" charset="-122"/>
              </a:rPr>
              <a:t>(           )</a:t>
            </a:r>
            <a:endParaRPr lang="zh-CN" altLang="en-US" sz="6600" b="0" cap="none" spc="0" dirty="0">
              <a:ln w="0"/>
              <a:solidFill>
                <a:srgbClr val="002060"/>
              </a:solidFill>
              <a:effectLst>
                <a:reflection blurRad="6350" stA="53000" endA="300" endPos="35500" dir="5400000" sy="-90000" algn="bl" rotWithShape="0"/>
              </a:effectLst>
              <a:latin typeface="华文琥珀" panose="02010800040101010101" pitchFamily="2" charset="-122"/>
              <a:ea typeface="华文琥珀" panose="02010800040101010101" pitchFamily="2" charset="-122"/>
            </a:endParaRPr>
          </a:p>
        </p:txBody>
      </p:sp>
      <p:sp>
        <p:nvSpPr>
          <p:cNvPr id="3" name="矩形 2">
            <a:extLst>
              <a:ext uri="{FF2B5EF4-FFF2-40B4-BE49-F238E27FC236}">
                <a16:creationId xmlns:a16="http://schemas.microsoft.com/office/drawing/2014/main" id="{8128EFFF-DA88-FA2D-11C6-20013B7B93D8}"/>
              </a:ext>
            </a:extLst>
          </p:cNvPr>
          <p:cNvSpPr/>
          <p:nvPr/>
        </p:nvSpPr>
        <p:spPr>
          <a:xfrm>
            <a:off x="471657" y="2316494"/>
            <a:ext cx="10729741" cy="1107996"/>
          </a:xfrm>
          <a:prstGeom prst="rect">
            <a:avLst/>
          </a:prstGeom>
          <a:noFill/>
        </p:spPr>
        <p:txBody>
          <a:bodyPr wrap="square" lIns="91440" tIns="45720" rIns="91440" bIns="45720">
            <a:spAutoFit/>
          </a:bodyPr>
          <a:lstStyle/>
          <a:p>
            <a:pPr algn="ctr"/>
            <a:r>
              <a:rPr lang="zh-CN" altLang="en-US" sz="6600" b="1" cap="none" spc="0" dirty="0" smtClean="0">
                <a:ln w="0"/>
                <a:solidFill>
                  <a:srgbClr val="FF0000"/>
                </a:solidFill>
                <a:effectLst>
                  <a:reflection blurRad="6350" stA="53000" endA="300" endPos="35500" dir="5400000" sy="-90000" algn="bl" rotWithShape="0"/>
                </a:effectLst>
                <a:latin typeface="+mn-ea"/>
              </a:rPr>
              <a:t>数形结合</a:t>
            </a:r>
            <a:r>
              <a:rPr lang="en-US" altLang="zh-CN" sz="6600" b="1" cap="none" spc="0" dirty="0" smtClean="0">
                <a:ln w="0"/>
                <a:solidFill>
                  <a:srgbClr val="FF0000"/>
                </a:solidFill>
                <a:effectLst>
                  <a:reflection blurRad="6350" stA="53000" endA="300" endPos="35500" dir="5400000" sy="-90000" algn="bl" rotWithShape="0"/>
                </a:effectLst>
                <a:latin typeface="+mn-ea"/>
              </a:rPr>
              <a:t>,</a:t>
            </a:r>
            <a:r>
              <a:rPr lang="zh-CN" altLang="en-US" sz="6600" b="1" cap="none" spc="0" dirty="0" smtClean="0">
                <a:ln w="0"/>
                <a:solidFill>
                  <a:srgbClr val="FF0000"/>
                </a:solidFill>
                <a:effectLst>
                  <a:reflection blurRad="6350" stA="53000" endA="300" endPos="35500" dir="5400000" sy="-90000" algn="bl" rotWithShape="0"/>
                </a:effectLst>
                <a:latin typeface="+mn-ea"/>
              </a:rPr>
              <a:t>找规律</a:t>
            </a:r>
            <a:endParaRPr lang="zh-CN" altLang="en-US" sz="6600" b="1" cap="none" spc="0" dirty="0">
              <a:ln w="0"/>
              <a:solidFill>
                <a:srgbClr val="FF0000"/>
              </a:solidFill>
              <a:effectLst>
                <a:reflection blurRad="6350" stA="53000" endA="300" endPos="35500" dir="5400000" sy="-90000" algn="bl" rotWithShape="0"/>
              </a:effectLst>
              <a:latin typeface="+mn-ea"/>
            </a:endParaRPr>
          </a:p>
        </p:txBody>
      </p:sp>
      <p:sp>
        <p:nvSpPr>
          <p:cNvPr id="4" name="矩形 3">
            <a:extLst>
              <a:ext uri="{FF2B5EF4-FFF2-40B4-BE49-F238E27FC236}">
                <a16:creationId xmlns:a16="http://schemas.microsoft.com/office/drawing/2014/main" id="{8128EFFF-DA88-FA2D-11C6-20013B7B93D8}"/>
              </a:ext>
            </a:extLst>
          </p:cNvPr>
          <p:cNvSpPr/>
          <p:nvPr/>
        </p:nvSpPr>
        <p:spPr>
          <a:xfrm>
            <a:off x="3503008" y="3734630"/>
            <a:ext cx="4923712" cy="1938992"/>
          </a:xfrm>
          <a:prstGeom prst="rect">
            <a:avLst/>
          </a:prstGeom>
          <a:noFill/>
        </p:spPr>
        <p:txBody>
          <a:bodyPr wrap="square" lIns="91440" tIns="45720" rIns="91440" bIns="45720">
            <a:spAutoFit/>
          </a:bodyPr>
          <a:lstStyle/>
          <a:p>
            <a:pPr algn="ctr"/>
            <a:r>
              <a:rPr lang="zh-CN" altLang="en-US" sz="6000" b="0" cap="none" spc="0" dirty="0" smtClean="0">
                <a:ln w="0"/>
                <a:effectLst>
                  <a:reflection blurRad="6350" stA="53000" endA="300" endPos="35500" dir="5400000" sy="-90000" algn="bl" rotWithShape="0"/>
                </a:effectLst>
                <a:latin typeface="黑体" pitchFamily="49" charset="-122"/>
                <a:ea typeface="黑体" pitchFamily="49" charset="-122"/>
              </a:rPr>
              <a:t>画图  想象  理解</a:t>
            </a:r>
            <a:endParaRPr lang="zh-CN" altLang="en-US" sz="6000" b="0" cap="none" spc="0" dirty="0">
              <a:ln w="0"/>
              <a:effectLst>
                <a:reflection blurRad="6350" stA="53000" endA="300" endPos="35500" dir="5400000" sy="-90000" algn="bl" rotWithShape="0"/>
              </a:effectLst>
              <a:latin typeface="黑体" pitchFamily="49" charset="-122"/>
              <a:ea typeface="黑体" pitchFamily="49" charset="-122"/>
            </a:endParaRPr>
          </a:p>
        </p:txBody>
      </p:sp>
    </p:spTree>
    <p:extLst>
      <p:ext uri="{BB962C8B-B14F-4D97-AF65-F5344CB8AC3E}">
        <p14:creationId xmlns:p14="http://schemas.microsoft.com/office/powerpoint/2010/main" val="14098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12FE1DB-FC65-5C2F-727C-73AD6601BDB6}"/>
              </a:ext>
            </a:extLst>
          </p:cNvPr>
          <p:cNvSpPr>
            <a:spLocks noGrp="1" noChangeArrowheads="1"/>
          </p:cNvSpPr>
          <p:nvPr>
            <p:ph type="title" idx="4294967295"/>
          </p:nvPr>
        </p:nvSpPr>
        <p:spPr>
          <a:xfrm>
            <a:off x="1073150" y="315913"/>
            <a:ext cx="10972800" cy="1143000"/>
          </a:xfrm>
        </p:spPr>
        <p:txBody>
          <a:bodyPr/>
          <a:lstStyle/>
          <a:p>
            <a:pPr eaLnBrk="1" hangingPunct="1"/>
            <a:r>
              <a:rPr lang="zh-CN" altLang="en-US" b="1" dirty="0" smtClean="0">
                <a:solidFill>
                  <a:schemeClr val="accent1"/>
                </a:solidFill>
              </a:rPr>
              <a:t>例</a:t>
            </a:r>
            <a:r>
              <a:rPr lang="en-US" altLang="zh-CN" b="1" smtClean="0">
                <a:solidFill>
                  <a:schemeClr val="accent1"/>
                </a:solidFill>
              </a:rPr>
              <a:t>4</a:t>
            </a:r>
            <a:r>
              <a:rPr lang="zh-CN" altLang="en-US" b="1" smtClean="0">
                <a:solidFill>
                  <a:schemeClr val="accent1"/>
                </a:solidFill>
              </a:rPr>
              <a:t>：</a:t>
            </a:r>
            <a:r>
              <a:rPr lang="zh-CN" altLang="en-US" b="1" dirty="0"/>
              <a:t>如下图搭三角</a:t>
            </a:r>
          </a:p>
        </p:txBody>
      </p:sp>
      <p:graphicFrame>
        <p:nvGraphicFramePr>
          <p:cNvPr id="10408" name="Group 168">
            <a:extLst>
              <a:ext uri="{FF2B5EF4-FFF2-40B4-BE49-F238E27FC236}">
                <a16:creationId xmlns:a16="http://schemas.microsoft.com/office/drawing/2014/main" id="{54CBCBEE-EC84-6ECD-7CCB-E378F5D5D230}"/>
              </a:ext>
            </a:extLst>
          </p:cNvPr>
          <p:cNvGraphicFramePr>
            <a:graphicFrameLocks noGrp="1"/>
          </p:cNvGraphicFramePr>
          <p:nvPr>
            <p:ph idx="4294967295"/>
            <p:extLst>
              <p:ext uri="{D42A27DB-BD31-4B8C-83A1-F6EECF244321}">
                <p14:modId xmlns:p14="http://schemas.microsoft.com/office/powerpoint/2010/main" val="840308107"/>
              </p:ext>
            </p:extLst>
          </p:nvPr>
        </p:nvGraphicFramePr>
        <p:xfrm>
          <a:off x="1515978" y="3380117"/>
          <a:ext cx="8337885" cy="2298789"/>
        </p:xfrm>
        <a:graphic>
          <a:graphicData uri="http://schemas.openxmlformats.org/drawingml/2006/table">
            <a:tbl>
              <a:tblPr/>
              <a:tblGrid>
                <a:gridCol w="963919">
                  <a:extLst>
                    <a:ext uri="{9D8B030D-6E8A-4147-A177-3AD203B41FA5}">
                      <a16:colId xmlns:a16="http://schemas.microsoft.com/office/drawing/2014/main" val="20000"/>
                    </a:ext>
                  </a:extLst>
                </a:gridCol>
                <a:gridCol w="757365">
                  <a:extLst>
                    <a:ext uri="{9D8B030D-6E8A-4147-A177-3AD203B41FA5}">
                      <a16:colId xmlns:a16="http://schemas.microsoft.com/office/drawing/2014/main" val="20001"/>
                    </a:ext>
                  </a:extLst>
                </a:gridCol>
                <a:gridCol w="757365">
                  <a:extLst>
                    <a:ext uri="{9D8B030D-6E8A-4147-A177-3AD203B41FA5}">
                      <a16:colId xmlns:a16="http://schemas.microsoft.com/office/drawing/2014/main" val="20002"/>
                    </a:ext>
                  </a:extLst>
                </a:gridCol>
                <a:gridCol w="826216">
                  <a:extLst>
                    <a:ext uri="{9D8B030D-6E8A-4147-A177-3AD203B41FA5}">
                      <a16:colId xmlns:a16="http://schemas.microsoft.com/office/drawing/2014/main" val="20003"/>
                    </a:ext>
                  </a:extLst>
                </a:gridCol>
                <a:gridCol w="895067">
                  <a:extLst>
                    <a:ext uri="{9D8B030D-6E8A-4147-A177-3AD203B41FA5}">
                      <a16:colId xmlns:a16="http://schemas.microsoft.com/office/drawing/2014/main" val="20004"/>
                    </a:ext>
                  </a:extLst>
                </a:gridCol>
                <a:gridCol w="895067">
                  <a:extLst>
                    <a:ext uri="{9D8B030D-6E8A-4147-A177-3AD203B41FA5}">
                      <a16:colId xmlns:a16="http://schemas.microsoft.com/office/drawing/2014/main" val="20005"/>
                    </a:ext>
                  </a:extLst>
                </a:gridCol>
                <a:gridCol w="1308176">
                  <a:extLst>
                    <a:ext uri="{9D8B030D-6E8A-4147-A177-3AD203B41FA5}">
                      <a16:colId xmlns:a16="http://schemas.microsoft.com/office/drawing/2014/main" val="20006"/>
                    </a:ext>
                  </a:extLst>
                </a:gridCol>
                <a:gridCol w="1934710">
                  <a:extLst>
                    <a:ext uri="{9D8B030D-6E8A-4147-A177-3AD203B41FA5}">
                      <a16:colId xmlns:a16="http://schemas.microsoft.com/office/drawing/2014/main" val="20007"/>
                    </a:ext>
                  </a:extLst>
                </a:gridCol>
              </a:tblGrid>
              <a:tr h="998205">
                <a:tc>
                  <a:txBody>
                    <a:bodyPr/>
                    <a:lstStyle>
                      <a:lvl1pPr>
                        <a:spcBef>
                          <a:spcPct val="20000"/>
                        </a:spcBef>
                        <a:buClr>
                          <a:schemeClr val="accent1"/>
                        </a:buClr>
                        <a:buFont typeface="Wingdings" pitchFamily="2" charset="2"/>
                        <a:defRPr sz="2800">
                          <a:solidFill>
                            <a:schemeClr val="tx1"/>
                          </a:solidFill>
                          <a:latin typeface="Arial" pitchFamily="34" charset="0"/>
                          <a:ea typeface="宋体" pitchFamily="2" charset="-122"/>
                        </a:defRPr>
                      </a:lvl1pPr>
                      <a:lvl2pPr>
                        <a:spcBef>
                          <a:spcPct val="20000"/>
                        </a:spcBef>
                        <a:buClr>
                          <a:schemeClr val="accent1"/>
                        </a:buClr>
                        <a:buFont typeface="Wingdings" pitchFamily="2" charset="2"/>
                        <a:defRPr sz="2300">
                          <a:solidFill>
                            <a:schemeClr val="tx1"/>
                          </a:solidFill>
                          <a:latin typeface="Arial" pitchFamily="34" charset="0"/>
                          <a:ea typeface="宋体" pitchFamily="2" charset="-122"/>
                        </a:defRPr>
                      </a:lvl2pPr>
                      <a:lvl3pPr>
                        <a:spcBef>
                          <a:spcPct val="20000"/>
                        </a:spcBef>
                        <a:buClr>
                          <a:schemeClr val="accent1"/>
                        </a:buClr>
                        <a:buFont typeface="Wingdings" pitchFamily="2" charset="2"/>
                        <a:defRPr sz="2100">
                          <a:solidFill>
                            <a:schemeClr val="tx1"/>
                          </a:solidFill>
                          <a:latin typeface="Arial" pitchFamily="34" charset="0"/>
                          <a:ea typeface="宋体" pitchFamily="2" charset="-122"/>
                        </a:defRPr>
                      </a:lvl3pPr>
                      <a:lvl4pPr>
                        <a:spcBef>
                          <a:spcPct val="20000"/>
                        </a:spcBef>
                        <a:buClr>
                          <a:schemeClr val="accent1"/>
                        </a:buClr>
                        <a:defRPr>
                          <a:solidFill>
                            <a:schemeClr val="tx1"/>
                          </a:solidFill>
                          <a:latin typeface="Arial" pitchFamily="34" charset="0"/>
                          <a:ea typeface="宋体" pitchFamily="2" charset="-122"/>
                        </a:defRPr>
                      </a:lvl4pPr>
                      <a:lvl5pPr>
                        <a:spcBef>
                          <a:spcPct val="20000"/>
                        </a:spcBef>
                        <a:buClr>
                          <a:schemeClr val="accent1"/>
                        </a:buClr>
                        <a:buFont typeface="Wingdings" pitchFamily="2" charset="2"/>
                        <a:defRPr>
                          <a:solidFill>
                            <a:schemeClr val="tx1"/>
                          </a:solidFill>
                          <a:latin typeface="Arial" pitchFamily="34" charset="0"/>
                          <a:ea typeface="宋体" pitchFamily="2" charset="-122"/>
                        </a:defRPr>
                      </a:lvl5pPr>
                      <a:lvl6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6pPr>
                      <a:lvl7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7pPr>
                      <a:lvl8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8pPr>
                      <a:lvl9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zh-CN" altLang="en-US" sz="2000" b="1" i="0" u="none" strike="noStrike" cap="none" normalizeH="0" baseline="0" dirty="0">
                          <a:ln>
                            <a:noFill/>
                          </a:ln>
                          <a:solidFill>
                            <a:schemeClr val="tx1"/>
                          </a:solidFill>
                          <a:effectLst/>
                          <a:latin typeface="Arial" pitchFamily="34" charset="0"/>
                          <a:ea typeface="宋体" pitchFamily="2" charset="-122"/>
                        </a:rPr>
                        <a:t>层数</a:t>
                      </a:r>
                    </a:p>
                  </a:txBody>
                  <a:tcPr marL="90000" marR="90000" marT="46788" marB="4678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itchFamily="2" charset="2"/>
                        <a:defRPr sz="2800">
                          <a:solidFill>
                            <a:schemeClr val="tx1"/>
                          </a:solidFill>
                          <a:latin typeface="Arial" pitchFamily="34" charset="0"/>
                          <a:ea typeface="宋体" pitchFamily="2" charset="-122"/>
                        </a:defRPr>
                      </a:lvl1pPr>
                      <a:lvl2pPr>
                        <a:spcBef>
                          <a:spcPct val="20000"/>
                        </a:spcBef>
                        <a:buClr>
                          <a:schemeClr val="accent1"/>
                        </a:buClr>
                        <a:buFont typeface="Wingdings" pitchFamily="2" charset="2"/>
                        <a:defRPr sz="2300">
                          <a:solidFill>
                            <a:schemeClr val="tx1"/>
                          </a:solidFill>
                          <a:latin typeface="Arial" pitchFamily="34" charset="0"/>
                          <a:ea typeface="宋体" pitchFamily="2" charset="-122"/>
                        </a:defRPr>
                      </a:lvl2pPr>
                      <a:lvl3pPr>
                        <a:spcBef>
                          <a:spcPct val="20000"/>
                        </a:spcBef>
                        <a:buClr>
                          <a:schemeClr val="accent1"/>
                        </a:buClr>
                        <a:buFont typeface="Wingdings" pitchFamily="2" charset="2"/>
                        <a:defRPr sz="2100">
                          <a:solidFill>
                            <a:schemeClr val="tx1"/>
                          </a:solidFill>
                          <a:latin typeface="Arial" pitchFamily="34" charset="0"/>
                          <a:ea typeface="宋体" pitchFamily="2" charset="-122"/>
                        </a:defRPr>
                      </a:lvl3pPr>
                      <a:lvl4pPr>
                        <a:spcBef>
                          <a:spcPct val="20000"/>
                        </a:spcBef>
                        <a:buClr>
                          <a:schemeClr val="accent1"/>
                        </a:buClr>
                        <a:defRPr>
                          <a:solidFill>
                            <a:schemeClr val="tx1"/>
                          </a:solidFill>
                          <a:latin typeface="Arial" pitchFamily="34" charset="0"/>
                          <a:ea typeface="宋体" pitchFamily="2" charset="-122"/>
                        </a:defRPr>
                      </a:lvl4pPr>
                      <a:lvl5pPr>
                        <a:spcBef>
                          <a:spcPct val="20000"/>
                        </a:spcBef>
                        <a:buClr>
                          <a:schemeClr val="accent1"/>
                        </a:buClr>
                        <a:buFont typeface="Wingdings" pitchFamily="2" charset="2"/>
                        <a:defRPr>
                          <a:solidFill>
                            <a:schemeClr val="tx1"/>
                          </a:solidFill>
                          <a:latin typeface="Arial" pitchFamily="34" charset="0"/>
                          <a:ea typeface="宋体" pitchFamily="2" charset="-122"/>
                        </a:defRPr>
                      </a:lvl5pPr>
                      <a:lvl6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6pPr>
                      <a:lvl7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7pPr>
                      <a:lvl8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8pPr>
                      <a:lvl9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CN" sz="36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1</a:t>
                      </a:r>
                    </a:p>
                  </a:txBody>
                  <a:tcPr marL="90000" marR="90000" marT="46788" marB="4678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itchFamily="2" charset="2"/>
                        <a:defRPr sz="2800">
                          <a:solidFill>
                            <a:schemeClr val="tx1"/>
                          </a:solidFill>
                          <a:latin typeface="Arial" pitchFamily="34" charset="0"/>
                          <a:ea typeface="宋体" pitchFamily="2" charset="-122"/>
                        </a:defRPr>
                      </a:lvl1pPr>
                      <a:lvl2pPr>
                        <a:spcBef>
                          <a:spcPct val="20000"/>
                        </a:spcBef>
                        <a:buClr>
                          <a:schemeClr val="accent1"/>
                        </a:buClr>
                        <a:buFont typeface="Wingdings" pitchFamily="2" charset="2"/>
                        <a:defRPr sz="2300">
                          <a:solidFill>
                            <a:schemeClr val="tx1"/>
                          </a:solidFill>
                          <a:latin typeface="Arial" pitchFamily="34" charset="0"/>
                          <a:ea typeface="宋体" pitchFamily="2" charset="-122"/>
                        </a:defRPr>
                      </a:lvl2pPr>
                      <a:lvl3pPr>
                        <a:spcBef>
                          <a:spcPct val="20000"/>
                        </a:spcBef>
                        <a:buClr>
                          <a:schemeClr val="accent1"/>
                        </a:buClr>
                        <a:buFont typeface="Wingdings" pitchFamily="2" charset="2"/>
                        <a:defRPr sz="2100">
                          <a:solidFill>
                            <a:schemeClr val="tx1"/>
                          </a:solidFill>
                          <a:latin typeface="Arial" pitchFamily="34" charset="0"/>
                          <a:ea typeface="宋体" pitchFamily="2" charset="-122"/>
                        </a:defRPr>
                      </a:lvl3pPr>
                      <a:lvl4pPr>
                        <a:spcBef>
                          <a:spcPct val="20000"/>
                        </a:spcBef>
                        <a:buClr>
                          <a:schemeClr val="accent1"/>
                        </a:buClr>
                        <a:defRPr>
                          <a:solidFill>
                            <a:schemeClr val="tx1"/>
                          </a:solidFill>
                          <a:latin typeface="Arial" pitchFamily="34" charset="0"/>
                          <a:ea typeface="宋体" pitchFamily="2" charset="-122"/>
                        </a:defRPr>
                      </a:lvl4pPr>
                      <a:lvl5pPr>
                        <a:spcBef>
                          <a:spcPct val="20000"/>
                        </a:spcBef>
                        <a:buClr>
                          <a:schemeClr val="accent1"/>
                        </a:buClr>
                        <a:buFont typeface="Wingdings" pitchFamily="2" charset="2"/>
                        <a:defRPr>
                          <a:solidFill>
                            <a:schemeClr val="tx1"/>
                          </a:solidFill>
                          <a:latin typeface="Arial" pitchFamily="34" charset="0"/>
                          <a:ea typeface="宋体" pitchFamily="2" charset="-122"/>
                        </a:defRPr>
                      </a:lvl5pPr>
                      <a:lvl6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6pPr>
                      <a:lvl7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7pPr>
                      <a:lvl8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8pPr>
                      <a:lvl9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CN" sz="36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2</a:t>
                      </a:r>
                    </a:p>
                  </a:txBody>
                  <a:tcPr marL="90000" marR="90000" marT="46788" marB="4678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itchFamily="2" charset="2"/>
                        <a:defRPr sz="2800">
                          <a:solidFill>
                            <a:schemeClr val="tx1"/>
                          </a:solidFill>
                          <a:latin typeface="Arial" pitchFamily="34" charset="0"/>
                          <a:ea typeface="宋体" pitchFamily="2" charset="-122"/>
                        </a:defRPr>
                      </a:lvl1pPr>
                      <a:lvl2pPr>
                        <a:spcBef>
                          <a:spcPct val="20000"/>
                        </a:spcBef>
                        <a:buClr>
                          <a:schemeClr val="accent1"/>
                        </a:buClr>
                        <a:buFont typeface="Wingdings" pitchFamily="2" charset="2"/>
                        <a:defRPr sz="2300">
                          <a:solidFill>
                            <a:schemeClr val="tx1"/>
                          </a:solidFill>
                          <a:latin typeface="Arial" pitchFamily="34" charset="0"/>
                          <a:ea typeface="宋体" pitchFamily="2" charset="-122"/>
                        </a:defRPr>
                      </a:lvl2pPr>
                      <a:lvl3pPr>
                        <a:spcBef>
                          <a:spcPct val="20000"/>
                        </a:spcBef>
                        <a:buClr>
                          <a:schemeClr val="accent1"/>
                        </a:buClr>
                        <a:buFont typeface="Wingdings" pitchFamily="2" charset="2"/>
                        <a:defRPr sz="2100">
                          <a:solidFill>
                            <a:schemeClr val="tx1"/>
                          </a:solidFill>
                          <a:latin typeface="Arial" pitchFamily="34" charset="0"/>
                          <a:ea typeface="宋体" pitchFamily="2" charset="-122"/>
                        </a:defRPr>
                      </a:lvl3pPr>
                      <a:lvl4pPr>
                        <a:spcBef>
                          <a:spcPct val="20000"/>
                        </a:spcBef>
                        <a:buClr>
                          <a:schemeClr val="accent1"/>
                        </a:buClr>
                        <a:defRPr>
                          <a:solidFill>
                            <a:schemeClr val="tx1"/>
                          </a:solidFill>
                          <a:latin typeface="Arial" pitchFamily="34" charset="0"/>
                          <a:ea typeface="宋体" pitchFamily="2" charset="-122"/>
                        </a:defRPr>
                      </a:lvl4pPr>
                      <a:lvl5pPr>
                        <a:spcBef>
                          <a:spcPct val="20000"/>
                        </a:spcBef>
                        <a:buClr>
                          <a:schemeClr val="accent1"/>
                        </a:buClr>
                        <a:buFont typeface="Wingdings" pitchFamily="2" charset="2"/>
                        <a:defRPr>
                          <a:solidFill>
                            <a:schemeClr val="tx1"/>
                          </a:solidFill>
                          <a:latin typeface="Arial" pitchFamily="34" charset="0"/>
                          <a:ea typeface="宋体" pitchFamily="2" charset="-122"/>
                        </a:defRPr>
                      </a:lvl5pPr>
                      <a:lvl6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6pPr>
                      <a:lvl7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7pPr>
                      <a:lvl8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8pPr>
                      <a:lvl9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CN" sz="36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3</a:t>
                      </a:r>
                    </a:p>
                  </a:txBody>
                  <a:tcPr marL="90000" marR="90000" marT="46788" marB="4678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itchFamily="2" charset="2"/>
                        <a:defRPr sz="2800">
                          <a:solidFill>
                            <a:schemeClr val="tx1"/>
                          </a:solidFill>
                          <a:latin typeface="Arial" pitchFamily="34" charset="0"/>
                          <a:ea typeface="宋体" pitchFamily="2" charset="-122"/>
                        </a:defRPr>
                      </a:lvl1pPr>
                      <a:lvl2pPr>
                        <a:spcBef>
                          <a:spcPct val="20000"/>
                        </a:spcBef>
                        <a:buClr>
                          <a:schemeClr val="accent1"/>
                        </a:buClr>
                        <a:buFont typeface="Wingdings" pitchFamily="2" charset="2"/>
                        <a:defRPr sz="2300">
                          <a:solidFill>
                            <a:schemeClr val="tx1"/>
                          </a:solidFill>
                          <a:latin typeface="Arial" pitchFamily="34" charset="0"/>
                          <a:ea typeface="宋体" pitchFamily="2" charset="-122"/>
                        </a:defRPr>
                      </a:lvl2pPr>
                      <a:lvl3pPr>
                        <a:spcBef>
                          <a:spcPct val="20000"/>
                        </a:spcBef>
                        <a:buClr>
                          <a:schemeClr val="accent1"/>
                        </a:buClr>
                        <a:buFont typeface="Wingdings" pitchFamily="2" charset="2"/>
                        <a:defRPr sz="2100">
                          <a:solidFill>
                            <a:schemeClr val="tx1"/>
                          </a:solidFill>
                          <a:latin typeface="Arial" pitchFamily="34" charset="0"/>
                          <a:ea typeface="宋体" pitchFamily="2" charset="-122"/>
                        </a:defRPr>
                      </a:lvl3pPr>
                      <a:lvl4pPr>
                        <a:spcBef>
                          <a:spcPct val="20000"/>
                        </a:spcBef>
                        <a:buClr>
                          <a:schemeClr val="accent1"/>
                        </a:buClr>
                        <a:defRPr>
                          <a:solidFill>
                            <a:schemeClr val="tx1"/>
                          </a:solidFill>
                          <a:latin typeface="Arial" pitchFamily="34" charset="0"/>
                          <a:ea typeface="宋体" pitchFamily="2" charset="-122"/>
                        </a:defRPr>
                      </a:lvl4pPr>
                      <a:lvl5pPr>
                        <a:spcBef>
                          <a:spcPct val="20000"/>
                        </a:spcBef>
                        <a:buClr>
                          <a:schemeClr val="accent1"/>
                        </a:buClr>
                        <a:buFont typeface="Wingdings" pitchFamily="2" charset="2"/>
                        <a:defRPr>
                          <a:solidFill>
                            <a:schemeClr val="tx1"/>
                          </a:solidFill>
                          <a:latin typeface="Arial" pitchFamily="34" charset="0"/>
                          <a:ea typeface="宋体" pitchFamily="2" charset="-122"/>
                        </a:defRPr>
                      </a:lvl5pPr>
                      <a:lvl6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6pPr>
                      <a:lvl7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7pPr>
                      <a:lvl8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8pPr>
                      <a:lvl9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CN" sz="36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4</a:t>
                      </a:r>
                    </a:p>
                  </a:txBody>
                  <a:tcPr marL="90000" marR="90000" marT="46788" marB="4678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itchFamily="2" charset="2"/>
                        <a:defRPr sz="2800">
                          <a:solidFill>
                            <a:schemeClr val="tx1"/>
                          </a:solidFill>
                          <a:latin typeface="Arial" pitchFamily="34" charset="0"/>
                          <a:ea typeface="宋体" pitchFamily="2" charset="-122"/>
                        </a:defRPr>
                      </a:lvl1pPr>
                      <a:lvl2pPr>
                        <a:spcBef>
                          <a:spcPct val="20000"/>
                        </a:spcBef>
                        <a:buClr>
                          <a:schemeClr val="accent1"/>
                        </a:buClr>
                        <a:buFont typeface="Wingdings" pitchFamily="2" charset="2"/>
                        <a:defRPr sz="2300">
                          <a:solidFill>
                            <a:schemeClr val="tx1"/>
                          </a:solidFill>
                          <a:latin typeface="Arial" pitchFamily="34" charset="0"/>
                          <a:ea typeface="宋体" pitchFamily="2" charset="-122"/>
                        </a:defRPr>
                      </a:lvl2pPr>
                      <a:lvl3pPr>
                        <a:spcBef>
                          <a:spcPct val="20000"/>
                        </a:spcBef>
                        <a:buClr>
                          <a:schemeClr val="accent1"/>
                        </a:buClr>
                        <a:buFont typeface="Wingdings" pitchFamily="2" charset="2"/>
                        <a:defRPr sz="2100">
                          <a:solidFill>
                            <a:schemeClr val="tx1"/>
                          </a:solidFill>
                          <a:latin typeface="Arial" pitchFamily="34" charset="0"/>
                          <a:ea typeface="宋体" pitchFamily="2" charset="-122"/>
                        </a:defRPr>
                      </a:lvl3pPr>
                      <a:lvl4pPr>
                        <a:spcBef>
                          <a:spcPct val="20000"/>
                        </a:spcBef>
                        <a:buClr>
                          <a:schemeClr val="accent1"/>
                        </a:buClr>
                        <a:defRPr>
                          <a:solidFill>
                            <a:schemeClr val="tx1"/>
                          </a:solidFill>
                          <a:latin typeface="Arial" pitchFamily="34" charset="0"/>
                          <a:ea typeface="宋体" pitchFamily="2" charset="-122"/>
                        </a:defRPr>
                      </a:lvl4pPr>
                      <a:lvl5pPr>
                        <a:spcBef>
                          <a:spcPct val="20000"/>
                        </a:spcBef>
                        <a:buClr>
                          <a:schemeClr val="accent1"/>
                        </a:buClr>
                        <a:buFont typeface="Wingdings" pitchFamily="2" charset="2"/>
                        <a:defRPr>
                          <a:solidFill>
                            <a:schemeClr val="tx1"/>
                          </a:solidFill>
                          <a:latin typeface="Arial" pitchFamily="34" charset="0"/>
                          <a:ea typeface="宋体" pitchFamily="2" charset="-122"/>
                        </a:defRPr>
                      </a:lvl5pPr>
                      <a:lvl6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6pPr>
                      <a:lvl7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7pPr>
                      <a:lvl8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8pPr>
                      <a:lvl9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CN" sz="36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5</a:t>
                      </a:r>
                    </a:p>
                  </a:txBody>
                  <a:tcPr marL="90000" marR="90000" marT="46788" marB="4678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itchFamily="2" charset="2"/>
                        <a:defRPr sz="2800">
                          <a:solidFill>
                            <a:schemeClr val="tx1"/>
                          </a:solidFill>
                          <a:latin typeface="Arial" pitchFamily="34" charset="0"/>
                          <a:ea typeface="宋体" pitchFamily="2" charset="-122"/>
                        </a:defRPr>
                      </a:lvl1pPr>
                      <a:lvl2pPr>
                        <a:spcBef>
                          <a:spcPct val="20000"/>
                        </a:spcBef>
                        <a:buClr>
                          <a:schemeClr val="accent1"/>
                        </a:buClr>
                        <a:buFont typeface="Wingdings" pitchFamily="2" charset="2"/>
                        <a:defRPr sz="2300">
                          <a:solidFill>
                            <a:schemeClr val="tx1"/>
                          </a:solidFill>
                          <a:latin typeface="Arial" pitchFamily="34" charset="0"/>
                          <a:ea typeface="宋体" pitchFamily="2" charset="-122"/>
                        </a:defRPr>
                      </a:lvl2pPr>
                      <a:lvl3pPr>
                        <a:spcBef>
                          <a:spcPct val="20000"/>
                        </a:spcBef>
                        <a:buClr>
                          <a:schemeClr val="accent1"/>
                        </a:buClr>
                        <a:buFont typeface="Wingdings" pitchFamily="2" charset="2"/>
                        <a:defRPr sz="2100">
                          <a:solidFill>
                            <a:schemeClr val="tx1"/>
                          </a:solidFill>
                          <a:latin typeface="Arial" pitchFamily="34" charset="0"/>
                          <a:ea typeface="宋体" pitchFamily="2" charset="-122"/>
                        </a:defRPr>
                      </a:lvl3pPr>
                      <a:lvl4pPr>
                        <a:spcBef>
                          <a:spcPct val="20000"/>
                        </a:spcBef>
                        <a:buClr>
                          <a:schemeClr val="accent1"/>
                        </a:buClr>
                        <a:defRPr>
                          <a:solidFill>
                            <a:schemeClr val="tx1"/>
                          </a:solidFill>
                          <a:latin typeface="Arial" pitchFamily="34" charset="0"/>
                          <a:ea typeface="宋体" pitchFamily="2" charset="-122"/>
                        </a:defRPr>
                      </a:lvl4pPr>
                      <a:lvl5pPr>
                        <a:spcBef>
                          <a:spcPct val="20000"/>
                        </a:spcBef>
                        <a:buClr>
                          <a:schemeClr val="accent1"/>
                        </a:buClr>
                        <a:buFont typeface="Wingdings" pitchFamily="2" charset="2"/>
                        <a:defRPr>
                          <a:solidFill>
                            <a:schemeClr val="tx1"/>
                          </a:solidFill>
                          <a:latin typeface="Arial" pitchFamily="34" charset="0"/>
                          <a:ea typeface="宋体" pitchFamily="2" charset="-122"/>
                        </a:defRPr>
                      </a:lvl5pPr>
                      <a:lvl6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6pPr>
                      <a:lvl7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7pPr>
                      <a:lvl8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8pPr>
                      <a:lvl9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CN" sz="3600" b="1" i="0" u="none" strike="noStrike" cap="none" normalizeH="0" baseline="0">
                          <a:ln>
                            <a:noFill/>
                          </a:ln>
                          <a:solidFill>
                            <a:schemeClr val="tx1"/>
                          </a:solidFill>
                          <a:effectLst/>
                          <a:latin typeface="黑体" panose="02010609060101010101" pitchFamily="49" charset="-122"/>
                          <a:ea typeface="黑体" panose="02010609060101010101" pitchFamily="49" charset="-122"/>
                        </a:rPr>
                        <a:t>……</a:t>
                      </a:r>
                    </a:p>
                  </a:txBody>
                  <a:tcPr marL="90000" marR="90000" marT="46788" marB="4678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itchFamily="2" charset="2"/>
                        <a:defRPr sz="2800">
                          <a:solidFill>
                            <a:schemeClr val="tx1"/>
                          </a:solidFill>
                          <a:latin typeface="Arial" pitchFamily="34" charset="0"/>
                          <a:ea typeface="宋体" pitchFamily="2" charset="-122"/>
                        </a:defRPr>
                      </a:lvl1pPr>
                      <a:lvl2pPr>
                        <a:spcBef>
                          <a:spcPct val="20000"/>
                        </a:spcBef>
                        <a:buClr>
                          <a:schemeClr val="accent1"/>
                        </a:buClr>
                        <a:buFont typeface="Wingdings" pitchFamily="2" charset="2"/>
                        <a:defRPr sz="2300">
                          <a:solidFill>
                            <a:schemeClr val="tx1"/>
                          </a:solidFill>
                          <a:latin typeface="Arial" pitchFamily="34" charset="0"/>
                          <a:ea typeface="宋体" pitchFamily="2" charset="-122"/>
                        </a:defRPr>
                      </a:lvl2pPr>
                      <a:lvl3pPr>
                        <a:spcBef>
                          <a:spcPct val="20000"/>
                        </a:spcBef>
                        <a:buClr>
                          <a:schemeClr val="accent1"/>
                        </a:buClr>
                        <a:buFont typeface="Wingdings" pitchFamily="2" charset="2"/>
                        <a:defRPr sz="2100">
                          <a:solidFill>
                            <a:schemeClr val="tx1"/>
                          </a:solidFill>
                          <a:latin typeface="Arial" pitchFamily="34" charset="0"/>
                          <a:ea typeface="宋体" pitchFamily="2" charset="-122"/>
                        </a:defRPr>
                      </a:lvl3pPr>
                      <a:lvl4pPr>
                        <a:spcBef>
                          <a:spcPct val="20000"/>
                        </a:spcBef>
                        <a:buClr>
                          <a:schemeClr val="accent1"/>
                        </a:buClr>
                        <a:defRPr>
                          <a:solidFill>
                            <a:schemeClr val="tx1"/>
                          </a:solidFill>
                          <a:latin typeface="Arial" pitchFamily="34" charset="0"/>
                          <a:ea typeface="宋体" pitchFamily="2" charset="-122"/>
                        </a:defRPr>
                      </a:lvl4pPr>
                      <a:lvl5pPr>
                        <a:spcBef>
                          <a:spcPct val="20000"/>
                        </a:spcBef>
                        <a:buClr>
                          <a:schemeClr val="accent1"/>
                        </a:buClr>
                        <a:buFont typeface="Wingdings" pitchFamily="2" charset="2"/>
                        <a:defRPr>
                          <a:solidFill>
                            <a:schemeClr val="tx1"/>
                          </a:solidFill>
                          <a:latin typeface="Arial" pitchFamily="34" charset="0"/>
                          <a:ea typeface="宋体" pitchFamily="2" charset="-122"/>
                        </a:defRPr>
                      </a:lvl5pPr>
                      <a:lvl6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6pPr>
                      <a:lvl7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7pPr>
                      <a:lvl8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8pPr>
                      <a:lvl9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CN" sz="36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n</a:t>
                      </a:r>
                    </a:p>
                  </a:txBody>
                  <a:tcPr marL="90000" marR="90000" marT="46788" marB="4678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55031">
                <a:tc>
                  <a:txBody>
                    <a:bodyPr/>
                    <a:lstStyle>
                      <a:lvl1pPr>
                        <a:spcBef>
                          <a:spcPct val="20000"/>
                        </a:spcBef>
                        <a:buClr>
                          <a:schemeClr val="accent1"/>
                        </a:buClr>
                        <a:buFont typeface="Wingdings" pitchFamily="2" charset="2"/>
                        <a:defRPr sz="2800">
                          <a:solidFill>
                            <a:schemeClr val="tx1"/>
                          </a:solidFill>
                          <a:latin typeface="Arial" pitchFamily="34" charset="0"/>
                          <a:ea typeface="宋体" pitchFamily="2" charset="-122"/>
                        </a:defRPr>
                      </a:lvl1pPr>
                      <a:lvl2pPr>
                        <a:spcBef>
                          <a:spcPct val="20000"/>
                        </a:spcBef>
                        <a:buClr>
                          <a:schemeClr val="accent1"/>
                        </a:buClr>
                        <a:buFont typeface="Wingdings" pitchFamily="2" charset="2"/>
                        <a:defRPr sz="2300">
                          <a:solidFill>
                            <a:schemeClr val="tx1"/>
                          </a:solidFill>
                          <a:latin typeface="Arial" pitchFamily="34" charset="0"/>
                          <a:ea typeface="宋体" pitchFamily="2" charset="-122"/>
                        </a:defRPr>
                      </a:lvl2pPr>
                      <a:lvl3pPr>
                        <a:spcBef>
                          <a:spcPct val="20000"/>
                        </a:spcBef>
                        <a:buClr>
                          <a:schemeClr val="accent1"/>
                        </a:buClr>
                        <a:buFont typeface="Wingdings" pitchFamily="2" charset="2"/>
                        <a:defRPr sz="2100">
                          <a:solidFill>
                            <a:schemeClr val="tx1"/>
                          </a:solidFill>
                          <a:latin typeface="Arial" pitchFamily="34" charset="0"/>
                          <a:ea typeface="宋体" pitchFamily="2" charset="-122"/>
                        </a:defRPr>
                      </a:lvl3pPr>
                      <a:lvl4pPr>
                        <a:spcBef>
                          <a:spcPct val="20000"/>
                        </a:spcBef>
                        <a:buClr>
                          <a:schemeClr val="accent1"/>
                        </a:buClr>
                        <a:defRPr>
                          <a:solidFill>
                            <a:schemeClr val="tx1"/>
                          </a:solidFill>
                          <a:latin typeface="Arial" pitchFamily="34" charset="0"/>
                          <a:ea typeface="宋体" pitchFamily="2" charset="-122"/>
                        </a:defRPr>
                      </a:lvl4pPr>
                      <a:lvl5pPr>
                        <a:spcBef>
                          <a:spcPct val="20000"/>
                        </a:spcBef>
                        <a:buClr>
                          <a:schemeClr val="accent1"/>
                        </a:buClr>
                        <a:buFont typeface="Wingdings" pitchFamily="2" charset="2"/>
                        <a:defRPr>
                          <a:solidFill>
                            <a:schemeClr val="tx1"/>
                          </a:solidFill>
                          <a:latin typeface="Arial" pitchFamily="34" charset="0"/>
                          <a:ea typeface="宋体" pitchFamily="2" charset="-122"/>
                        </a:defRPr>
                      </a:lvl5pPr>
                      <a:lvl6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6pPr>
                      <a:lvl7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7pPr>
                      <a:lvl8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8pPr>
                      <a:lvl9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zh-CN" altLang="en-US" sz="2000" b="1" i="0" u="none" strike="noStrike" cap="none" normalizeH="0" baseline="0" dirty="0">
                          <a:ln>
                            <a:noFill/>
                          </a:ln>
                          <a:solidFill>
                            <a:schemeClr val="tx1"/>
                          </a:solidFill>
                          <a:effectLst/>
                          <a:latin typeface="Arial" pitchFamily="34" charset="0"/>
                          <a:ea typeface="宋体" pitchFamily="2" charset="-122"/>
                        </a:rPr>
                        <a:t>用   </a:t>
                      </a:r>
                      <a:r>
                        <a:rPr kumimoji="0" lang="zh-CN" altLang="en-US" sz="2000" b="1" i="0" u="none" strike="noStrike" cap="none" normalizeH="0" baseline="0" dirty="0" smtClean="0">
                          <a:ln>
                            <a:noFill/>
                          </a:ln>
                          <a:solidFill>
                            <a:schemeClr val="tx1"/>
                          </a:solidFill>
                          <a:effectLst/>
                          <a:latin typeface="Arial" pitchFamily="34" charset="0"/>
                          <a:ea typeface="宋体" pitchFamily="2" charset="-122"/>
                        </a:rPr>
                        <a:t>的   个 数</a:t>
                      </a:r>
                      <a:endParaRPr kumimoji="0" lang="zh-CN" altLang="en-US" sz="2000" b="1" i="0" u="none" strike="noStrike" cap="none" normalizeH="0" baseline="0" dirty="0">
                        <a:ln>
                          <a:noFill/>
                        </a:ln>
                        <a:solidFill>
                          <a:schemeClr val="tx1"/>
                        </a:solidFill>
                        <a:effectLst/>
                        <a:latin typeface="Arial" pitchFamily="34" charset="0"/>
                        <a:ea typeface="宋体" pitchFamily="2" charset="-122"/>
                      </a:endParaRPr>
                    </a:p>
                  </a:txBody>
                  <a:tcPr marL="90000" marR="90000" marT="46788" marB="4678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itchFamily="2" charset="2"/>
                        <a:defRPr sz="2800">
                          <a:solidFill>
                            <a:schemeClr val="tx1"/>
                          </a:solidFill>
                          <a:latin typeface="Arial" pitchFamily="34" charset="0"/>
                          <a:ea typeface="宋体" pitchFamily="2" charset="-122"/>
                        </a:defRPr>
                      </a:lvl1pPr>
                      <a:lvl2pPr>
                        <a:spcBef>
                          <a:spcPct val="20000"/>
                        </a:spcBef>
                        <a:buClr>
                          <a:schemeClr val="accent1"/>
                        </a:buClr>
                        <a:buFont typeface="Wingdings" pitchFamily="2" charset="2"/>
                        <a:defRPr sz="2300">
                          <a:solidFill>
                            <a:schemeClr val="tx1"/>
                          </a:solidFill>
                          <a:latin typeface="Arial" pitchFamily="34" charset="0"/>
                          <a:ea typeface="宋体" pitchFamily="2" charset="-122"/>
                        </a:defRPr>
                      </a:lvl2pPr>
                      <a:lvl3pPr>
                        <a:spcBef>
                          <a:spcPct val="20000"/>
                        </a:spcBef>
                        <a:buClr>
                          <a:schemeClr val="accent1"/>
                        </a:buClr>
                        <a:buFont typeface="Wingdings" pitchFamily="2" charset="2"/>
                        <a:defRPr sz="2100">
                          <a:solidFill>
                            <a:schemeClr val="tx1"/>
                          </a:solidFill>
                          <a:latin typeface="Arial" pitchFamily="34" charset="0"/>
                          <a:ea typeface="宋体" pitchFamily="2" charset="-122"/>
                        </a:defRPr>
                      </a:lvl3pPr>
                      <a:lvl4pPr>
                        <a:spcBef>
                          <a:spcPct val="20000"/>
                        </a:spcBef>
                        <a:buClr>
                          <a:schemeClr val="accent1"/>
                        </a:buClr>
                        <a:defRPr>
                          <a:solidFill>
                            <a:schemeClr val="tx1"/>
                          </a:solidFill>
                          <a:latin typeface="Arial" pitchFamily="34" charset="0"/>
                          <a:ea typeface="宋体" pitchFamily="2" charset="-122"/>
                        </a:defRPr>
                      </a:lvl4pPr>
                      <a:lvl5pPr>
                        <a:spcBef>
                          <a:spcPct val="20000"/>
                        </a:spcBef>
                        <a:buClr>
                          <a:schemeClr val="accent1"/>
                        </a:buClr>
                        <a:buFont typeface="Wingdings" pitchFamily="2" charset="2"/>
                        <a:defRPr>
                          <a:solidFill>
                            <a:schemeClr val="tx1"/>
                          </a:solidFill>
                          <a:latin typeface="Arial" pitchFamily="34" charset="0"/>
                          <a:ea typeface="宋体" pitchFamily="2" charset="-122"/>
                        </a:defRPr>
                      </a:lvl5pPr>
                      <a:lvl6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6pPr>
                      <a:lvl7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7pPr>
                      <a:lvl8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8pPr>
                      <a:lvl9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CN" sz="3600" b="1" i="0" u="none" strike="noStrike" cap="none" normalizeH="0" baseline="0">
                          <a:ln>
                            <a:noFill/>
                          </a:ln>
                          <a:solidFill>
                            <a:schemeClr val="tx1"/>
                          </a:solidFill>
                          <a:effectLst/>
                          <a:latin typeface="黑体" panose="02010609060101010101" pitchFamily="49" charset="-122"/>
                          <a:ea typeface="黑体" panose="02010609060101010101" pitchFamily="49" charset="-122"/>
                        </a:rPr>
                        <a:t>1</a:t>
                      </a:r>
                    </a:p>
                  </a:txBody>
                  <a:tcPr marL="90000" marR="90000" marT="46788" marB="4678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itchFamily="2" charset="2"/>
                        <a:defRPr sz="2800">
                          <a:solidFill>
                            <a:schemeClr val="tx1"/>
                          </a:solidFill>
                          <a:latin typeface="Arial" pitchFamily="34" charset="0"/>
                          <a:ea typeface="宋体" pitchFamily="2" charset="-122"/>
                        </a:defRPr>
                      </a:lvl1pPr>
                      <a:lvl2pPr>
                        <a:spcBef>
                          <a:spcPct val="20000"/>
                        </a:spcBef>
                        <a:buClr>
                          <a:schemeClr val="accent1"/>
                        </a:buClr>
                        <a:buFont typeface="Wingdings" pitchFamily="2" charset="2"/>
                        <a:defRPr sz="2300">
                          <a:solidFill>
                            <a:schemeClr val="tx1"/>
                          </a:solidFill>
                          <a:latin typeface="Arial" pitchFamily="34" charset="0"/>
                          <a:ea typeface="宋体" pitchFamily="2" charset="-122"/>
                        </a:defRPr>
                      </a:lvl2pPr>
                      <a:lvl3pPr>
                        <a:spcBef>
                          <a:spcPct val="20000"/>
                        </a:spcBef>
                        <a:buClr>
                          <a:schemeClr val="accent1"/>
                        </a:buClr>
                        <a:buFont typeface="Wingdings" pitchFamily="2" charset="2"/>
                        <a:defRPr sz="2100">
                          <a:solidFill>
                            <a:schemeClr val="tx1"/>
                          </a:solidFill>
                          <a:latin typeface="Arial" pitchFamily="34" charset="0"/>
                          <a:ea typeface="宋体" pitchFamily="2" charset="-122"/>
                        </a:defRPr>
                      </a:lvl3pPr>
                      <a:lvl4pPr>
                        <a:spcBef>
                          <a:spcPct val="20000"/>
                        </a:spcBef>
                        <a:buClr>
                          <a:schemeClr val="accent1"/>
                        </a:buClr>
                        <a:defRPr>
                          <a:solidFill>
                            <a:schemeClr val="tx1"/>
                          </a:solidFill>
                          <a:latin typeface="Arial" pitchFamily="34" charset="0"/>
                          <a:ea typeface="宋体" pitchFamily="2" charset="-122"/>
                        </a:defRPr>
                      </a:lvl4pPr>
                      <a:lvl5pPr>
                        <a:spcBef>
                          <a:spcPct val="20000"/>
                        </a:spcBef>
                        <a:buClr>
                          <a:schemeClr val="accent1"/>
                        </a:buClr>
                        <a:buFont typeface="Wingdings" pitchFamily="2" charset="2"/>
                        <a:defRPr>
                          <a:solidFill>
                            <a:schemeClr val="tx1"/>
                          </a:solidFill>
                          <a:latin typeface="Arial" pitchFamily="34" charset="0"/>
                          <a:ea typeface="宋体" pitchFamily="2" charset="-122"/>
                        </a:defRPr>
                      </a:lvl5pPr>
                      <a:lvl6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6pPr>
                      <a:lvl7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7pPr>
                      <a:lvl8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8pPr>
                      <a:lvl9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altLang="zh-CN" sz="36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L="90000" marR="90000" marT="46788" marB="4678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itchFamily="2" charset="2"/>
                        <a:defRPr sz="2800">
                          <a:solidFill>
                            <a:schemeClr val="tx1"/>
                          </a:solidFill>
                          <a:latin typeface="Arial" pitchFamily="34" charset="0"/>
                          <a:ea typeface="宋体" pitchFamily="2" charset="-122"/>
                        </a:defRPr>
                      </a:lvl1pPr>
                      <a:lvl2pPr>
                        <a:spcBef>
                          <a:spcPct val="20000"/>
                        </a:spcBef>
                        <a:buClr>
                          <a:schemeClr val="accent1"/>
                        </a:buClr>
                        <a:buFont typeface="Wingdings" pitchFamily="2" charset="2"/>
                        <a:defRPr sz="2300">
                          <a:solidFill>
                            <a:schemeClr val="tx1"/>
                          </a:solidFill>
                          <a:latin typeface="Arial" pitchFamily="34" charset="0"/>
                          <a:ea typeface="宋体" pitchFamily="2" charset="-122"/>
                        </a:defRPr>
                      </a:lvl2pPr>
                      <a:lvl3pPr>
                        <a:spcBef>
                          <a:spcPct val="20000"/>
                        </a:spcBef>
                        <a:buClr>
                          <a:schemeClr val="accent1"/>
                        </a:buClr>
                        <a:buFont typeface="Wingdings" pitchFamily="2" charset="2"/>
                        <a:defRPr sz="2100">
                          <a:solidFill>
                            <a:schemeClr val="tx1"/>
                          </a:solidFill>
                          <a:latin typeface="Arial" pitchFamily="34" charset="0"/>
                          <a:ea typeface="宋体" pitchFamily="2" charset="-122"/>
                        </a:defRPr>
                      </a:lvl3pPr>
                      <a:lvl4pPr>
                        <a:spcBef>
                          <a:spcPct val="20000"/>
                        </a:spcBef>
                        <a:buClr>
                          <a:schemeClr val="accent1"/>
                        </a:buClr>
                        <a:defRPr>
                          <a:solidFill>
                            <a:schemeClr val="tx1"/>
                          </a:solidFill>
                          <a:latin typeface="Arial" pitchFamily="34" charset="0"/>
                          <a:ea typeface="宋体" pitchFamily="2" charset="-122"/>
                        </a:defRPr>
                      </a:lvl4pPr>
                      <a:lvl5pPr>
                        <a:spcBef>
                          <a:spcPct val="20000"/>
                        </a:spcBef>
                        <a:buClr>
                          <a:schemeClr val="accent1"/>
                        </a:buClr>
                        <a:buFont typeface="Wingdings" pitchFamily="2" charset="2"/>
                        <a:defRPr>
                          <a:solidFill>
                            <a:schemeClr val="tx1"/>
                          </a:solidFill>
                          <a:latin typeface="Arial" pitchFamily="34" charset="0"/>
                          <a:ea typeface="宋体" pitchFamily="2" charset="-122"/>
                        </a:defRPr>
                      </a:lvl5pPr>
                      <a:lvl6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6pPr>
                      <a:lvl7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7pPr>
                      <a:lvl8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8pPr>
                      <a:lvl9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altLang="zh-CN" sz="36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L="90000" marR="90000" marT="46788" marB="4678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itchFamily="2" charset="2"/>
                        <a:defRPr sz="2800">
                          <a:solidFill>
                            <a:schemeClr val="tx1"/>
                          </a:solidFill>
                          <a:latin typeface="Arial" pitchFamily="34" charset="0"/>
                          <a:ea typeface="宋体" pitchFamily="2" charset="-122"/>
                        </a:defRPr>
                      </a:lvl1pPr>
                      <a:lvl2pPr>
                        <a:spcBef>
                          <a:spcPct val="20000"/>
                        </a:spcBef>
                        <a:buClr>
                          <a:schemeClr val="accent1"/>
                        </a:buClr>
                        <a:buFont typeface="Wingdings" pitchFamily="2" charset="2"/>
                        <a:defRPr sz="2300">
                          <a:solidFill>
                            <a:schemeClr val="tx1"/>
                          </a:solidFill>
                          <a:latin typeface="Arial" pitchFamily="34" charset="0"/>
                          <a:ea typeface="宋体" pitchFamily="2" charset="-122"/>
                        </a:defRPr>
                      </a:lvl2pPr>
                      <a:lvl3pPr>
                        <a:spcBef>
                          <a:spcPct val="20000"/>
                        </a:spcBef>
                        <a:buClr>
                          <a:schemeClr val="accent1"/>
                        </a:buClr>
                        <a:buFont typeface="Wingdings" pitchFamily="2" charset="2"/>
                        <a:defRPr sz="2100">
                          <a:solidFill>
                            <a:schemeClr val="tx1"/>
                          </a:solidFill>
                          <a:latin typeface="Arial" pitchFamily="34" charset="0"/>
                          <a:ea typeface="宋体" pitchFamily="2" charset="-122"/>
                        </a:defRPr>
                      </a:lvl3pPr>
                      <a:lvl4pPr>
                        <a:spcBef>
                          <a:spcPct val="20000"/>
                        </a:spcBef>
                        <a:buClr>
                          <a:schemeClr val="accent1"/>
                        </a:buClr>
                        <a:defRPr>
                          <a:solidFill>
                            <a:schemeClr val="tx1"/>
                          </a:solidFill>
                          <a:latin typeface="Arial" pitchFamily="34" charset="0"/>
                          <a:ea typeface="宋体" pitchFamily="2" charset="-122"/>
                        </a:defRPr>
                      </a:lvl4pPr>
                      <a:lvl5pPr>
                        <a:spcBef>
                          <a:spcPct val="20000"/>
                        </a:spcBef>
                        <a:buClr>
                          <a:schemeClr val="accent1"/>
                        </a:buClr>
                        <a:buFont typeface="Wingdings" pitchFamily="2" charset="2"/>
                        <a:defRPr>
                          <a:solidFill>
                            <a:schemeClr val="tx1"/>
                          </a:solidFill>
                          <a:latin typeface="Arial" pitchFamily="34" charset="0"/>
                          <a:ea typeface="宋体" pitchFamily="2" charset="-122"/>
                        </a:defRPr>
                      </a:lvl5pPr>
                      <a:lvl6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6pPr>
                      <a:lvl7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7pPr>
                      <a:lvl8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8pPr>
                      <a:lvl9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altLang="zh-CN" sz="36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L="90000" marR="90000" marT="46788" marB="4678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itchFamily="2" charset="2"/>
                        <a:defRPr sz="2800">
                          <a:solidFill>
                            <a:schemeClr val="tx1"/>
                          </a:solidFill>
                          <a:latin typeface="Arial" pitchFamily="34" charset="0"/>
                          <a:ea typeface="宋体" pitchFamily="2" charset="-122"/>
                        </a:defRPr>
                      </a:lvl1pPr>
                      <a:lvl2pPr>
                        <a:spcBef>
                          <a:spcPct val="20000"/>
                        </a:spcBef>
                        <a:buClr>
                          <a:schemeClr val="accent1"/>
                        </a:buClr>
                        <a:buFont typeface="Wingdings" pitchFamily="2" charset="2"/>
                        <a:defRPr sz="2300">
                          <a:solidFill>
                            <a:schemeClr val="tx1"/>
                          </a:solidFill>
                          <a:latin typeface="Arial" pitchFamily="34" charset="0"/>
                          <a:ea typeface="宋体" pitchFamily="2" charset="-122"/>
                        </a:defRPr>
                      </a:lvl2pPr>
                      <a:lvl3pPr>
                        <a:spcBef>
                          <a:spcPct val="20000"/>
                        </a:spcBef>
                        <a:buClr>
                          <a:schemeClr val="accent1"/>
                        </a:buClr>
                        <a:buFont typeface="Wingdings" pitchFamily="2" charset="2"/>
                        <a:defRPr sz="2100">
                          <a:solidFill>
                            <a:schemeClr val="tx1"/>
                          </a:solidFill>
                          <a:latin typeface="Arial" pitchFamily="34" charset="0"/>
                          <a:ea typeface="宋体" pitchFamily="2" charset="-122"/>
                        </a:defRPr>
                      </a:lvl3pPr>
                      <a:lvl4pPr>
                        <a:spcBef>
                          <a:spcPct val="20000"/>
                        </a:spcBef>
                        <a:buClr>
                          <a:schemeClr val="accent1"/>
                        </a:buClr>
                        <a:defRPr>
                          <a:solidFill>
                            <a:schemeClr val="tx1"/>
                          </a:solidFill>
                          <a:latin typeface="Arial" pitchFamily="34" charset="0"/>
                          <a:ea typeface="宋体" pitchFamily="2" charset="-122"/>
                        </a:defRPr>
                      </a:lvl4pPr>
                      <a:lvl5pPr>
                        <a:spcBef>
                          <a:spcPct val="20000"/>
                        </a:spcBef>
                        <a:buClr>
                          <a:schemeClr val="accent1"/>
                        </a:buClr>
                        <a:buFont typeface="Wingdings" pitchFamily="2" charset="2"/>
                        <a:defRPr>
                          <a:solidFill>
                            <a:schemeClr val="tx1"/>
                          </a:solidFill>
                          <a:latin typeface="Arial" pitchFamily="34" charset="0"/>
                          <a:ea typeface="宋体" pitchFamily="2" charset="-122"/>
                        </a:defRPr>
                      </a:lvl5pPr>
                      <a:lvl6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6pPr>
                      <a:lvl7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7pPr>
                      <a:lvl8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8pPr>
                      <a:lvl9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zh-CN" altLang="zh-CN" sz="36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L="90000" marR="90000" marT="46788" marB="4678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itchFamily="2" charset="2"/>
                        <a:defRPr sz="2800">
                          <a:solidFill>
                            <a:schemeClr val="tx1"/>
                          </a:solidFill>
                          <a:latin typeface="Arial" pitchFamily="34" charset="0"/>
                          <a:ea typeface="宋体" pitchFamily="2" charset="-122"/>
                        </a:defRPr>
                      </a:lvl1pPr>
                      <a:lvl2pPr>
                        <a:spcBef>
                          <a:spcPct val="20000"/>
                        </a:spcBef>
                        <a:buClr>
                          <a:schemeClr val="accent1"/>
                        </a:buClr>
                        <a:buFont typeface="Wingdings" pitchFamily="2" charset="2"/>
                        <a:defRPr sz="2300">
                          <a:solidFill>
                            <a:schemeClr val="tx1"/>
                          </a:solidFill>
                          <a:latin typeface="Arial" pitchFamily="34" charset="0"/>
                          <a:ea typeface="宋体" pitchFamily="2" charset="-122"/>
                        </a:defRPr>
                      </a:lvl2pPr>
                      <a:lvl3pPr>
                        <a:spcBef>
                          <a:spcPct val="20000"/>
                        </a:spcBef>
                        <a:buClr>
                          <a:schemeClr val="accent1"/>
                        </a:buClr>
                        <a:buFont typeface="Wingdings" pitchFamily="2" charset="2"/>
                        <a:defRPr sz="2100">
                          <a:solidFill>
                            <a:schemeClr val="tx1"/>
                          </a:solidFill>
                          <a:latin typeface="Arial" pitchFamily="34" charset="0"/>
                          <a:ea typeface="宋体" pitchFamily="2" charset="-122"/>
                        </a:defRPr>
                      </a:lvl3pPr>
                      <a:lvl4pPr>
                        <a:spcBef>
                          <a:spcPct val="20000"/>
                        </a:spcBef>
                        <a:buClr>
                          <a:schemeClr val="accent1"/>
                        </a:buClr>
                        <a:defRPr>
                          <a:solidFill>
                            <a:schemeClr val="tx1"/>
                          </a:solidFill>
                          <a:latin typeface="Arial" pitchFamily="34" charset="0"/>
                          <a:ea typeface="宋体" pitchFamily="2" charset="-122"/>
                        </a:defRPr>
                      </a:lvl4pPr>
                      <a:lvl5pPr>
                        <a:spcBef>
                          <a:spcPct val="20000"/>
                        </a:spcBef>
                        <a:buClr>
                          <a:schemeClr val="accent1"/>
                        </a:buClr>
                        <a:buFont typeface="Wingdings" pitchFamily="2" charset="2"/>
                        <a:defRPr>
                          <a:solidFill>
                            <a:schemeClr val="tx1"/>
                          </a:solidFill>
                          <a:latin typeface="Arial" pitchFamily="34" charset="0"/>
                          <a:ea typeface="宋体" pitchFamily="2" charset="-122"/>
                        </a:defRPr>
                      </a:lvl5pPr>
                      <a:lvl6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6pPr>
                      <a:lvl7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7pPr>
                      <a:lvl8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8pPr>
                      <a:lvl9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zh-CN" sz="36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rPr>
                        <a:t>……</a:t>
                      </a:r>
                    </a:p>
                  </a:txBody>
                  <a:tcPr marL="90000" marR="90000" marT="46788" marB="4678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itchFamily="2" charset="2"/>
                        <a:defRPr sz="2800">
                          <a:solidFill>
                            <a:schemeClr val="tx1"/>
                          </a:solidFill>
                          <a:latin typeface="Arial" pitchFamily="34" charset="0"/>
                          <a:ea typeface="宋体" pitchFamily="2" charset="-122"/>
                        </a:defRPr>
                      </a:lvl1pPr>
                      <a:lvl2pPr>
                        <a:spcBef>
                          <a:spcPct val="20000"/>
                        </a:spcBef>
                        <a:buClr>
                          <a:schemeClr val="accent1"/>
                        </a:buClr>
                        <a:buFont typeface="Wingdings" pitchFamily="2" charset="2"/>
                        <a:defRPr sz="2300">
                          <a:solidFill>
                            <a:schemeClr val="tx1"/>
                          </a:solidFill>
                          <a:latin typeface="Arial" pitchFamily="34" charset="0"/>
                          <a:ea typeface="宋体" pitchFamily="2" charset="-122"/>
                        </a:defRPr>
                      </a:lvl2pPr>
                      <a:lvl3pPr>
                        <a:spcBef>
                          <a:spcPct val="20000"/>
                        </a:spcBef>
                        <a:buClr>
                          <a:schemeClr val="accent1"/>
                        </a:buClr>
                        <a:buFont typeface="Wingdings" pitchFamily="2" charset="2"/>
                        <a:defRPr sz="2100">
                          <a:solidFill>
                            <a:schemeClr val="tx1"/>
                          </a:solidFill>
                          <a:latin typeface="Arial" pitchFamily="34" charset="0"/>
                          <a:ea typeface="宋体" pitchFamily="2" charset="-122"/>
                        </a:defRPr>
                      </a:lvl3pPr>
                      <a:lvl4pPr>
                        <a:spcBef>
                          <a:spcPct val="20000"/>
                        </a:spcBef>
                        <a:buClr>
                          <a:schemeClr val="accent1"/>
                        </a:buClr>
                        <a:defRPr>
                          <a:solidFill>
                            <a:schemeClr val="tx1"/>
                          </a:solidFill>
                          <a:latin typeface="Arial" pitchFamily="34" charset="0"/>
                          <a:ea typeface="宋体" pitchFamily="2" charset="-122"/>
                        </a:defRPr>
                      </a:lvl4pPr>
                      <a:lvl5pPr>
                        <a:spcBef>
                          <a:spcPct val="20000"/>
                        </a:spcBef>
                        <a:buClr>
                          <a:schemeClr val="accent1"/>
                        </a:buClr>
                        <a:buFont typeface="Wingdings" pitchFamily="2" charset="2"/>
                        <a:defRPr>
                          <a:solidFill>
                            <a:schemeClr val="tx1"/>
                          </a:solidFill>
                          <a:latin typeface="Arial" pitchFamily="34" charset="0"/>
                          <a:ea typeface="宋体" pitchFamily="2" charset="-122"/>
                        </a:defRPr>
                      </a:lvl5pPr>
                      <a:lvl6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6pPr>
                      <a:lvl7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7pPr>
                      <a:lvl8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8pPr>
                      <a:lvl9pPr fontAlgn="base">
                        <a:spcBef>
                          <a:spcPct val="20000"/>
                        </a:spcBef>
                        <a:spcAft>
                          <a:spcPct val="0"/>
                        </a:spcAft>
                        <a:buClr>
                          <a:schemeClr val="accent1"/>
                        </a:buClr>
                        <a:buFont typeface="Wingdings" pitchFamily="2" charset="2"/>
                        <a:defRPr>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altLang="zh-CN" sz="36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altLang="zh-CN" sz="3600" b="1"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a:txBody>
                  <a:tcPr marL="90000" marR="90000" marT="46788" marB="4678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377" name="AutoShape 137">
            <a:extLst>
              <a:ext uri="{FF2B5EF4-FFF2-40B4-BE49-F238E27FC236}">
                <a16:creationId xmlns:a16="http://schemas.microsoft.com/office/drawing/2014/main" id="{0F1067D1-7F14-8E16-351A-B41C8925C27D}"/>
              </a:ext>
            </a:extLst>
          </p:cNvPr>
          <p:cNvSpPr>
            <a:spLocks noChangeArrowheads="1"/>
          </p:cNvSpPr>
          <p:nvPr/>
        </p:nvSpPr>
        <p:spPr bwMode="auto">
          <a:xfrm>
            <a:off x="1892095" y="4744569"/>
            <a:ext cx="228600" cy="228600"/>
          </a:xfrm>
          <a:prstGeom prst="triangle">
            <a:avLst>
              <a:gd name="adj" fmla="val 50000"/>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409" name="Rectangle 169">
            <a:extLst>
              <a:ext uri="{FF2B5EF4-FFF2-40B4-BE49-F238E27FC236}">
                <a16:creationId xmlns:a16="http://schemas.microsoft.com/office/drawing/2014/main" id="{0692B599-4497-228E-0168-35110582C9E6}"/>
              </a:ext>
            </a:extLst>
          </p:cNvPr>
          <p:cNvSpPr>
            <a:spLocks noChangeArrowheads="1"/>
          </p:cNvSpPr>
          <p:nvPr/>
        </p:nvSpPr>
        <p:spPr bwMode="auto">
          <a:xfrm>
            <a:off x="9713913" y="4858869"/>
            <a:ext cx="76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en-US" altLang="zh-CN" sz="2800" b="1" dirty="0">
              <a:solidFill>
                <a:srgbClr val="0000FF"/>
              </a:solidFill>
            </a:endParaRPr>
          </a:p>
        </p:txBody>
      </p:sp>
      <p:pic>
        <p:nvPicPr>
          <p:cNvPr id="4" name="图片 3">
            <a:extLst>
              <a:ext uri="{FF2B5EF4-FFF2-40B4-BE49-F238E27FC236}">
                <a16:creationId xmlns:a16="http://schemas.microsoft.com/office/drawing/2014/main" id="{3B37DFBA-B7F3-6C34-B4BC-A95EE254393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25897" y="970444"/>
            <a:ext cx="9258300" cy="2324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0377"/>
                                        </p:tgtEl>
                                        <p:attrNameLst>
                                          <p:attrName>style.visibility</p:attrName>
                                        </p:attrNameLst>
                                      </p:cBhvr>
                                      <p:to>
                                        <p:strVal val="visible"/>
                                      </p:to>
                                    </p:set>
                                    <p:anim calcmode="lin" valueType="num">
                                      <p:cBhvr>
                                        <p:cTn id="7" dur="1000" fill="hold"/>
                                        <p:tgtEl>
                                          <p:spTgt spid="10377"/>
                                        </p:tgtEl>
                                        <p:attrNameLst>
                                          <p:attrName>ppt_w</p:attrName>
                                        </p:attrNameLst>
                                      </p:cBhvr>
                                      <p:tavLst>
                                        <p:tav tm="0">
                                          <p:val>
                                            <p:fltVal val="0"/>
                                          </p:val>
                                        </p:tav>
                                        <p:tav tm="100000">
                                          <p:val>
                                            <p:strVal val="#ppt_w"/>
                                          </p:val>
                                        </p:tav>
                                      </p:tavLst>
                                    </p:anim>
                                    <p:anim calcmode="lin" valueType="num">
                                      <p:cBhvr>
                                        <p:cTn id="8" dur="1000" fill="hold"/>
                                        <p:tgtEl>
                                          <p:spTgt spid="10377"/>
                                        </p:tgtEl>
                                        <p:attrNameLst>
                                          <p:attrName>ppt_h</p:attrName>
                                        </p:attrNameLst>
                                      </p:cBhvr>
                                      <p:tavLst>
                                        <p:tav tm="0">
                                          <p:val>
                                            <p:fltVal val="0"/>
                                          </p:val>
                                        </p:tav>
                                        <p:tav tm="100000">
                                          <p:val>
                                            <p:strVal val="#ppt_h"/>
                                          </p:val>
                                        </p:tav>
                                      </p:tavLst>
                                    </p:anim>
                                    <p:anim calcmode="lin" valueType="num">
                                      <p:cBhvr>
                                        <p:cTn id="9" dur="1000" fill="hold"/>
                                        <p:tgtEl>
                                          <p:spTgt spid="1037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377"/>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10408"/>
                                        </p:tgtEl>
                                        <p:attrNameLst>
                                          <p:attrName>style.visibility</p:attrName>
                                        </p:attrNameLst>
                                      </p:cBhvr>
                                      <p:to>
                                        <p:strVal val="visible"/>
                                      </p:to>
                                    </p:set>
                                    <p:anim calcmode="lin" valueType="num">
                                      <p:cBhvr>
                                        <p:cTn id="13" dur="1000" fill="hold"/>
                                        <p:tgtEl>
                                          <p:spTgt spid="10408"/>
                                        </p:tgtEl>
                                        <p:attrNameLst>
                                          <p:attrName>ppt_w</p:attrName>
                                        </p:attrNameLst>
                                      </p:cBhvr>
                                      <p:tavLst>
                                        <p:tav tm="0">
                                          <p:val>
                                            <p:fltVal val="0"/>
                                          </p:val>
                                        </p:tav>
                                        <p:tav tm="100000">
                                          <p:val>
                                            <p:strVal val="#ppt_w"/>
                                          </p:val>
                                        </p:tav>
                                      </p:tavLst>
                                    </p:anim>
                                    <p:anim calcmode="lin" valueType="num">
                                      <p:cBhvr>
                                        <p:cTn id="14" dur="1000" fill="hold"/>
                                        <p:tgtEl>
                                          <p:spTgt spid="10408"/>
                                        </p:tgtEl>
                                        <p:attrNameLst>
                                          <p:attrName>ppt_h</p:attrName>
                                        </p:attrNameLst>
                                      </p:cBhvr>
                                      <p:tavLst>
                                        <p:tav tm="0">
                                          <p:val>
                                            <p:fltVal val="0"/>
                                          </p:val>
                                        </p:tav>
                                        <p:tav tm="100000">
                                          <p:val>
                                            <p:strVal val="#ppt_h"/>
                                          </p:val>
                                        </p:tav>
                                      </p:tavLst>
                                    </p:anim>
                                    <p:anim calcmode="lin" valueType="num">
                                      <p:cBhvr>
                                        <p:cTn id="15" dur="1000" fill="hold"/>
                                        <p:tgtEl>
                                          <p:spTgt spid="1040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040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8" presetClass="entr" presetSubtype="0" accel="50000" fill="hold" nodeType="clickEffect">
                                  <p:stCondLst>
                                    <p:cond delay="0"/>
                                  </p:stCondLst>
                                  <p:iterate type="lt">
                                    <p:tmPct val="50000"/>
                                  </p:iterate>
                                  <p:childTnLst>
                                    <p:set>
                                      <p:cBhvr>
                                        <p:cTn id="20" dur="1" fill="hold">
                                          <p:stCondLst>
                                            <p:cond delay="0"/>
                                          </p:stCondLst>
                                        </p:cTn>
                                        <p:tgtEl>
                                          <p:spTgt spid="10409"/>
                                        </p:tgtEl>
                                        <p:attrNameLst>
                                          <p:attrName>style.visibility</p:attrName>
                                        </p:attrNameLst>
                                      </p:cBhvr>
                                      <p:to>
                                        <p:strVal val="visible"/>
                                      </p:to>
                                    </p:set>
                                    <p:set>
                                      <p:cBhvr>
                                        <p:cTn id="21" dur="455" fill="hold">
                                          <p:stCondLst>
                                            <p:cond delay="0"/>
                                          </p:stCondLst>
                                        </p:cTn>
                                        <p:tgtEl>
                                          <p:spTgt spid="10409"/>
                                        </p:tgtEl>
                                        <p:attrNameLst>
                                          <p:attrName>style.rotation</p:attrName>
                                        </p:attrNameLst>
                                      </p:cBhvr>
                                      <p:to>
                                        <p:strVal val="-45.0"/>
                                      </p:to>
                                    </p:set>
                                    <p:anim calcmode="lin" valueType="num">
                                      <p:cBhvr>
                                        <p:cTn id="22" dur="455" fill="hold">
                                          <p:stCondLst>
                                            <p:cond delay="455"/>
                                          </p:stCondLst>
                                        </p:cTn>
                                        <p:tgtEl>
                                          <p:spTgt spid="10409"/>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10409"/>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10409"/>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1040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377" grpId="0" animBg="1"/>
      <p:bldP spid="1040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4ACE989-5B69-B814-DAA3-4ABBA015BF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852" y="3028306"/>
            <a:ext cx="2400911" cy="2448453"/>
          </a:xfrm>
          <a:prstGeom prst="rect">
            <a:avLst/>
          </a:prstGeom>
        </p:spPr>
      </p:pic>
      <p:sp>
        <p:nvSpPr>
          <p:cNvPr id="5" name="文本框 4">
            <a:extLst>
              <a:ext uri="{FF2B5EF4-FFF2-40B4-BE49-F238E27FC236}">
                <a16:creationId xmlns:a16="http://schemas.microsoft.com/office/drawing/2014/main" id="{59F317EE-BB90-EAC7-5CC7-9C6BBF57E3E0}"/>
              </a:ext>
            </a:extLst>
          </p:cNvPr>
          <p:cNvSpPr txBox="1"/>
          <p:nvPr/>
        </p:nvSpPr>
        <p:spPr>
          <a:xfrm>
            <a:off x="1063337" y="1124681"/>
            <a:ext cx="10259290" cy="1569660"/>
          </a:xfrm>
          <a:prstGeom prst="rect">
            <a:avLst/>
          </a:prstGeom>
          <a:noFill/>
        </p:spPr>
        <p:txBody>
          <a:bodyPr wrap="square">
            <a:spAutoFit/>
          </a:bodyPr>
          <a:lstStyle/>
          <a:p>
            <a:r>
              <a:rPr lang="zh-CN" altLang="en-US" sz="3200" dirty="0">
                <a:latin typeface="黑体" pitchFamily="49" charset="-122"/>
                <a:ea typeface="黑体" pitchFamily="49" charset="-122"/>
              </a:rPr>
              <a:t>我们把 1，</a:t>
            </a:r>
            <a:r>
              <a:rPr lang="en-US" altLang="zh-CN" sz="3200" dirty="0">
                <a:latin typeface="黑体" pitchFamily="49" charset="-122"/>
                <a:ea typeface="黑体" pitchFamily="49" charset="-122"/>
              </a:rPr>
              <a:t>4</a:t>
            </a:r>
            <a:r>
              <a:rPr lang="zh-CN" altLang="en-US" sz="3200" dirty="0">
                <a:latin typeface="黑体" pitchFamily="49" charset="-122"/>
                <a:ea typeface="黑体" pitchFamily="49" charset="-122"/>
              </a:rPr>
              <a:t>，</a:t>
            </a:r>
            <a:r>
              <a:rPr lang="en-US" altLang="zh-CN" sz="3200" dirty="0">
                <a:latin typeface="黑体" pitchFamily="49" charset="-122"/>
                <a:ea typeface="黑体" pitchFamily="49" charset="-122"/>
              </a:rPr>
              <a:t>9</a:t>
            </a:r>
            <a:r>
              <a:rPr lang="zh-CN" altLang="en-US" sz="3200" dirty="0">
                <a:latin typeface="黑体" pitchFamily="49" charset="-122"/>
                <a:ea typeface="黑体" pitchFamily="49" charset="-122"/>
              </a:rPr>
              <a:t>，</a:t>
            </a:r>
            <a:r>
              <a:rPr lang="en-US" altLang="zh-CN" sz="3200" dirty="0">
                <a:latin typeface="黑体" pitchFamily="49" charset="-122"/>
                <a:ea typeface="黑体" pitchFamily="49" charset="-122"/>
              </a:rPr>
              <a:t>16</a:t>
            </a:r>
            <a:r>
              <a:rPr lang="zh-CN" altLang="en-US" sz="3200" dirty="0">
                <a:latin typeface="黑体" pitchFamily="49" charset="-122"/>
                <a:ea typeface="黑体" pitchFamily="49" charset="-122"/>
              </a:rPr>
              <a:t>，</a:t>
            </a:r>
            <a:r>
              <a:rPr lang="en-US" altLang="zh-CN" sz="3200" dirty="0">
                <a:latin typeface="黑体" pitchFamily="49" charset="-122"/>
                <a:ea typeface="黑体" pitchFamily="49" charset="-122"/>
              </a:rPr>
              <a:t>……</a:t>
            </a:r>
            <a:r>
              <a:rPr lang="zh-CN" altLang="en-US" sz="3200" dirty="0">
                <a:latin typeface="黑体" pitchFamily="49" charset="-122"/>
                <a:ea typeface="黑体" pitchFamily="49" charset="-122"/>
              </a:rPr>
              <a:t>这些数</a:t>
            </a:r>
            <a:r>
              <a:rPr lang="zh-CN" altLang="en-US" sz="3200" dirty="0" smtClean="0">
                <a:latin typeface="黑体" pitchFamily="49" charset="-122"/>
                <a:ea typeface="黑体" pitchFamily="49" charset="-122"/>
              </a:rPr>
              <a:t>叫做正方形数</a:t>
            </a:r>
            <a:r>
              <a:rPr lang="zh-CN" altLang="en-US" sz="3200" dirty="0">
                <a:latin typeface="黑体" pitchFamily="49" charset="-122"/>
                <a:ea typeface="黑体" pitchFamily="49" charset="-122"/>
              </a:rPr>
              <a:t>，这些数目的点可以排成如下图所示的正方形，则第</a:t>
            </a:r>
            <a:r>
              <a:rPr lang="en-US" altLang="zh-CN" sz="3200" dirty="0">
                <a:latin typeface="黑体" pitchFamily="49" charset="-122"/>
                <a:ea typeface="黑体" pitchFamily="49" charset="-122"/>
              </a:rPr>
              <a:t>100</a:t>
            </a:r>
            <a:r>
              <a:rPr lang="zh-CN" altLang="en-US" sz="3200" dirty="0">
                <a:latin typeface="黑体" pitchFamily="49" charset="-122"/>
                <a:ea typeface="黑体" pitchFamily="49" charset="-122"/>
              </a:rPr>
              <a:t>个正方形数是（         ）</a:t>
            </a:r>
          </a:p>
        </p:txBody>
      </p:sp>
      <p:sp>
        <p:nvSpPr>
          <p:cNvPr id="6" name="矩形 5">
            <a:extLst>
              <a:ext uri="{FF2B5EF4-FFF2-40B4-BE49-F238E27FC236}">
                <a16:creationId xmlns:a16="http://schemas.microsoft.com/office/drawing/2014/main" id="{4A482AEE-E11D-D6AA-7B3B-7570FCDFF282}"/>
              </a:ext>
            </a:extLst>
          </p:cNvPr>
          <p:cNvSpPr/>
          <p:nvPr/>
        </p:nvSpPr>
        <p:spPr>
          <a:xfrm>
            <a:off x="542572" y="201351"/>
            <a:ext cx="1935145" cy="923330"/>
          </a:xfrm>
          <a:prstGeom prst="rect">
            <a:avLst/>
          </a:prstGeom>
          <a:noFill/>
        </p:spPr>
        <p:txBody>
          <a:bodyPr wrap="none" lIns="91440" tIns="45720" rIns="91440" bIns="45720">
            <a:spAutoFit/>
          </a:bodyPr>
          <a:lstStyle/>
          <a:p>
            <a:pPr algn="ctr"/>
            <a:r>
              <a:rPr lang="zh-CN" alt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练</a:t>
            </a:r>
            <a:r>
              <a:rPr lang="en-US" altLang="zh-CN"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4</a:t>
            </a:r>
            <a:r>
              <a:rPr lang="zh-CN" alt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p>
        </p:txBody>
      </p:sp>
    </p:spTree>
    <p:extLst>
      <p:ext uri="{BB962C8B-B14F-4D97-AF65-F5344CB8AC3E}">
        <p14:creationId xmlns:p14="http://schemas.microsoft.com/office/powerpoint/2010/main" val="392691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8405CDA-8B0B-9426-B0FD-C34043CB814D}"/>
              </a:ext>
            </a:extLst>
          </p:cNvPr>
          <p:cNvSpPr txBox="1"/>
          <p:nvPr/>
        </p:nvSpPr>
        <p:spPr>
          <a:xfrm>
            <a:off x="713510" y="1138535"/>
            <a:ext cx="10397836" cy="1569660"/>
          </a:xfrm>
          <a:prstGeom prst="rect">
            <a:avLst/>
          </a:prstGeom>
          <a:noFill/>
        </p:spPr>
        <p:txBody>
          <a:bodyPr wrap="square">
            <a:spAutoFit/>
          </a:bodyPr>
          <a:lstStyle/>
          <a:p>
            <a:r>
              <a:rPr lang="zh-CN" altLang="en-US" sz="3200" dirty="0"/>
              <a:t>我们把 1，3，6，10，15，</a:t>
            </a:r>
            <a:r>
              <a:rPr lang="en-US" altLang="zh-CN" sz="3200" dirty="0"/>
              <a:t>……</a:t>
            </a:r>
            <a:r>
              <a:rPr lang="zh-CN" altLang="en-US" sz="3200" dirty="0"/>
              <a:t>这些数叫做三角形数，因为这些数目的点可以排成一个正三角形如下图所示，则第七个三角形数是（         ）</a:t>
            </a:r>
          </a:p>
        </p:txBody>
      </p:sp>
      <p:pic>
        <p:nvPicPr>
          <p:cNvPr id="5" name="图片 4">
            <a:extLst>
              <a:ext uri="{FF2B5EF4-FFF2-40B4-BE49-F238E27FC236}">
                <a16:creationId xmlns:a16="http://schemas.microsoft.com/office/drawing/2014/main" id="{190D1C62-A664-2AB0-1D8C-B4254EEDC46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77978" y="2341049"/>
            <a:ext cx="9009502" cy="2521527"/>
          </a:xfrm>
          <a:prstGeom prst="rect">
            <a:avLst/>
          </a:prstGeom>
        </p:spPr>
      </p:pic>
      <p:sp>
        <p:nvSpPr>
          <p:cNvPr id="2" name="矩形 1">
            <a:extLst>
              <a:ext uri="{FF2B5EF4-FFF2-40B4-BE49-F238E27FC236}">
                <a16:creationId xmlns:a16="http://schemas.microsoft.com/office/drawing/2014/main" id="{CEBCA1F9-4449-0B83-D671-094D9CBD4590}"/>
              </a:ext>
            </a:extLst>
          </p:cNvPr>
          <p:cNvSpPr/>
          <p:nvPr/>
        </p:nvSpPr>
        <p:spPr>
          <a:xfrm>
            <a:off x="713510" y="215205"/>
            <a:ext cx="1935145" cy="923330"/>
          </a:xfrm>
          <a:prstGeom prst="rect">
            <a:avLst/>
          </a:prstGeom>
          <a:noFill/>
        </p:spPr>
        <p:txBody>
          <a:bodyPr wrap="none" lIns="91440" tIns="45720" rIns="91440" bIns="45720">
            <a:spAutoFit/>
          </a:bodyPr>
          <a:lstStyle/>
          <a:p>
            <a:pPr algn="ctr"/>
            <a:r>
              <a:rPr lang="zh-CN" altLang="en-US" sz="5400" dirty="0">
                <a:ln w="0"/>
                <a:solidFill>
                  <a:schemeClr val="accent1"/>
                </a:solidFill>
                <a:effectLst>
                  <a:outerShdw blurRad="38100" dist="25400" dir="5400000" algn="ctr" rotWithShape="0">
                    <a:srgbClr val="6E747A">
                      <a:alpha val="43000"/>
                    </a:srgbClr>
                  </a:outerShdw>
                </a:effectLst>
              </a:rPr>
              <a:t>例</a:t>
            </a:r>
            <a:r>
              <a:rPr lang="en-US" altLang="zh-CN" sz="5400" dirty="0">
                <a:ln w="0"/>
                <a:solidFill>
                  <a:schemeClr val="accent1"/>
                </a:solidFill>
                <a:effectLst>
                  <a:outerShdw blurRad="38100" dist="25400" dir="5400000" algn="ctr" rotWithShape="0">
                    <a:srgbClr val="6E747A">
                      <a:alpha val="43000"/>
                    </a:srgbClr>
                  </a:outerShdw>
                </a:effectLst>
              </a:rPr>
              <a:t>3</a:t>
            </a:r>
            <a:r>
              <a:rPr lang="zh-CN" altLang="en-US" sz="5400" dirty="0">
                <a:ln w="0"/>
                <a:solidFill>
                  <a:schemeClr val="accent1"/>
                </a:solidFill>
                <a:effectLst>
                  <a:outerShdw blurRad="38100" dist="25400" dir="5400000" algn="ctr" rotWithShape="0">
                    <a:srgbClr val="6E747A">
                      <a:alpha val="43000"/>
                    </a:srgbClr>
                  </a:outerShdw>
                </a:effectLst>
              </a:rPr>
              <a:t>：</a:t>
            </a:r>
            <a:endParaRPr lang="zh-CN" alt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108338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3BFA313-892D-1A74-340E-CC12C935B64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8638" y="2598699"/>
            <a:ext cx="3869152" cy="3527781"/>
          </a:xfrm>
          <a:prstGeom prst="rect">
            <a:avLst/>
          </a:prstGeom>
        </p:spPr>
      </p:pic>
      <p:sp>
        <p:nvSpPr>
          <p:cNvPr id="5" name="文本框 4">
            <a:extLst>
              <a:ext uri="{FF2B5EF4-FFF2-40B4-BE49-F238E27FC236}">
                <a16:creationId xmlns:a16="http://schemas.microsoft.com/office/drawing/2014/main" id="{F99D074D-F5F4-F79E-EE4F-DCD79A10D677}"/>
              </a:ext>
            </a:extLst>
          </p:cNvPr>
          <p:cNvSpPr txBox="1"/>
          <p:nvPr/>
        </p:nvSpPr>
        <p:spPr>
          <a:xfrm>
            <a:off x="1021640" y="837288"/>
            <a:ext cx="10397836" cy="1815882"/>
          </a:xfrm>
          <a:prstGeom prst="rect">
            <a:avLst/>
          </a:prstGeom>
          <a:noFill/>
        </p:spPr>
        <p:txBody>
          <a:bodyPr wrap="square">
            <a:spAutoFit/>
          </a:bodyPr>
          <a:lstStyle/>
          <a:p>
            <a:r>
              <a:rPr lang="zh-CN" altLang="en-US" sz="2800" dirty="0"/>
              <a:t>如图所示，在正六边形A周围画出6个同样的正六边形(阴影部分)，围成第1圈;在第1圈外面再画出12个同样的正六边形，围成第2圈......按这个方法继续画下去，当画完第9圈时，图中共有多少个与</a:t>
            </a:r>
            <a:r>
              <a:rPr lang="en-US" altLang="zh-CN" sz="2800" dirty="0"/>
              <a:t>A</a:t>
            </a:r>
            <a:r>
              <a:rPr lang="zh-CN" altLang="en-US" sz="2800" dirty="0"/>
              <a:t>形状相同的正六边形(不包括</a:t>
            </a:r>
            <a:r>
              <a:rPr lang="en-US" altLang="zh-CN" sz="2800" dirty="0"/>
              <a:t>A</a:t>
            </a:r>
            <a:r>
              <a:rPr lang="zh-CN" altLang="en-US" sz="2800" dirty="0"/>
              <a:t>)</a:t>
            </a:r>
          </a:p>
        </p:txBody>
      </p:sp>
      <p:sp>
        <p:nvSpPr>
          <p:cNvPr id="6" name="矩形 5">
            <a:extLst>
              <a:ext uri="{FF2B5EF4-FFF2-40B4-BE49-F238E27FC236}">
                <a16:creationId xmlns:a16="http://schemas.microsoft.com/office/drawing/2014/main" id="{79AFFB78-09F8-17D6-1E32-128A2CFB23A1}"/>
              </a:ext>
            </a:extLst>
          </p:cNvPr>
          <p:cNvSpPr/>
          <p:nvPr/>
        </p:nvSpPr>
        <p:spPr>
          <a:xfrm>
            <a:off x="3925866" y="5664815"/>
            <a:ext cx="6176692" cy="923330"/>
          </a:xfrm>
          <a:prstGeom prst="rect">
            <a:avLst/>
          </a:prstGeom>
          <a:noFill/>
        </p:spPr>
        <p:txBody>
          <a:bodyPr wrap="none" lIns="91440" tIns="45720" rIns="91440" bIns="45720">
            <a:spAutoFit/>
          </a:bodyPr>
          <a:lstStyle/>
          <a:p>
            <a:pPr algn="ctr"/>
            <a:r>
              <a:rPr lang="en-US" altLang="zh-CN" sz="5400" b="1" dirty="0">
                <a:ln w="22225">
                  <a:solidFill>
                    <a:schemeClr val="accent2"/>
                  </a:solidFill>
                  <a:prstDash val="solid"/>
                </a:ln>
                <a:solidFill>
                  <a:schemeClr val="accent2">
                    <a:lumMod val="40000"/>
                    <a:lumOff val="60000"/>
                  </a:schemeClr>
                </a:solidFill>
              </a:rPr>
              <a:t>6×</a:t>
            </a:r>
            <a:r>
              <a:rPr lang="zh-CN" altLang="en-US" sz="5400" b="1" dirty="0">
                <a:ln w="22225">
                  <a:solidFill>
                    <a:schemeClr val="accent2"/>
                  </a:solidFill>
                  <a:prstDash val="solid"/>
                </a:ln>
                <a:solidFill>
                  <a:schemeClr val="accent2">
                    <a:lumMod val="40000"/>
                    <a:lumOff val="60000"/>
                  </a:schemeClr>
                </a:solidFill>
              </a:rPr>
              <a:t>（</a:t>
            </a:r>
            <a:r>
              <a:rPr lang="en-US" altLang="zh-CN" sz="5400" b="1" dirty="0">
                <a:ln w="22225">
                  <a:solidFill>
                    <a:schemeClr val="accent2"/>
                  </a:solidFill>
                  <a:prstDash val="solid"/>
                </a:ln>
                <a:solidFill>
                  <a:schemeClr val="accent2">
                    <a:lumMod val="40000"/>
                    <a:lumOff val="60000"/>
                  </a:schemeClr>
                </a:solidFill>
              </a:rPr>
              <a:t>1+2+……+n</a:t>
            </a:r>
            <a:r>
              <a:rPr lang="zh-CN" altLang="en-US" sz="5400" b="1" dirty="0">
                <a:ln w="22225">
                  <a:solidFill>
                    <a:schemeClr val="accent2"/>
                  </a:solidFill>
                  <a:prstDash val="solid"/>
                </a:ln>
                <a:solidFill>
                  <a:schemeClr val="accent2">
                    <a:lumMod val="40000"/>
                    <a:lumOff val="60000"/>
                  </a:schemeClr>
                </a:solidFill>
              </a:rPr>
              <a:t>）</a:t>
            </a:r>
            <a:endParaRPr lang="zh-CN" altLang="en-US" sz="5400" b="1" cap="none" spc="0" dirty="0">
              <a:ln w="22225">
                <a:solidFill>
                  <a:schemeClr val="accent2"/>
                </a:solidFill>
                <a:prstDash val="solid"/>
              </a:ln>
              <a:solidFill>
                <a:schemeClr val="accent2">
                  <a:lumMod val="40000"/>
                  <a:lumOff val="60000"/>
                </a:schemeClr>
              </a:solidFill>
              <a:effectLst/>
            </a:endParaRPr>
          </a:p>
        </p:txBody>
      </p:sp>
      <p:sp>
        <p:nvSpPr>
          <p:cNvPr id="7" name="矩形 6">
            <a:extLst>
              <a:ext uri="{FF2B5EF4-FFF2-40B4-BE49-F238E27FC236}">
                <a16:creationId xmlns:a16="http://schemas.microsoft.com/office/drawing/2014/main" id="{129E71A5-A5D3-C704-0B1F-20ABDB488D69}"/>
              </a:ext>
            </a:extLst>
          </p:cNvPr>
          <p:cNvSpPr/>
          <p:nvPr/>
        </p:nvSpPr>
        <p:spPr>
          <a:xfrm>
            <a:off x="1021640" y="234640"/>
            <a:ext cx="1481496" cy="707886"/>
          </a:xfrm>
          <a:prstGeom prst="rect">
            <a:avLst/>
          </a:prstGeom>
          <a:noFill/>
        </p:spPr>
        <p:txBody>
          <a:bodyPr wrap="none" lIns="91440" tIns="45720" rIns="91440" bIns="45720">
            <a:spAutoFit/>
          </a:bodyPr>
          <a:lstStyle/>
          <a:p>
            <a:pPr algn="ctr"/>
            <a:r>
              <a:rPr lang="zh-CN" altLang="en-US" sz="4000" dirty="0">
                <a:ln w="0"/>
                <a:solidFill>
                  <a:schemeClr val="accent1"/>
                </a:solidFill>
                <a:effectLst>
                  <a:outerShdw blurRad="38100" dist="25400" dir="5400000" algn="ctr" rotWithShape="0">
                    <a:srgbClr val="6E747A">
                      <a:alpha val="43000"/>
                    </a:srgbClr>
                  </a:outerShdw>
                </a:effectLst>
              </a:rPr>
              <a:t>练</a:t>
            </a:r>
            <a:r>
              <a:rPr lang="en-US" altLang="zh-CN" sz="4000" dirty="0">
                <a:ln w="0"/>
                <a:solidFill>
                  <a:schemeClr val="accent1"/>
                </a:solidFill>
                <a:effectLst>
                  <a:outerShdw blurRad="38100" dist="25400" dir="5400000" algn="ctr" rotWithShape="0">
                    <a:srgbClr val="6E747A">
                      <a:alpha val="43000"/>
                    </a:srgbClr>
                  </a:outerShdw>
                </a:effectLst>
              </a:rPr>
              <a:t>3</a:t>
            </a:r>
            <a:r>
              <a:rPr lang="zh-CN" altLang="en-US" sz="4000" dirty="0">
                <a:ln w="0"/>
                <a:solidFill>
                  <a:schemeClr val="accent1"/>
                </a:solidFill>
                <a:effectLst>
                  <a:outerShdw blurRad="38100" dist="25400" dir="5400000" algn="ctr" rotWithShape="0">
                    <a:srgbClr val="6E747A">
                      <a:alpha val="43000"/>
                    </a:srgbClr>
                  </a:outerShdw>
                </a:effectLst>
              </a:rPr>
              <a:t>：</a:t>
            </a:r>
            <a:endParaRPr lang="zh-CN" altLang="en-US" sz="4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06581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A3114961-9D64-34A8-0663-76AE754DF5CE}"/>
              </a:ext>
            </a:extLst>
          </p:cNvPr>
          <p:cNvSpPr txBox="1"/>
          <p:nvPr/>
        </p:nvSpPr>
        <p:spPr>
          <a:xfrm>
            <a:off x="721805" y="789767"/>
            <a:ext cx="10037134" cy="3785652"/>
          </a:xfrm>
          <a:prstGeom prst="rect">
            <a:avLst/>
          </a:prstGeom>
          <a:noFill/>
        </p:spPr>
        <p:txBody>
          <a:bodyPr wrap="square" rtlCol="0">
            <a:spAutoFit/>
          </a:bodyPr>
          <a:lstStyle/>
          <a:p>
            <a:pPr>
              <a:lnSpc>
                <a:spcPct val="150000"/>
              </a:lnSpc>
            </a:pPr>
            <a:r>
              <a:rPr lang="zh-CN" altLang="en-US" sz="3200" dirty="0">
                <a:latin typeface="黑体" panose="02010609060101010101" pitchFamily="49" charset="-122"/>
                <a:ea typeface="黑体" panose="02010609060101010101" pitchFamily="49" charset="-122"/>
              </a:rPr>
              <a:t>如图所示，照这样的规律：</a:t>
            </a:r>
            <a:endParaRPr lang="en-US" altLang="zh-CN" sz="3200" dirty="0">
              <a:latin typeface="黑体" panose="02010609060101010101" pitchFamily="49" charset="-122"/>
              <a:ea typeface="黑体" panose="02010609060101010101" pitchFamily="49" charset="-122"/>
            </a:endParaRPr>
          </a:p>
          <a:p>
            <a:pPr>
              <a:lnSpc>
                <a:spcPct val="150000"/>
              </a:lnSpc>
            </a:pPr>
            <a:r>
              <a:rPr lang="zh-CN" altLang="en-US" sz="3200" dirty="0">
                <a:latin typeface="黑体" panose="02010609060101010101" pitchFamily="49" charset="-122"/>
                <a:ea typeface="黑体" panose="02010609060101010101" pitchFamily="49" charset="-122"/>
              </a:rPr>
              <a:t>（</a:t>
            </a:r>
            <a:r>
              <a:rPr lang="en-US" altLang="zh-CN" sz="3200" dirty="0">
                <a:latin typeface="黑体" panose="02010609060101010101" pitchFamily="49" charset="-122"/>
                <a:ea typeface="黑体" panose="02010609060101010101" pitchFamily="49" charset="-122"/>
              </a:rPr>
              <a:t>1</a:t>
            </a:r>
            <a:r>
              <a:rPr lang="zh-CN" altLang="en-US" sz="3200" dirty="0">
                <a:latin typeface="黑体" panose="02010609060101010101" pitchFamily="49" charset="-122"/>
                <a:ea typeface="黑体" panose="02010609060101010101" pitchFamily="49" charset="-122"/>
              </a:rPr>
              <a:t>）摆</a:t>
            </a:r>
            <a:r>
              <a:rPr lang="en-US" altLang="zh-CN" sz="3200" dirty="0">
                <a:latin typeface="黑体" panose="02010609060101010101" pitchFamily="49" charset="-122"/>
                <a:ea typeface="黑体" panose="02010609060101010101" pitchFamily="49" charset="-122"/>
              </a:rPr>
              <a:t>5</a:t>
            </a:r>
            <a:r>
              <a:rPr lang="zh-CN" altLang="en-US" sz="3200" dirty="0">
                <a:latin typeface="黑体" panose="02010609060101010101" pitchFamily="49" charset="-122"/>
                <a:ea typeface="黑体" panose="02010609060101010101" pitchFamily="49" charset="-122"/>
              </a:rPr>
              <a:t>个正方形需要（         </a:t>
            </a:r>
            <a:r>
              <a:rPr lang="zh-CN" altLang="en-US" sz="3200" dirty="0" smtClean="0">
                <a:latin typeface="黑体" panose="02010609060101010101" pitchFamily="49" charset="-122"/>
                <a:ea typeface="黑体" panose="02010609060101010101" pitchFamily="49" charset="-122"/>
              </a:rPr>
              <a:t>）</a:t>
            </a:r>
            <a:r>
              <a:rPr lang="zh-CN" altLang="en-US" sz="3200" dirty="0">
                <a:latin typeface="黑体" panose="02010609060101010101" pitchFamily="49" charset="-122"/>
                <a:ea typeface="黑体" panose="02010609060101010101" pitchFamily="49" charset="-122"/>
              </a:rPr>
              <a:t>根小棒。</a:t>
            </a:r>
            <a:endParaRPr lang="en-US" altLang="zh-CN" sz="3200" dirty="0">
              <a:latin typeface="黑体" panose="02010609060101010101" pitchFamily="49" charset="-122"/>
              <a:ea typeface="黑体" panose="02010609060101010101" pitchFamily="49" charset="-122"/>
            </a:endParaRPr>
          </a:p>
          <a:p>
            <a:pPr>
              <a:lnSpc>
                <a:spcPct val="150000"/>
              </a:lnSpc>
            </a:pPr>
            <a:r>
              <a:rPr lang="zh-CN" altLang="en-US" sz="3200" dirty="0">
                <a:latin typeface="黑体" panose="02010609060101010101" pitchFamily="49" charset="-122"/>
                <a:ea typeface="黑体" panose="02010609060101010101" pitchFamily="49" charset="-122"/>
              </a:rPr>
              <a:t>（</a:t>
            </a:r>
            <a:r>
              <a:rPr lang="en-US" altLang="zh-CN" sz="3200" dirty="0">
                <a:latin typeface="黑体" panose="02010609060101010101" pitchFamily="49" charset="-122"/>
                <a:ea typeface="黑体" panose="02010609060101010101" pitchFamily="49" charset="-122"/>
              </a:rPr>
              <a:t>2</a:t>
            </a:r>
            <a:r>
              <a:rPr lang="zh-CN" altLang="en-US" sz="3200" dirty="0">
                <a:latin typeface="黑体" panose="02010609060101010101" pitchFamily="49" charset="-122"/>
                <a:ea typeface="黑体" panose="02010609060101010101" pitchFamily="49" charset="-122"/>
              </a:rPr>
              <a:t>）摆</a:t>
            </a:r>
            <a:r>
              <a:rPr lang="en-US" altLang="zh-CN" sz="3200" dirty="0">
                <a:latin typeface="黑体" panose="02010609060101010101" pitchFamily="49" charset="-122"/>
                <a:ea typeface="黑体" panose="02010609060101010101" pitchFamily="49" charset="-122"/>
              </a:rPr>
              <a:t>20</a:t>
            </a:r>
            <a:r>
              <a:rPr lang="zh-CN" altLang="en-US" sz="3200" dirty="0">
                <a:latin typeface="黑体" panose="02010609060101010101" pitchFamily="49" charset="-122"/>
                <a:ea typeface="黑体" panose="02010609060101010101" pitchFamily="49" charset="-122"/>
              </a:rPr>
              <a:t>个正方形需要（       </a:t>
            </a:r>
            <a:r>
              <a:rPr lang="zh-CN" altLang="en-US" sz="3200" dirty="0" smtClean="0">
                <a:latin typeface="黑体" panose="02010609060101010101" pitchFamily="49" charset="-122"/>
                <a:ea typeface="黑体" panose="02010609060101010101" pitchFamily="49" charset="-122"/>
              </a:rPr>
              <a:t> </a:t>
            </a:r>
            <a:r>
              <a:rPr lang="zh-CN" altLang="en-US" sz="3200" dirty="0">
                <a:latin typeface="黑体" panose="02010609060101010101" pitchFamily="49" charset="-122"/>
                <a:ea typeface="黑体" panose="02010609060101010101" pitchFamily="49" charset="-122"/>
              </a:rPr>
              <a:t>）根小棒。</a:t>
            </a:r>
            <a:endParaRPr lang="en-US" altLang="zh-CN" sz="3200" dirty="0">
              <a:latin typeface="黑体" panose="02010609060101010101" pitchFamily="49" charset="-122"/>
              <a:ea typeface="黑体" panose="02010609060101010101" pitchFamily="49" charset="-122"/>
            </a:endParaRPr>
          </a:p>
          <a:p>
            <a:pPr>
              <a:lnSpc>
                <a:spcPct val="150000"/>
              </a:lnSpc>
            </a:pPr>
            <a:r>
              <a:rPr lang="zh-CN" altLang="en-US" sz="3200" dirty="0">
                <a:latin typeface="黑体" panose="02010609060101010101" pitchFamily="49" charset="-122"/>
                <a:ea typeface="黑体" panose="02010609060101010101" pitchFamily="49" charset="-122"/>
              </a:rPr>
              <a:t>（</a:t>
            </a:r>
            <a:r>
              <a:rPr lang="en-US" altLang="zh-CN" sz="3200" dirty="0">
                <a:latin typeface="黑体" panose="02010609060101010101" pitchFamily="49" charset="-122"/>
                <a:ea typeface="黑体" panose="02010609060101010101" pitchFamily="49" charset="-122"/>
              </a:rPr>
              <a:t>3</a:t>
            </a:r>
            <a:r>
              <a:rPr lang="zh-CN" altLang="en-US" sz="3200" dirty="0">
                <a:latin typeface="黑体" panose="02010609060101010101" pitchFamily="49" charset="-122"/>
                <a:ea typeface="黑体" panose="02010609060101010101" pitchFamily="49" charset="-122"/>
              </a:rPr>
              <a:t>）</a:t>
            </a:r>
            <a:r>
              <a:rPr lang="en-US" altLang="zh-CN" sz="3200" dirty="0">
                <a:latin typeface="黑体" panose="02010609060101010101" pitchFamily="49" charset="-122"/>
                <a:ea typeface="黑体" panose="02010609060101010101" pitchFamily="49" charset="-122"/>
              </a:rPr>
              <a:t>55</a:t>
            </a:r>
            <a:r>
              <a:rPr lang="zh-CN" altLang="en-US" sz="3200" dirty="0">
                <a:latin typeface="黑体" panose="02010609060101010101" pitchFamily="49" charset="-122"/>
                <a:ea typeface="黑体" panose="02010609060101010101" pitchFamily="49" charset="-122"/>
              </a:rPr>
              <a:t>根小棒可以摆（       </a:t>
            </a:r>
            <a:r>
              <a:rPr lang="zh-CN" altLang="en-US" sz="3200" dirty="0" smtClean="0">
                <a:latin typeface="黑体" panose="02010609060101010101" pitchFamily="49" charset="-122"/>
                <a:ea typeface="黑体" panose="02010609060101010101" pitchFamily="49" charset="-122"/>
              </a:rPr>
              <a:t>  </a:t>
            </a:r>
            <a:r>
              <a:rPr lang="zh-CN" altLang="en-US" sz="3200" dirty="0">
                <a:latin typeface="黑体" panose="02010609060101010101" pitchFamily="49" charset="-122"/>
                <a:ea typeface="黑体" panose="02010609060101010101" pitchFamily="49" charset="-122"/>
              </a:rPr>
              <a:t>）个正方形。</a:t>
            </a:r>
            <a:endParaRPr lang="en-US" altLang="zh-CN" sz="3200" dirty="0">
              <a:latin typeface="黑体" panose="02010609060101010101" pitchFamily="49" charset="-122"/>
              <a:ea typeface="黑体" panose="02010609060101010101" pitchFamily="49" charset="-122"/>
            </a:endParaRPr>
          </a:p>
          <a:p>
            <a:pPr>
              <a:lnSpc>
                <a:spcPct val="150000"/>
              </a:lnSpc>
            </a:pPr>
            <a:endParaRPr lang="zh-CN" altLang="en-US" sz="3200" dirty="0">
              <a:latin typeface="黑体" panose="02010609060101010101" pitchFamily="49" charset="-122"/>
              <a:ea typeface="黑体" panose="02010609060101010101" pitchFamily="49" charset="-122"/>
            </a:endParaRPr>
          </a:p>
        </p:txBody>
      </p:sp>
      <p:pic>
        <p:nvPicPr>
          <p:cNvPr id="7" name="图片 6">
            <a:extLst>
              <a:ext uri="{FF2B5EF4-FFF2-40B4-BE49-F238E27FC236}">
                <a16:creationId xmlns:a16="http://schemas.microsoft.com/office/drawing/2014/main" id="{36442DD5-BFD2-E1EB-A835-A99683D3C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055" y="3855741"/>
            <a:ext cx="5892254" cy="946790"/>
          </a:xfrm>
          <a:prstGeom prst="rect">
            <a:avLst/>
          </a:prstGeom>
        </p:spPr>
      </p:pic>
      <p:sp>
        <p:nvSpPr>
          <p:cNvPr id="9" name="文本框 8">
            <a:extLst>
              <a:ext uri="{FF2B5EF4-FFF2-40B4-BE49-F238E27FC236}">
                <a16:creationId xmlns:a16="http://schemas.microsoft.com/office/drawing/2014/main" id="{E14F2F2C-14E3-D708-4840-8B172B3E388A}"/>
              </a:ext>
            </a:extLst>
          </p:cNvPr>
          <p:cNvSpPr txBox="1"/>
          <p:nvPr/>
        </p:nvSpPr>
        <p:spPr>
          <a:xfrm>
            <a:off x="726830" y="4802531"/>
            <a:ext cx="10229475" cy="584775"/>
          </a:xfrm>
          <a:prstGeom prst="rect">
            <a:avLst/>
          </a:prstGeom>
          <a:noFill/>
        </p:spPr>
        <p:txBody>
          <a:bodyPr wrap="square">
            <a:spAutoFit/>
          </a:bodyPr>
          <a:lstStyle/>
          <a:p>
            <a:r>
              <a:rPr lang="zh-CN" altLang="en-US" sz="3200" dirty="0">
                <a:latin typeface="黑体" panose="02010609060101010101" pitchFamily="49" charset="-122"/>
                <a:ea typeface="黑体" panose="02010609060101010101" pitchFamily="49" charset="-122"/>
              </a:rPr>
              <a:t>（</a:t>
            </a:r>
            <a:r>
              <a:rPr lang="en-US" altLang="zh-CN" sz="3200" dirty="0">
                <a:latin typeface="黑体" panose="02010609060101010101" pitchFamily="49" charset="-122"/>
                <a:ea typeface="黑体" panose="02010609060101010101" pitchFamily="49" charset="-122"/>
              </a:rPr>
              <a:t>4</a:t>
            </a:r>
            <a:r>
              <a:rPr lang="zh-CN" altLang="en-US" sz="3200" dirty="0">
                <a:latin typeface="黑体" panose="02010609060101010101" pitchFamily="49" charset="-122"/>
                <a:ea typeface="黑体" panose="02010609060101010101" pitchFamily="49" charset="-122"/>
              </a:rPr>
              <a:t>）摆</a:t>
            </a:r>
            <a:r>
              <a:rPr lang="en-US" altLang="zh-CN" sz="3200" dirty="0">
                <a:latin typeface="黑体" panose="02010609060101010101" pitchFamily="49" charset="-122"/>
                <a:ea typeface="黑体" panose="02010609060101010101" pitchFamily="49" charset="-122"/>
              </a:rPr>
              <a:t>n</a:t>
            </a:r>
            <a:r>
              <a:rPr lang="zh-CN" altLang="en-US" sz="3200" dirty="0">
                <a:latin typeface="黑体" panose="02010609060101010101" pitchFamily="49" charset="-122"/>
                <a:ea typeface="黑体" panose="02010609060101010101" pitchFamily="49" charset="-122"/>
              </a:rPr>
              <a:t>个小正方形需要（                 ）根小棒</a:t>
            </a:r>
          </a:p>
        </p:txBody>
      </p:sp>
      <p:sp>
        <p:nvSpPr>
          <p:cNvPr id="6" name="矩形 5">
            <a:extLst>
              <a:ext uri="{FF2B5EF4-FFF2-40B4-BE49-F238E27FC236}">
                <a16:creationId xmlns:a16="http://schemas.microsoft.com/office/drawing/2014/main" id="{8D936ADF-B653-BF2B-A680-11918F65D01F}"/>
              </a:ext>
            </a:extLst>
          </p:cNvPr>
          <p:cNvSpPr/>
          <p:nvPr/>
        </p:nvSpPr>
        <p:spPr>
          <a:xfrm>
            <a:off x="765160" y="234640"/>
            <a:ext cx="1994457" cy="707886"/>
          </a:xfrm>
          <a:prstGeom prst="rect">
            <a:avLst/>
          </a:prstGeom>
          <a:noFill/>
        </p:spPr>
        <p:txBody>
          <a:bodyPr wrap="none" lIns="91440" tIns="45720" rIns="91440" bIns="45720">
            <a:spAutoFit/>
          </a:bodyPr>
          <a:lstStyle/>
          <a:p>
            <a:pPr algn="ctr"/>
            <a:r>
              <a:rPr lang="zh-CN" altLang="en-US" sz="4000" dirty="0" smtClean="0">
                <a:ln w="0"/>
                <a:solidFill>
                  <a:schemeClr val="accent1"/>
                </a:solidFill>
                <a:effectLst>
                  <a:outerShdw blurRad="38100" dist="25400" dir="5400000" algn="ctr" rotWithShape="0">
                    <a:srgbClr val="6E747A">
                      <a:alpha val="43000"/>
                    </a:srgbClr>
                  </a:outerShdw>
                </a:effectLst>
              </a:rPr>
              <a:t>例题</a:t>
            </a:r>
            <a:r>
              <a:rPr lang="en-US" altLang="zh-CN" sz="4000" dirty="0" smtClean="0">
                <a:ln w="0"/>
                <a:solidFill>
                  <a:schemeClr val="accent1"/>
                </a:solidFill>
                <a:effectLst>
                  <a:outerShdw blurRad="38100" dist="25400" dir="5400000" algn="ctr" rotWithShape="0">
                    <a:srgbClr val="6E747A">
                      <a:alpha val="43000"/>
                    </a:srgbClr>
                  </a:outerShdw>
                </a:effectLst>
              </a:rPr>
              <a:t>1</a:t>
            </a:r>
            <a:r>
              <a:rPr lang="zh-CN" altLang="en-US" sz="4000" dirty="0" smtClean="0">
                <a:ln w="0"/>
                <a:solidFill>
                  <a:schemeClr val="accent1"/>
                </a:solidFill>
                <a:effectLst>
                  <a:outerShdw blurRad="38100" dist="25400" dir="5400000" algn="ctr" rotWithShape="0">
                    <a:srgbClr val="6E747A">
                      <a:alpha val="43000"/>
                    </a:srgbClr>
                  </a:outerShdw>
                </a:effectLst>
              </a:rPr>
              <a:t>：</a:t>
            </a:r>
            <a:endParaRPr lang="zh-CN" altLang="en-US" sz="4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14796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538F557-EAEE-37D1-619D-A13273485CEB}"/>
              </a:ext>
            </a:extLst>
          </p:cNvPr>
          <p:cNvPicPr>
            <a:picLocks noChangeAspect="1"/>
          </p:cNvPicPr>
          <p:nvPr/>
        </p:nvPicPr>
        <p:blipFill>
          <a:blip r:embed="rId2"/>
          <a:stretch>
            <a:fillRect/>
          </a:stretch>
        </p:blipFill>
        <p:spPr>
          <a:xfrm>
            <a:off x="1951714" y="3205050"/>
            <a:ext cx="9039225" cy="2139191"/>
          </a:xfrm>
          <a:prstGeom prst="rect">
            <a:avLst/>
          </a:prstGeom>
        </p:spPr>
      </p:pic>
      <p:sp>
        <p:nvSpPr>
          <p:cNvPr id="4" name="文本框 3">
            <a:extLst>
              <a:ext uri="{FF2B5EF4-FFF2-40B4-BE49-F238E27FC236}">
                <a16:creationId xmlns:a16="http://schemas.microsoft.com/office/drawing/2014/main" id="{3035822D-631C-1E5A-8F5E-A848BF9C9A03}"/>
              </a:ext>
            </a:extLst>
          </p:cNvPr>
          <p:cNvSpPr txBox="1"/>
          <p:nvPr/>
        </p:nvSpPr>
        <p:spPr>
          <a:xfrm>
            <a:off x="1021640" y="811939"/>
            <a:ext cx="9039226" cy="2233240"/>
          </a:xfrm>
          <a:prstGeom prst="rect">
            <a:avLst/>
          </a:prstGeom>
          <a:noFill/>
        </p:spPr>
        <p:txBody>
          <a:bodyPr wrap="square" rtlCol="0">
            <a:spAutoFit/>
          </a:bodyPr>
          <a:lstStyle/>
          <a:p>
            <a:pPr>
              <a:lnSpc>
                <a:spcPct val="150000"/>
              </a:lnSpc>
            </a:pPr>
            <a:r>
              <a:rPr lang="zh-CN" altLang="en-US" sz="3200" dirty="0">
                <a:latin typeface="黑体" panose="02010609060101010101" pitchFamily="49" charset="-122"/>
                <a:ea typeface="黑体" panose="02010609060101010101" pitchFamily="49" charset="-122"/>
              </a:rPr>
              <a:t>用小棒摆房子图，照样子接着摆下去</a:t>
            </a:r>
            <a:endParaRPr lang="en-US" altLang="zh-CN" sz="3200" dirty="0">
              <a:latin typeface="黑体" panose="02010609060101010101" pitchFamily="49" charset="-122"/>
              <a:ea typeface="黑体" panose="02010609060101010101" pitchFamily="49" charset="-122"/>
            </a:endParaRPr>
          </a:p>
          <a:p>
            <a:pPr>
              <a:lnSpc>
                <a:spcPct val="150000"/>
              </a:lnSpc>
            </a:pPr>
            <a:r>
              <a:rPr lang="zh-CN" altLang="en-US" sz="3200" dirty="0">
                <a:latin typeface="黑体" panose="02010609060101010101" pitchFamily="49" charset="-122"/>
                <a:ea typeface="黑体" panose="02010609060101010101" pitchFamily="49" charset="-122"/>
              </a:rPr>
              <a:t>图⑳一共要用（         ）根火柴；</a:t>
            </a:r>
            <a:endParaRPr lang="en-US" altLang="zh-CN" sz="3200" dirty="0">
              <a:latin typeface="黑体" panose="02010609060101010101" pitchFamily="49" charset="-122"/>
              <a:ea typeface="黑体" panose="02010609060101010101" pitchFamily="49" charset="-122"/>
            </a:endParaRPr>
          </a:p>
          <a:p>
            <a:pPr>
              <a:lnSpc>
                <a:spcPct val="150000"/>
              </a:lnSpc>
            </a:pPr>
            <a:r>
              <a:rPr lang="en-US" altLang="zh-CN" sz="3200" dirty="0">
                <a:latin typeface="黑体" panose="02010609060101010101" pitchFamily="49" charset="-122"/>
                <a:ea typeface="黑体" panose="02010609060101010101" pitchFamily="49" charset="-122"/>
              </a:rPr>
              <a:t>251</a:t>
            </a:r>
            <a:r>
              <a:rPr lang="zh-CN" altLang="en-US" sz="3200" dirty="0">
                <a:latin typeface="黑体" panose="02010609060101010101" pitchFamily="49" charset="-122"/>
                <a:ea typeface="黑体" panose="02010609060101010101" pitchFamily="49" charset="-122"/>
              </a:rPr>
              <a:t>根火柴棒可以摆（          ）个房子图；</a:t>
            </a:r>
          </a:p>
        </p:txBody>
      </p:sp>
      <p:sp>
        <p:nvSpPr>
          <p:cNvPr id="2" name="矩形 1">
            <a:extLst>
              <a:ext uri="{FF2B5EF4-FFF2-40B4-BE49-F238E27FC236}">
                <a16:creationId xmlns:a16="http://schemas.microsoft.com/office/drawing/2014/main" id="{3526BCDF-356E-286B-A541-F9DA6E976051}"/>
              </a:ext>
            </a:extLst>
          </p:cNvPr>
          <p:cNvSpPr/>
          <p:nvPr/>
        </p:nvSpPr>
        <p:spPr>
          <a:xfrm>
            <a:off x="1021640" y="234640"/>
            <a:ext cx="1481496" cy="707886"/>
          </a:xfrm>
          <a:prstGeom prst="rect">
            <a:avLst/>
          </a:prstGeom>
          <a:noFill/>
        </p:spPr>
        <p:txBody>
          <a:bodyPr wrap="none" lIns="91440" tIns="45720" rIns="91440" bIns="45720">
            <a:spAutoFit/>
          </a:bodyPr>
          <a:lstStyle/>
          <a:p>
            <a:pPr algn="ctr"/>
            <a:r>
              <a:rPr lang="zh-CN" altLang="en-US" sz="4000" dirty="0">
                <a:ln w="0"/>
                <a:solidFill>
                  <a:schemeClr val="accent1"/>
                </a:solidFill>
                <a:effectLst>
                  <a:outerShdw blurRad="38100" dist="25400" dir="5400000" algn="ctr" rotWithShape="0">
                    <a:srgbClr val="6E747A">
                      <a:alpha val="43000"/>
                    </a:srgbClr>
                  </a:outerShdw>
                </a:effectLst>
              </a:rPr>
              <a:t>练</a:t>
            </a:r>
            <a:r>
              <a:rPr lang="en-US" altLang="zh-CN" sz="4000" dirty="0">
                <a:ln w="0"/>
                <a:solidFill>
                  <a:schemeClr val="accent1"/>
                </a:solidFill>
                <a:effectLst>
                  <a:outerShdw blurRad="38100" dist="25400" dir="5400000" algn="ctr" rotWithShape="0">
                    <a:srgbClr val="6E747A">
                      <a:alpha val="43000"/>
                    </a:srgbClr>
                  </a:outerShdw>
                </a:effectLst>
              </a:rPr>
              <a:t>1</a:t>
            </a:r>
            <a:r>
              <a:rPr lang="zh-CN" altLang="en-US" sz="4000" dirty="0">
                <a:ln w="0"/>
                <a:solidFill>
                  <a:schemeClr val="accent1"/>
                </a:solidFill>
                <a:effectLst>
                  <a:outerShdw blurRad="38100" dist="25400" dir="5400000" algn="ctr" rotWithShape="0">
                    <a:srgbClr val="6E747A">
                      <a:alpha val="43000"/>
                    </a:srgbClr>
                  </a:outerShdw>
                </a:effectLst>
              </a:rPr>
              <a:t>：</a:t>
            </a:r>
            <a:endParaRPr lang="zh-CN" altLang="en-US" sz="4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544282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7BA33D31-FEB4-EFAF-2101-3DABFEC95E2F}"/>
              </a:ext>
            </a:extLst>
          </p:cNvPr>
          <p:cNvSpPr txBox="1"/>
          <p:nvPr/>
        </p:nvSpPr>
        <p:spPr>
          <a:xfrm>
            <a:off x="971432" y="836153"/>
            <a:ext cx="10148454" cy="1569660"/>
          </a:xfrm>
          <a:prstGeom prst="rect">
            <a:avLst/>
          </a:prstGeom>
          <a:noFill/>
        </p:spPr>
        <p:txBody>
          <a:bodyPr wrap="square">
            <a:spAutoFit/>
          </a:bodyPr>
          <a:lstStyle/>
          <a:p>
            <a:r>
              <a:rPr lang="zh-CN" altLang="en-US" sz="3200" dirty="0">
                <a:latin typeface="黑体" panose="02010609060101010101" pitchFamily="49" charset="-122"/>
                <a:ea typeface="黑体" panose="02010609060101010101" pitchFamily="49" charset="-122"/>
              </a:rPr>
              <a:t>学校阅览室有能坐4人的方桌，如果多于4人，就把方桌拼成一行，2张方桌拼成一行能坐6人(如图所示)，请你结合这个规律，填写下表</a:t>
            </a:r>
          </a:p>
        </p:txBody>
      </p:sp>
      <p:graphicFrame>
        <p:nvGraphicFramePr>
          <p:cNvPr id="7" name="表格 7">
            <a:extLst>
              <a:ext uri="{FF2B5EF4-FFF2-40B4-BE49-F238E27FC236}">
                <a16:creationId xmlns:a16="http://schemas.microsoft.com/office/drawing/2014/main" id="{41A4E2FF-8779-C9F6-9F76-48C46D14C4B9}"/>
              </a:ext>
            </a:extLst>
          </p:cNvPr>
          <p:cNvGraphicFramePr>
            <a:graphicFrameLocks noGrp="1"/>
          </p:cNvGraphicFramePr>
          <p:nvPr>
            <p:extLst>
              <p:ext uri="{D42A27DB-BD31-4B8C-83A1-F6EECF244321}">
                <p14:modId xmlns:p14="http://schemas.microsoft.com/office/powerpoint/2010/main" val="3778776871"/>
              </p:ext>
            </p:extLst>
          </p:nvPr>
        </p:nvGraphicFramePr>
        <p:xfrm>
          <a:off x="1192927" y="3976253"/>
          <a:ext cx="9926959" cy="1620982"/>
        </p:xfrm>
        <a:graphic>
          <a:graphicData uri="http://schemas.openxmlformats.org/drawingml/2006/table">
            <a:tbl>
              <a:tblPr firstRow="1" bandRow="1">
                <a:tableStyleId>{5940675A-B579-460E-94D1-54222C63F5DA}</a:tableStyleId>
              </a:tblPr>
              <a:tblGrid>
                <a:gridCol w="1430295">
                  <a:extLst>
                    <a:ext uri="{9D8B030D-6E8A-4147-A177-3AD203B41FA5}">
                      <a16:colId xmlns:a16="http://schemas.microsoft.com/office/drawing/2014/main" val="1373994161"/>
                    </a:ext>
                  </a:extLst>
                </a:gridCol>
                <a:gridCol w="1405979">
                  <a:extLst>
                    <a:ext uri="{9D8B030D-6E8A-4147-A177-3AD203B41FA5}">
                      <a16:colId xmlns:a16="http://schemas.microsoft.com/office/drawing/2014/main" val="2355779792"/>
                    </a:ext>
                  </a:extLst>
                </a:gridCol>
                <a:gridCol w="1418137">
                  <a:extLst>
                    <a:ext uri="{9D8B030D-6E8A-4147-A177-3AD203B41FA5}">
                      <a16:colId xmlns:a16="http://schemas.microsoft.com/office/drawing/2014/main" val="657922870"/>
                    </a:ext>
                  </a:extLst>
                </a:gridCol>
                <a:gridCol w="1418137">
                  <a:extLst>
                    <a:ext uri="{9D8B030D-6E8A-4147-A177-3AD203B41FA5}">
                      <a16:colId xmlns:a16="http://schemas.microsoft.com/office/drawing/2014/main" val="1857067373"/>
                    </a:ext>
                  </a:extLst>
                </a:gridCol>
                <a:gridCol w="1418137">
                  <a:extLst>
                    <a:ext uri="{9D8B030D-6E8A-4147-A177-3AD203B41FA5}">
                      <a16:colId xmlns:a16="http://schemas.microsoft.com/office/drawing/2014/main" val="2933019190"/>
                    </a:ext>
                  </a:extLst>
                </a:gridCol>
                <a:gridCol w="1418137">
                  <a:extLst>
                    <a:ext uri="{9D8B030D-6E8A-4147-A177-3AD203B41FA5}">
                      <a16:colId xmlns:a16="http://schemas.microsoft.com/office/drawing/2014/main" val="2930708362"/>
                    </a:ext>
                  </a:extLst>
                </a:gridCol>
                <a:gridCol w="1418137">
                  <a:extLst>
                    <a:ext uri="{9D8B030D-6E8A-4147-A177-3AD203B41FA5}">
                      <a16:colId xmlns:a16="http://schemas.microsoft.com/office/drawing/2014/main" val="2414985716"/>
                    </a:ext>
                  </a:extLst>
                </a:gridCol>
              </a:tblGrid>
              <a:tr h="647546">
                <a:tc>
                  <a:txBody>
                    <a:bodyPr/>
                    <a:lstStyle/>
                    <a:p>
                      <a:pPr algn="ctr"/>
                      <a:r>
                        <a:rPr lang="zh-CN" altLang="en-US" sz="2400" b="1" dirty="0"/>
                        <a:t>拼成一行的桌子数</a:t>
                      </a:r>
                    </a:p>
                  </a:txBody>
                  <a:tcPr anchor="ctr"/>
                </a:tc>
                <a:tc>
                  <a:txBody>
                    <a:bodyPr/>
                    <a:lstStyle/>
                    <a:p>
                      <a:pPr algn="ctr"/>
                      <a:r>
                        <a:rPr lang="en-US" altLang="zh-CN" sz="3600" b="1" dirty="0">
                          <a:solidFill>
                            <a:srgbClr val="002060"/>
                          </a:solidFill>
                          <a:latin typeface="黑体" panose="02010609060101010101" pitchFamily="49" charset="-122"/>
                          <a:ea typeface="黑体" panose="02010609060101010101" pitchFamily="49" charset="-122"/>
                        </a:rPr>
                        <a:t>1</a:t>
                      </a:r>
                      <a:endParaRPr lang="zh-CN" altLang="en-US" sz="3600" b="1" dirty="0">
                        <a:solidFill>
                          <a:srgbClr val="002060"/>
                        </a:solidFill>
                        <a:latin typeface="黑体" panose="02010609060101010101" pitchFamily="49" charset="-122"/>
                        <a:ea typeface="黑体" panose="02010609060101010101" pitchFamily="49" charset="-122"/>
                      </a:endParaRPr>
                    </a:p>
                  </a:txBody>
                  <a:tcPr anchor="ctr"/>
                </a:tc>
                <a:tc>
                  <a:txBody>
                    <a:bodyPr/>
                    <a:lstStyle/>
                    <a:p>
                      <a:pPr algn="ctr"/>
                      <a:r>
                        <a:rPr lang="en-US" altLang="zh-CN" sz="3600" b="1" dirty="0">
                          <a:solidFill>
                            <a:srgbClr val="002060"/>
                          </a:solidFill>
                          <a:latin typeface="黑体" panose="02010609060101010101" pitchFamily="49" charset="-122"/>
                          <a:ea typeface="黑体" panose="02010609060101010101" pitchFamily="49" charset="-122"/>
                        </a:rPr>
                        <a:t>2</a:t>
                      </a:r>
                      <a:endParaRPr lang="zh-CN" altLang="en-US" sz="3600" b="1" dirty="0">
                        <a:solidFill>
                          <a:srgbClr val="002060"/>
                        </a:solidFill>
                        <a:latin typeface="黑体" panose="02010609060101010101" pitchFamily="49" charset="-122"/>
                        <a:ea typeface="黑体" panose="02010609060101010101" pitchFamily="49" charset="-122"/>
                      </a:endParaRPr>
                    </a:p>
                  </a:txBody>
                  <a:tcPr anchor="ctr"/>
                </a:tc>
                <a:tc>
                  <a:txBody>
                    <a:bodyPr/>
                    <a:lstStyle/>
                    <a:p>
                      <a:pPr algn="ctr"/>
                      <a:r>
                        <a:rPr lang="en-US" altLang="zh-CN" sz="3600" b="1" dirty="0">
                          <a:solidFill>
                            <a:srgbClr val="002060"/>
                          </a:solidFill>
                          <a:latin typeface="黑体" panose="02010609060101010101" pitchFamily="49" charset="-122"/>
                          <a:ea typeface="黑体" panose="02010609060101010101" pitchFamily="49" charset="-122"/>
                        </a:rPr>
                        <a:t>3</a:t>
                      </a:r>
                      <a:endParaRPr lang="zh-CN" altLang="en-US" sz="3600" b="1" dirty="0">
                        <a:solidFill>
                          <a:srgbClr val="002060"/>
                        </a:solidFill>
                        <a:latin typeface="黑体" panose="02010609060101010101" pitchFamily="49" charset="-122"/>
                        <a:ea typeface="黑体" panose="02010609060101010101" pitchFamily="49" charset="-122"/>
                      </a:endParaRPr>
                    </a:p>
                  </a:txBody>
                  <a:tcPr anchor="ctr"/>
                </a:tc>
                <a:tc>
                  <a:txBody>
                    <a:bodyPr/>
                    <a:lstStyle/>
                    <a:p>
                      <a:pPr algn="ctr"/>
                      <a:r>
                        <a:rPr lang="en-US" altLang="zh-CN" sz="3600" b="1" dirty="0">
                          <a:solidFill>
                            <a:srgbClr val="002060"/>
                          </a:solidFill>
                          <a:latin typeface="黑体" panose="02010609060101010101" pitchFamily="49" charset="-122"/>
                          <a:ea typeface="黑体" panose="02010609060101010101" pitchFamily="49" charset="-122"/>
                        </a:rPr>
                        <a:t>10</a:t>
                      </a:r>
                      <a:endParaRPr lang="zh-CN" altLang="en-US" sz="3600" b="1" dirty="0">
                        <a:solidFill>
                          <a:srgbClr val="002060"/>
                        </a:solidFill>
                        <a:latin typeface="黑体" panose="02010609060101010101" pitchFamily="49" charset="-122"/>
                        <a:ea typeface="黑体" panose="02010609060101010101" pitchFamily="49" charset="-122"/>
                      </a:endParaRPr>
                    </a:p>
                  </a:txBody>
                  <a:tcPr anchor="ctr"/>
                </a:tc>
                <a:tc>
                  <a:txBody>
                    <a:bodyPr/>
                    <a:lstStyle/>
                    <a:p>
                      <a:pPr algn="ctr"/>
                      <a:endParaRPr lang="zh-CN" altLang="en-US" sz="3600" b="1" dirty="0">
                        <a:solidFill>
                          <a:srgbClr val="002060"/>
                        </a:solidFill>
                        <a:latin typeface="黑体" panose="02010609060101010101" pitchFamily="49" charset="-122"/>
                        <a:ea typeface="黑体" panose="02010609060101010101" pitchFamily="49" charset="-122"/>
                      </a:endParaRPr>
                    </a:p>
                  </a:txBody>
                  <a:tcPr anchor="ctr"/>
                </a:tc>
                <a:tc>
                  <a:txBody>
                    <a:bodyPr/>
                    <a:lstStyle/>
                    <a:p>
                      <a:pPr algn="ctr"/>
                      <a:r>
                        <a:rPr lang="en-US" altLang="zh-CN" sz="3600" b="1" dirty="0">
                          <a:solidFill>
                            <a:srgbClr val="002060"/>
                          </a:solidFill>
                          <a:latin typeface="黑体" panose="02010609060101010101" pitchFamily="49" charset="-122"/>
                          <a:ea typeface="黑体" panose="02010609060101010101" pitchFamily="49" charset="-122"/>
                        </a:rPr>
                        <a:t>m</a:t>
                      </a:r>
                      <a:endParaRPr lang="zh-CN" altLang="en-US" sz="3600" b="1" dirty="0">
                        <a:solidFill>
                          <a:srgbClr val="002060"/>
                        </a:solidFill>
                        <a:latin typeface="黑体" panose="02010609060101010101" pitchFamily="49" charset="-122"/>
                        <a:ea typeface="黑体" panose="02010609060101010101" pitchFamily="49" charset="-122"/>
                      </a:endParaRPr>
                    </a:p>
                  </a:txBody>
                  <a:tcPr anchor="ctr"/>
                </a:tc>
                <a:extLst>
                  <a:ext uri="{0D108BD9-81ED-4DB2-BD59-A6C34878D82A}">
                    <a16:rowId xmlns:a16="http://schemas.microsoft.com/office/drawing/2014/main" val="2805016811"/>
                  </a:ext>
                </a:extLst>
              </a:tr>
              <a:tr h="798022">
                <a:tc>
                  <a:txBody>
                    <a:bodyPr/>
                    <a:lstStyle/>
                    <a:p>
                      <a:pPr algn="ctr"/>
                      <a:r>
                        <a:rPr lang="zh-CN" altLang="en-US" sz="2400" b="1" dirty="0"/>
                        <a:t>人数</a:t>
                      </a:r>
                    </a:p>
                  </a:txBody>
                  <a:tcPr anchor="ctr"/>
                </a:tc>
                <a:tc>
                  <a:txBody>
                    <a:bodyPr/>
                    <a:lstStyle/>
                    <a:p>
                      <a:pPr algn="ctr"/>
                      <a:r>
                        <a:rPr lang="en-US" altLang="zh-CN" sz="3600" b="1" dirty="0">
                          <a:solidFill>
                            <a:srgbClr val="002060"/>
                          </a:solidFill>
                          <a:latin typeface="黑体" panose="02010609060101010101" pitchFamily="49" charset="-122"/>
                          <a:ea typeface="黑体" panose="02010609060101010101" pitchFamily="49" charset="-122"/>
                        </a:rPr>
                        <a:t>4</a:t>
                      </a:r>
                      <a:endParaRPr lang="zh-CN" altLang="en-US" sz="3600" b="1" dirty="0">
                        <a:solidFill>
                          <a:srgbClr val="002060"/>
                        </a:solidFill>
                        <a:latin typeface="黑体" panose="02010609060101010101" pitchFamily="49" charset="-122"/>
                        <a:ea typeface="黑体" panose="02010609060101010101" pitchFamily="49" charset="-122"/>
                      </a:endParaRPr>
                    </a:p>
                  </a:txBody>
                  <a:tcPr anchor="ctr"/>
                </a:tc>
                <a:tc>
                  <a:txBody>
                    <a:bodyPr/>
                    <a:lstStyle/>
                    <a:p>
                      <a:pPr algn="ctr"/>
                      <a:endParaRPr lang="zh-CN" altLang="en-US" sz="3600" b="1" dirty="0">
                        <a:solidFill>
                          <a:srgbClr val="002060"/>
                        </a:solidFill>
                        <a:latin typeface="黑体" panose="02010609060101010101" pitchFamily="49" charset="-122"/>
                        <a:ea typeface="黑体" panose="02010609060101010101" pitchFamily="49" charset="-122"/>
                      </a:endParaRPr>
                    </a:p>
                  </a:txBody>
                  <a:tcPr anchor="ctr"/>
                </a:tc>
                <a:tc>
                  <a:txBody>
                    <a:bodyPr/>
                    <a:lstStyle/>
                    <a:p>
                      <a:pPr algn="ctr"/>
                      <a:endParaRPr lang="zh-CN" altLang="en-US" sz="3600" b="1" dirty="0">
                        <a:solidFill>
                          <a:srgbClr val="002060"/>
                        </a:solidFill>
                        <a:latin typeface="黑体" panose="02010609060101010101" pitchFamily="49" charset="-122"/>
                        <a:ea typeface="黑体" panose="02010609060101010101" pitchFamily="49" charset="-122"/>
                      </a:endParaRPr>
                    </a:p>
                  </a:txBody>
                  <a:tcPr anchor="ctr"/>
                </a:tc>
                <a:tc>
                  <a:txBody>
                    <a:bodyPr/>
                    <a:lstStyle/>
                    <a:p>
                      <a:pPr algn="ctr"/>
                      <a:endParaRPr lang="zh-CN" altLang="en-US" sz="3600" b="1" dirty="0">
                        <a:solidFill>
                          <a:srgbClr val="002060"/>
                        </a:solidFill>
                        <a:latin typeface="黑体" panose="02010609060101010101" pitchFamily="49" charset="-122"/>
                        <a:ea typeface="黑体" panose="02010609060101010101" pitchFamily="49" charset="-122"/>
                      </a:endParaRPr>
                    </a:p>
                  </a:txBody>
                  <a:tcPr anchor="ctr"/>
                </a:tc>
                <a:tc>
                  <a:txBody>
                    <a:bodyPr/>
                    <a:lstStyle/>
                    <a:p>
                      <a:pPr algn="ctr"/>
                      <a:r>
                        <a:rPr lang="en-US" altLang="zh-CN" sz="3600" b="1" dirty="0">
                          <a:solidFill>
                            <a:srgbClr val="002060"/>
                          </a:solidFill>
                          <a:latin typeface="黑体" panose="02010609060101010101" pitchFamily="49" charset="-122"/>
                          <a:ea typeface="黑体" panose="02010609060101010101" pitchFamily="49" charset="-122"/>
                        </a:rPr>
                        <a:t>150</a:t>
                      </a:r>
                      <a:endParaRPr lang="zh-CN" altLang="en-US" sz="3600" b="1" dirty="0">
                        <a:solidFill>
                          <a:srgbClr val="002060"/>
                        </a:solidFill>
                        <a:latin typeface="黑体" panose="02010609060101010101" pitchFamily="49" charset="-122"/>
                        <a:ea typeface="黑体" panose="02010609060101010101" pitchFamily="49" charset="-122"/>
                      </a:endParaRPr>
                    </a:p>
                  </a:txBody>
                  <a:tcPr anchor="ctr"/>
                </a:tc>
                <a:tc>
                  <a:txBody>
                    <a:bodyPr/>
                    <a:lstStyle/>
                    <a:p>
                      <a:pPr algn="ctr"/>
                      <a:endParaRPr lang="zh-CN" altLang="en-US" b="1" dirty="0">
                        <a:solidFill>
                          <a:srgbClr val="002060"/>
                        </a:solidFill>
                      </a:endParaRPr>
                    </a:p>
                  </a:txBody>
                  <a:tcPr anchor="ctr"/>
                </a:tc>
                <a:extLst>
                  <a:ext uri="{0D108BD9-81ED-4DB2-BD59-A6C34878D82A}">
                    <a16:rowId xmlns:a16="http://schemas.microsoft.com/office/drawing/2014/main" val="131574262"/>
                  </a:ext>
                </a:extLst>
              </a:tr>
            </a:tbl>
          </a:graphicData>
        </a:graphic>
      </p:graphicFrame>
      <p:sp>
        <p:nvSpPr>
          <p:cNvPr id="8" name="矩形 7">
            <a:extLst>
              <a:ext uri="{FF2B5EF4-FFF2-40B4-BE49-F238E27FC236}">
                <a16:creationId xmlns:a16="http://schemas.microsoft.com/office/drawing/2014/main" id="{8D936ADF-B653-BF2B-A680-11918F65D01F}"/>
              </a:ext>
            </a:extLst>
          </p:cNvPr>
          <p:cNvSpPr/>
          <p:nvPr/>
        </p:nvSpPr>
        <p:spPr>
          <a:xfrm>
            <a:off x="765160" y="234640"/>
            <a:ext cx="1994457" cy="707886"/>
          </a:xfrm>
          <a:prstGeom prst="rect">
            <a:avLst/>
          </a:prstGeom>
          <a:noFill/>
        </p:spPr>
        <p:txBody>
          <a:bodyPr wrap="none" lIns="91440" tIns="45720" rIns="91440" bIns="45720">
            <a:spAutoFit/>
          </a:bodyPr>
          <a:lstStyle/>
          <a:p>
            <a:pPr algn="ctr"/>
            <a:r>
              <a:rPr lang="zh-CN" altLang="en-US" sz="4000" dirty="0">
                <a:ln w="0"/>
                <a:solidFill>
                  <a:schemeClr val="accent1"/>
                </a:solidFill>
                <a:effectLst>
                  <a:outerShdw blurRad="38100" dist="25400" dir="5400000" algn="ctr" rotWithShape="0">
                    <a:srgbClr val="6E747A">
                      <a:alpha val="43000"/>
                    </a:srgbClr>
                  </a:outerShdw>
                </a:effectLst>
              </a:rPr>
              <a:t>例题</a:t>
            </a:r>
            <a:r>
              <a:rPr lang="en-US" altLang="zh-CN" sz="4000" dirty="0">
                <a:ln w="0"/>
                <a:solidFill>
                  <a:schemeClr val="accent1"/>
                </a:solidFill>
                <a:effectLst>
                  <a:outerShdw blurRad="38100" dist="25400" dir="5400000" algn="ctr" rotWithShape="0">
                    <a:srgbClr val="6E747A">
                      <a:alpha val="43000"/>
                    </a:srgbClr>
                  </a:outerShdw>
                </a:effectLst>
              </a:rPr>
              <a:t>2</a:t>
            </a:r>
            <a:r>
              <a:rPr lang="zh-CN" altLang="en-US" sz="4000" dirty="0">
                <a:ln w="0"/>
                <a:solidFill>
                  <a:schemeClr val="accent1"/>
                </a:solidFill>
                <a:effectLst>
                  <a:outerShdw blurRad="38100" dist="25400" dir="5400000" algn="ctr" rotWithShape="0">
                    <a:srgbClr val="6E747A">
                      <a:alpha val="43000"/>
                    </a:srgbClr>
                  </a:outerShdw>
                </a:effectLst>
              </a:rPr>
              <a:t>：</a:t>
            </a:r>
            <a:endParaRPr lang="zh-CN" altLang="en-US" sz="4000" b="0" cap="none" spc="0" dirty="0">
              <a:ln w="0"/>
              <a:solidFill>
                <a:schemeClr val="accent1"/>
              </a:solidFill>
              <a:effectLst>
                <a:outerShdw blurRad="38100" dist="25400" dir="5400000" algn="ctr" rotWithShape="0">
                  <a:srgbClr val="6E747A">
                    <a:alpha val="43000"/>
                  </a:srgbClr>
                </a:outerShdw>
              </a:effectLst>
            </a:endParaRPr>
          </a:p>
        </p:txBody>
      </p:sp>
      <p:pic>
        <p:nvPicPr>
          <p:cNvPr id="10" name="图片 9">
            <a:extLst>
              <a:ext uri="{FF2B5EF4-FFF2-40B4-BE49-F238E27FC236}">
                <a16:creationId xmlns:a16="http://schemas.microsoft.com/office/drawing/2014/main" id="{9A4636C0-D0ED-F0D0-E749-4F4BE5C978D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798484" y="2369717"/>
            <a:ext cx="6677025" cy="1466850"/>
          </a:xfrm>
          <a:prstGeom prst="rect">
            <a:avLst/>
          </a:prstGeom>
        </p:spPr>
      </p:pic>
    </p:spTree>
    <p:extLst>
      <p:ext uri="{BB962C8B-B14F-4D97-AF65-F5344CB8AC3E}">
        <p14:creationId xmlns:p14="http://schemas.microsoft.com/office/powerpoint/2010/main" val="2770254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B7A457A8-366B-7D8B-CCCB-256BBD214FBF}"/>
              </a:ext>
            </a:extLst>
          </p:cNvPr>
          <p:cNvSpPr txBox="1"/>
          <p:nvPr/>
        </p:nvSpPr>
        <p:spPr>
          <a:xfrm>
            <a:off x="696787" y="954715"/>
            <a:ext cx="10365934" cy="2554545"/>
          </a:xfrm>
          <a:prstGeom prst="rect">
            <a:avLst/>
          </a:prstGeom>
          <a:noFill/>
        </p:spPr>
        <p:txBody>
          <a:bodyPr wrap="square">
            <a:spAutoFit/>
          </a:bodyPr>
          <a:lstStyle/>
          <a:p>
            <a:r>
              <a:rPr lang="zh-CN" altLang="en-US" sz="3200" dirty="0">
                <a:latin typeface="黑体" panose="02010609060101010101" pitchFamily="49" charset="-122"/>
                <a:ea typeface="黑体" panose="02010609060101010101" pitchFamily="49" charset="-122"/>
              </a:rPr>
              <a:t>1张方形桌子可坐6人，按下图方式将桌子拼在一起，</a:t>
            </a:r>
            <a:r>
              <a:rPr lang="zh-CN" altLang="en-US" sz="3200" dirty="0" smtClean="0">
                <a:latin typeface="黑体" panose="02010609060101010101" pitchFamily="49" charset="-122"/>
                <a:ea typeface="黑体" panose="02010609060101010101" pitchFamily="49" charset="-122"/>
              </a:rPr>
              <a:t>请问</a:t>
            </a:r>
            <a:endParaRPr lang="en-US" altLang="zh-CN" sz="3200" dirty="0" smtClean="0">
              <a:latin typeface="黑体" panose="02010609060101010101" pitchFamily="49" charset="-122"/>
              <a:ea typeface="黑体" panose="02010609060101010101" pitchFamily="49" charset="-122"/>
            </a:endParaRPr>
          </a:p>
          <a:p>
            <a:endParaRPr lang="en-US" altLang="zh-CN" sz="3200" dirty="0">
              <a:latin typeface="黑体" panose="02010609060101010101" pitchFamily="49" charset="-122"/>
              <a:ea typeface="黑体" panose="02010609060101010101" pitchFamily="49" charset="-122"/>
            </a:endParaRPr>
          </a:p>
          <a:p>
            <a:r>
              <a:rPr lang="zh-CN" altLang="en-US" sz="3200" dirty="0" smtClean="0">
                <a:latin typeface="黑体" panose="02010609060101010101" pitchFamily="49" charset="-122"/>
                <a:ea typeface="黑体" panose="02010609060101010101" pitchFamily="49" charset="-122"/>
              </a:rPr>
              <a:t>将</a:t>
            </a:r>
            <a:r>
              <a:rPr lang="zh-CN" altLang="en-US" sz="3200" dirty="0">
                <a:latin typeface="黑体" panose="02010609060101010101" pitchFamily="49" charset="-122"/>
                <a:ea typeface="黑体" panose="02010609060101010101" pitchFamily="49" charset="-122"/>
              </a:rPr>
              <a:t>12张桌子拼在一起，能</a:t>
            </a:r>
            <a:r>
              <a:rPr lang="zh-CN" altLang="en-US" sz="3200" dirty="0" smtClean="0">
                <a:latin typeface="黑体" panose="02010609060101010101" pitchFamily="49" charset="-122"/>
                <a:ea typeface="黑体" panose="02010609060101010101" pitchFamily="49" charset="-122"/>
              </a:rPr>
              <a:t>坐（       ）人。</a:t>
            </a:r>
            <a:endParaRPr lang="en-US" altLang="zh-CN" sz="3200" dirty="0" smtClean="0">
              <a:latin typeface="黑体" panose="02010609060101010101" pitchFamily="49" charset="-122"/>
              <a:ea typeface="黑体" panose="02010609060101010101" pitchFamily="49" charset="-122"/>
            </a:endParaRPr>
          </a:p>
          <a:p>
            <a:endParaRPr lang="en-US" altLang="zh-CN" sz="3200" dirty="0" smtClean="0">
              <a:latin typeface="黑体" panose="02010609060101010101" pitchFamily="49" charset="-122"/>
              <a:ea typeface="黑体" panose="02010609060101010101" pitchFamily="49" charset="-122"/>
            </a:endParaRPr>
          </a:p>
          <a:p>
            <a:r>
              <a:rPr lang="zh-CN" altLang="en-US" sz="3200" dirty="0" smtClean="0">
                <a:latin typeface="黑体" panose="02010609060101010101" pitchFamily="49" charset="-122"/>
                <a:ea typeface="黑体" panose="02010609060101010101" pitchFamily="49" charset="-122"/>
              </a:rPr>
              <a:t>将</a:t>
            </a:r>
            <a:r>
              <a:rPr lang="zh-CN" altLang="en-US" sz="3200" dirty="0">
                <a:latin typeface="黑体" panose="02010609060101010101" pitchFamily="49" charset="-122"/>
                <a:ea typeface="黑体" panose="02010609060101010101" pitchFamily="49" charset="-122"/>
              </a:rPr>
              <a:t>51张桌子拼在一起，能</a:t>
            </a:r>
            <a:r>
              <a:rPr lang="zh-CN" altLang="en-US" sz="3200" dirty="0" smtClean="0">
                <a:latin typeface="黑体" panose="02010609060101010101" pitchFamily="49" charset="-122"/>
                <a:ea typeface="黑体" panose="02010609060101010101" pitchFamily="49" charset="-122"/>
              </a:rPr>
              <a:t>坐（       ）人 。</a:t>
            </a:r>
            <a:endParaRPr lang="zh-CN" altLang="en-US" sz="3200" dirty="0">
              <a:latin typeface="黑体" panose="02010609060101010101" pitchFamily="49" charset="-122"/>
              <a:ea typeface="黑体" panose="02010609060101010101" pitchFamily="49" charset="-122"/>
            </a:endParaRPr>
          </a:p>
        </p:txBody>
      </p:sp>
      <p:pic>
        <p:nvPicPr>
          <p:cNvPr id="5" name="图片 4">
            <a:extLst>
              <a:ext uri="{FF2B5EF4-FFF2-40B4-BE49-F238E27FC236}">
                <a16:creationId xmlns:a16="http://schemas.microsoft.com/office/drawing/2014/main" id="{8A6E7290-F0CE-7069-B4DC-AE327D131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441" y="3706648"/>
            <a:ext cx="6015222" cy="1906544"/>
          </a:xfrm>
          <a:prstGeom prst="rect">
            <a:avLst/>
          </a:prstGeom>
        </p:spPr>
      </p:pic>
      <p:sp>
        <p:nvSpPr>
          <p:cNvPr id="6" name="矩形 5">
            <a:extLst>
              <a:ext uri="{FF2B5EF4-FFF2-40B4-BE49-F238E27FC236}">
                <a16:creationId xmlns:a16="http://schemas.microsoft.com/office/drawing/2014/main" id="{E88254EE-2FCE-2931-2182-0248E0BA1CE1}"/>
              </a:ext>
            </a:extLst>
          </p:cNvPr>
          <p:cNvSpPr/>
          <p:nvPr/>
        </p:nvSpPr>
        <p:spPr>
          <a:xfrm>
            <a:off x="1021640" y="234640"/>
            <a:ext cx="1481496" cy="707886"/>
          </a:xfrm>
          <a:prstGeom prst="rect">
            <a:avLst/>
          </a:prstGeom>
          <a:noFill/>
        </p:spPr>
        <p:txBody>
          <a:bodyPr wrap="none" lIns="91440" tIns="45720" rIns="91440" bIns="45720">
            <a:spAutoFit/>
          </a:bodyPr>
          <a:lstStyle/>
          <a:p>
            <a:pPr algn="ctr"/>
            <a:r>
              <a:rPr lang="zh-CN" altLang="en-US" sz="4000" dirty="0">
                <a:ln w="0"/>
                <a:solidFill>
                  <a:schemeClr val="accent1"/>
                </a:solidFill>
                <a:effectLst>
                  <a:outerShdw blurRad="38100" dist="25400" dir="5400000" algn="ctr" rotWithShape="0">
                    <a:srgbClr val="6E747A">
                      <a:alpha val="43000"/>
                    </a:srgbClr>
                  </a:outerShdw>
                </a:effectLst>
              </a:rPr>
              <a:t>练</a:t>
            </a:r>
            <a:r>
              <a:rPr lang="en-US" altLang="zh-CN" sz="4000" dirty="0">
                <a:ln w="0"/>
                <a:solidFill>
                  <a:schemeClr val="accent1"/>
                </a:solidFill>
                <a:effectLst>
                  <a:outerShdw blurRad="38100" dist="25400" dir="5400000" algn="ctr" rotWithShape="0">
                    <a:srgbClr val="6E747A">
                      <a:alpha val="43000"/>
                    </a:srgbClr>
                  </a:outerShdw>
                </a:effectLst>
              </a:rPr>
              <a:t>2</a:t>
            </a:r>
            <a:r>
              <a:rPr lang="zh-CN" altLang="en-US" sz="4000" dirty="0">
                <a:ln w="0"/>
                <a:solidFill>
                  <a:schemeClr val="accent1"/>
                </a:solidFill>
                <a:effectLst>
                  <a:outerShdw blurRad="38100" dist="25400" dir="5400000" algn="ctr" rotWithShape="0">
                    <a:srgbClr val="6E747A">
                      <a:alpha val="43000"/>
                    </a:srgbClr>
                  </a:outerShdw>
                </a:effectLst>
              </a:rPr>
              <a:t>：</a:t>
            </a:r>
            <a:endParaRPr lang="zh-CN" altLang="en-US" sz="4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986088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CDD9DD93-ACB5-0E01-DD24-8B4DF96F4120}"/>
              </a:ext>
            </a:extLst>
          </p:cNvPr>
          <p:cNvSpPr txBox="1"/>
          <p:nvPr/>
        </p:nvSpPr>
        <p:spPr>
          <a:xfrm>
            <a:off x="765160" y="788827"/>
            <a:ext cx="10259290" cy="2554545"/>
          </a:xfrm>
          <a:prstGeom prst="rect">
            <a:avLst/>
          </a:prstGeom>
          <a:noFill/>
        </p:spPr>
        <p:txBody>
          <a:bodyPr wrap="square">
            <a:spAutoFit/>
          </a:bodyPr>
          <a:lstStyle/>
          <a:p>
            <a:r>
              <a:rPr lang="zh-CN" altLang="en-US" sz="3200" dirty="0">
                <a:latin typeface="黑体" panose="02010609060101010101" pitchFamily="49" charset="-122"/>
                <a:ea typeface="黑体" panose="02010609060101010101" pitchFamily="49" charset="-122"/>
              </a:rPr>
              <a:t>将正方形图1作如下操作:</a:t>
            </a:r>
            <a:endParaRPr lang="en-US" altLang="zh-CN" sz="3200" dirty="0">
              <a:latin typeface="黑体" panose="02010609060101010101" pitchFamily="49" charset="-122"/>
              <a:ea typeface="黑体" panose="02010609060101010101" pitchFamily="49" charset="-122"/>
            </a:endParaRPr>
          </a:p>
          <a:p>
            <a:r>
              <a:rPr lang="zh-CN" altLang="en-US" sz="3200" dirty="0">
                <a:latin typeface="黑体" panose="02010609060101010101" pitchFamily="49" charset="-122"/>
                <a:ea typeface="黑体" panose="02010609060101010101" pitchFamily="49" charset="-122"/>
              </a:rPr>
              <a:t>第1次:分别连接各边中点如图2，得到5个正方形;</a:t>
            </a:r>
            <a:endParaRPr lang="en-US" altLang="zh-CN" sz="3200" dirty="0">
              <a:latin typeface="黑体" panose="02010609060101010101" pitchFamily="49" charset="-122"/>
              <a:ea typeface="黑体" panose="02010609060101010101" pitchFamily="49" charset="-122"/>
            </a:endParaRPr>
          </a:p>
          <a:p>
            <a:r>
              <a:rPr lang="zh-CN" altLang="en-US" sz="3200" dirty="0">
                <a:latin typeface="黑体" panose="02010609060101010101" pitchFamily="49" charset="-122"/>
                <a:ea typeface="黑体" panose="02010609060101010101" pitchFamily="49" charset="-122"/>
              </a:rPr>
              <a:t>第2次:将图2左上角正方形按上述方法再分割如图3，得到9个正方形...，以此类推，根据以上操作，若要得到2017个正方形，则需要操作</a:t>
            </a:r>
            <a:r>
              <a:rPr lang="zh-CN" altLang="en-US" sz="3200" dirty="0" smtClean="0">
                <a:latin typeface="黑体" panose="02010609060101010101" pitchFamily="49" charset="-122"/>
                <a:ea typeface="黑体" panose="02010609060101010101" pitchFamily="49" charset="-122"/>
              </a:rPr>
              <a:t>次数（      ）次。</a:t>
            </a:r>
            <a:endParaRPr lang="zh-CN" altLang="en-US" sz="3200" dirty="0">
              <a:latin typeface="黑体" panose="02010609060101010101" pitchFamily="49" charset="-122"/>
              <a:ea typeface="黑体" panose="02010609060101010101" pitchFamily="49" charset="-122"/>
            </a:endParaRPr>
          </a:p>
        </p:txBody>
      </p:sp>
      <p:pic>
        <p:nvPicPr>
          <p:cNvPr id="9" name="图片 8">
            <a:extLst>
              <a:ext uri="{FF2B5EF4-FFF2-40B4-BE49-F238E27FC236}">
                <a16:creationId xmlns:a16="http://schemas.microsoft.com/office/drawing/2014/main" id="{DA3484A1-9E94-A5DF-5635-8842828FF5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808" y="3463688"/>
            <a:ext cx="5233333" cy="2443928"/>
          </a:xfrm>
          <a:prstGeom prst="rect">
            <a:avLst/>
          </a:prstGeom>
        </p:spPr>
      </p:pic>
      <p:sp>
        <p:nvSpPr>
          <p:cNvPr id="10" name="矩形 9">
            <a:extLst>
              <a:ext uri="{FF2B5EF4-FFF2-40B4-BE49-F238E27FC236}">
                <a16:creationId xmlns:a16="http://schemas.microsoft.com/office/drawing/2014/main" id="{F4DB739C-0206-680F-0656-9F341A4C9A92}"/>
              </a:ext>
            </a:extLst>
          </p:cNvPr>
          <p:cNvSpPr/>
          <p:nvPr/>
        </p:nvSpPr>
        <p:spPr>
          <a:xfrm>
            <a:off x="1021640" y="234640"/>
            <a:ext cx="1481496" cy="707886"/>
          </a:xfrm>
          <a:prstGeom prst="rect">
            <a:avLst/>
          </a:prstGeom>
          <a:noFill/>
        </p:spPr>
        <p:txBody>
          <a:bodyPr wrap="none" lIns="91440" tIns="45720" rIns="91440" bIns="45720">
            <a:spAutoFit/>
          </a:bodyPr>
          <a:lstStyle/>
          <a:p>
            <a:pPr algn="ctr"/>
            <a:r>
              <a:rPr lang="zh-CN" altLang="en-US" sz="4000" dirty="0">
                <a:ln w="0"/>
                <a:solidFill>
                  <a:schemeClr val="accent1"/>
                </a:solidFill>
                <a:effectLst>
                  <a:outerShdw blurRad="38100" dist="25400" dir="5400000" algn="ctr" rotWithShape="0">
                    <a:srgbClr val="6E747A">
                      <a:alpha val="43000"/>
                    </a:srgbClr>
                  </a:outerShdw>
                </a:effectLst>
              </a:rPr>
              <a:t>练</a:t>
            </a:r>
            <a:r>
              <a:rPr lang="en-US" altLang="zh-CN" sz="4000" dirty="0">
                <a:ln w="0"/>
                <a:solidFill>
                  <a:schemeClr val="accent1"/>
                </a:solidFill>
                <a:effectLst>
                  <a:outerShdw blurRad="38100" dist="25400" dir="5400000" algn="ctr" rotWithShape="0">
                    <a:srgbClr val="6E747A">
                      <a:alpha val="43000"/>
                    </a:srgbClr>
                  </a:outerShdw>
                </a:effectLst>
              </a:rPr>
              <a:t>2</a:t>
            </a:r>
            <a:r>
              <a:rPr lang="zh-CN" altLang="en-US" sz="4000" dirty="0">
                <a:ln w="0"/>
                <a:solidFill>
                  <a:schemeClr val="accent1"/>
                </a:solidFill>
                <a:effectLst>
                  <a:outerShdw blurRad="38100" dist="25400" dir="5400000" algn="ctr" rotWithShape="0">
                    <a:srgbClr val="6E747A">
                      <a:alpha val="43000"/>
                    </a:srgbClr>
                  </a:outerShdw>
                </a:effectLst>
              </a:rPr>
              <a:t>：</a:t>
            </a:r>
            <a:endParaRPr lang="zh-CN" altLang="en-US" sz="4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876743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a:extLst>
              <a:ext uri="{FF2B5EF4-FFF2-40B4-BE49-F238E27FC236}">
                <a16:creationId xmlns:a16="http://schemas.microsoft.com/office/drawing/2014/main" id="{2B0E2702-C3DC-05DA-93D3-1FBB6DC0F69E}"/>
              </a:ext>
            </a:extLst>
          </p:cNvPr>
          <p:cNvSpPr>
            <a:spLocks noGrp="1" noChangeArrowheads="1"/>
          </p:cNvSpPr>
          <p:nvPr>
            <p:ph type="title" idx="4294967295"/>
          </p:nvPr>
        </p:nvSpPr>
        <p:spPr>
          <a:xfrm>
            <a:off x="838200" y="759276"/>
            <a:ext cx="10515600" cy="1325563"/>
          </a:xfrm>
        </p:spPr>
        <p:txBody>
          <a:bodyPr>
            <a:normAutofit/>
          </a:bodyPr>
          <a:lstStyle/>
          <a:p>
            <a:pPr eaLnBrk="1" hangingPunct="1"/>
            <a:r>
              <a:rPr lang="zh-CN" altLang="en-US" sz="3200" dirty="0">
                <a:latin typeface="黑体" panose="02010609060101010101" pitchFamily="49" charset="-122"/>
                <a:ea typeface="黑体" panose="02010609060101010101" pitchFamily="49" charset="-122"/>
              </a:rPr>
              <a:t>用黑白两种颜色的正六边形地板砖按下图所示的规律拼成若干个图案。</a:t>
            </a:r>
          </a:p>
        </p:txBody>
      </p:sp>
      <p:grpSp>
        <p:nvGrpSpPr>
          <p:cNvPr id="3" name="组合 2">
            <a:extLst>
              <a:ext uri="{FF2B5EF4-FFF2-40B4-BE49-F238E27FC236}">
                <a16:creationId xmlns:a16="http://schemas.microsoft.com/office/drawing/2014/main" id="{8D997374-0107-F36F-585A-D471BF9DE30E}"/>
              </a:ext>
            </a:extLst>
          </p:cNvPr>
          <p:cNvGrpSpPr/>
          <p:nvPr/>
        </p:nvGrpSpPr>
        <p:grpSpPr>
          <a:xfrm>
            <a:off x="2266949" y="1941236"/>
            <a:ext cx="7648576" cy="2092325"/>
            <a:chOff x="2212975" y="1951775"/>
            <a:chExt cx="7648576" cy="2092325"/>
          </a:xfrm>
        </p:grpSpPr>
        <p:sp>
          <p:nvSpPr>
            <p:cNvPr id="60421" name="AutoShape 5">
              <a:extLst>
                <a:ext uri="{FF2B5EF4-FFF2-40B4-BE49-F238E27FC236}">
                  <a16:creationId xmlns:a16="http://schemas.microsoft.com/office/drawing/2014/main" id="{9D6D38FE-8ABB-1279-AF17-441E58522B80}"/>
                </a:ext>
              </a:extLst>
            </p:cNvPr>
            <p:cNvSpPr>
              <a:spLocks noChangeArrowheads="1"/>
            </p:cNvSpPr>
            <p:nvPr/>
          </p:nvSpPr>
          <p:spPr bwMode="auto">
            <a:xfrm>
              <a:off x="2667000" y="2443900"/>
              <a:ext cx="533400" cy="457200"/>
            </a:xfrm>
            <a:prstGeom prst="hexagon">
              <a:avLst>
                <a:gd name="adj" fmla="val 29167"/>
                <a:gd name="vf" fmla="val 115470"/>
              </a:avLst>
            </a:prstGeom>
            <a:solidFill>
              <a:schemeClr val="tx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0422" name="AutoShape 6">
              <a:extLst>
                <a:ext uri="{FF2B5EF4-FFF2-40B4-BE49-F238E27FC236}">
                  <a16:creationId xmlns:a16="http://schemas.microsoft.com/office/drawing/2014/main" id="{8A71B810-B034-11E9-799D-DC56E6972C16}"/>
                </a:ext>
              </a:extLst>
            </p:cNvPr>
            <p:cNvSpPr>
              <a:spLocks noChangeArrowheads="1"/>
            </p:cNvSpPr>
            <p:nvPr/>
          </p:nvSpPr>
          <p:spPr bwMode="auto">
            <a:xfrm>
              <a:off x="3048000" y="2215300"/>
              <a:ext cx="533400" cy="457200"/>
            </a:xfrm>
            <a:prstGeom prst="hexagon">
              <a:avLst>
                <a:gd name="adj" fmla="val 29167"/>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60423" name="AutoShape 7">
              <a:extLst>
                <a:ext uri="{FF2B5EF4-FFF2-40B4-BE49-F238E27FC236}">
                  <a16:creationId xmlns:a16="http://schemas.microsoft.com/office/drawing/2014/main" id="{E1E5BB21-E102-8F03-7390-92B3ABC43F51}"/>
                </a:ext>
              </a:extLst>
            </p:cNvPr>
            <p:cNvSpPr>
              <a:spLocks noChangeArrowheads="1"/>
            </p:cNvSpPr>
            <p:nvPr/>
          </p:nvSpPr>
          <p:spPr bwMode="auto">
            <a:xfrm>
              <a:off x="3048000" y="2672500"/>
              <a:ext cx="533400" cy="457200"/>
            </a:xfrm>
            <a:prstGeom prst="hexagon">
              <a:avLst>
                <a:gd name="adj" fmla="val 29167"/>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0424" name="AutoShape 8">
              <a:extLst>
                <a:ext uri="{FF2B5EF4-FFF2-40B4-BE49-F238E27FC236}">
                  <a16:creationId xmlns:a16="http://schemas.microsoft.com/office/drawing/2014/main" id="{3D73AB9C-B4D9-1488-5B96-DE10A72F16A6}"/>
                </a:ext>
              </a:extLst>
            </p:cNvPr>
            <p:cNvSpPr>
              <a:spLocks noChangeArrowheads="1"/>
            </p:cNvSpPr>
            <p:nvPr/>
          </p:nvSpPr>
          <p:spPr bwMode="auto">
            <a:xfrm>
              <a:off x="2260600" y="2685200"/>
              <a:ext cx="533400" cy="457200"/>
            </a:xfrm>
            <a:prstGeom prst="hexagon">
              <a:avLst>
                <a:gd name="adj" fmla="val 29167"/>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0425" name="AutoShape 9">
              <a:extLst>
                <a:ext uri="{FF2B5EF4-FFF2-40B4-BE49-F238E27FC236}">
                  <a16:creationId xmlns:a16="http://schemas.microsoft.com/office/drawing/2014/main" id="{9F8FAB88-E3A6-002D-B98A-2038CB410DF6}"/>
                </a:ext>
              </a:extLst>
            </p:cNvPr>
            <p:cNvSpPr>
              <a:spLocks noChangeArrowheads="1"/>
            </p:cNvSpPr>
            <p:nvPr/>
          </p:nvSpPr>
          <p:spPr bwMode="auto">
            <a:xfrm>
              <a:off x="2651125" y="1967650"/>
              <a:ext cx="533400" cy="457200"/>
            </a:xfrm>
            <a:prstGeom prst="hexagon">
              <a:avLst>
                <a:gd name="adj" fmla="val 29167"/>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0426" name="AutoShape 10">
              <a:extLst>
                <a:ext uri="{FF2B5EF4-FFF2-40B4-BE49-F238E27FC236}">
                  <a16:creationId xmlns:a16="http://schemas.microsoft.com/office/drawing/2014/main" id="{9BCB6315-95E4-DB68-744D-E02FB87AE8FB}"/>
                </a:ext>
              </a:extLst>
            </p:cNvPr>
            <p:cNvSpPr>
              <a:spLocks noChangeArrowheads="1"/>
            </p:cNvSpPr>
            <p:nvPr/>
          </p:nvSpPr>
          <p:spPr bwMode="auto">
            <a:xfrm>
              <a:off x="2660650" y="2907450"/>
              <a:ext cx="533400" cy="457200"/>
            </a:xfrm>
            <a:prstGeom prst="hexagon">
              <a:avLst>
                <a:gd name="adj" fmla="val 29167"/>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0427" name="AutoShape 11">
              <a:extLst>
                <a:ext uri="{FF2B5EF4-FFF2-40B4-BE49-F238E27FC236}">
                  <a16:creationId xmlns:a16="http://schemas.microsoft.com/office/drawing/2014/main" id="{2435F8A6-2162-E628-4958-9377697B1D1C}"/>
                </a:ext>
              </a:extLst>
            </p:cNvPr>
            <p:cNvSpPr>
              <a:spLocks noChangeArrowheads="1"/>
            </p:cNvSpPr>
            <p:nvPr/>
          </p:nvSpPr>
          <p:spPr bwMode="auto">
            <a:xfrm>
              <a:off x="2257425" y="2224825"/>
              <a:ext cx="533400" cy="457200"/>
            </a:xfrm>
            <a:prstGeom prst="hexagon">
              <a:avLst>
                <a:gd name="adj" fmla="val 29167"/>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nvGrpSpPr>
            <p:cNvPr id="60471" name="Group 55">
              <a:extLst>
                <a:ext uri="{FF2B5EF4-FFF2-40B4-BE49-F238E27FC236}">
                  <a16:creationId xmlns:a16="http://schemas.microsoft.com/office/drawing/2014/main" id="{31B9F5E6-8189-4201-A2B5-B138CDB2971A}"/>
                </a:ext>
              </a:extLst>
            </p:cNvPr>
            <p:cNvGrpSpPr>
              <a:grpSpLocks/>
            </p:cNvGrpSpPr>
            <p:nvPr/>
          </p:nvGrpSpPr>
          <p:grpSpPr bwMode="auto">
            <a:xfrm>
              <a:off x="4200525" y="1977175"/>
              <a:ext cx="2114550" cy="1397000"/>
              <a:chOff x="2016" y="1344"/>
              <a:chExt cx="1332" cy="880"/>
            </a:xfrm>
          </p:grpSpPr>
          <p:grpSp>
            <p:nvGrpSpPr>
              <p:cNvPr id="15400" name="Group 15">
                <a:extLst>
                  <a:ext uri="{FF2B5EF4-FFF2-40B4-BE49-F238E27FC236}">
                    <a16:creationId xmlns:a16="http://schemas.microsoft.com/office/drawing/2014/main" id="{19D4EC13-0B37-B3E0-C0EF-4BD7A92B03C1}"/>
                  </a:ext>
                </a:extLst>
              </p:cNvPr>
              <p:cNvGrpSpPr>
                <a:grpSpLocks/>
              </p:cNvGrpSpPr>
              <p:nvPr/>
            </p:nvGrpSpPr>
            <p:grpSpPr bwMode="auto">
              <a:xfrm>
                <a:off x="2514" y="1344"/>
                <a:ext cx="834" cy="880"/>
                <a:chOff x="462" y="1140"/>
                <a:chExt cx="834" cy="880"/>
              </a:xfrm>
            </p:grpSpPr>
            <p:sp>
              <p:nvSpPr>
                <p:cNvPr id="15409" name="AutoShape 16">
                  <a:extLst>
                    <a:ext uri="{FF2B5EF4-FFF2-40B4-BE49-F238E27FC236}">
                      <a16:creationId xmlns:a16="http://schemas.microsoft.com/office/drawing/2014/main" id="{BF7F668F-1239-0BF3-1ACA-C221D97F8895}"/>
                    </a:ext>
                  </a:extLst>
                </p:cNvPr>
                <p:cNvSpPr>
                  <a:spLocks noChangeArrowheads="1"/>
                </p:cNvSpPr>
                <p:nvPr/>
              </p:nvSpPr>
              <p:spPr bwMode="auto">
                <a:xfrm>
                  <a:off x="720" y="1440"/>
                  <a:ext cx="336" cy="288"/>
                </a:xfrm>
                <a:prstGeom prst="hexagon">
                  <a:avLst>
                    <a:gd name="adj" fmla="val 29167"/>
                    <a:gd name="vf" fmla="val 115470"/>
                  </a:avLst>
                </a:prstGeom>
                <a:solidFill>
                  <a:schemeClr val="tx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410" name="AutoShape 17">
                  <a:extLst>
                    <a:ext uri="{FF2B5EF4-FFF2-40B4-BE49-F238E27FC236}">
                      <a16:creationId xmlns:a16="http://schemas.microsoft.com/office/drawing/2014/main" id="{BB6B3753-B4F6-C52E-982E-6202823CE642}"/>
                    </a:ext>
                  </a:extLst>
                </p:cNvPr>
                <p:cNvSpPr>
                  <a:spLocks noChangeArrowheads="1"/>
                </p:cNvSpPr>
                <p:nvPr/>
              </p:nvSpPr>
              <p:spPr bwMode="auto">
                <a:xfrm>
                  <a:off x="960" y="1296"/>
                  <a:ext cx="336" cy="288"/>
                </a:xfrm>
                <a:prstGeom prst="hexagon">
                  <a:avLst>
                    <a:gd name="adj" fmla="val 29167"/>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5411" name="AutoShape 18">
                  <a:extLst>
                    <a:ext uri="{FF2B5EF4-FFF2-40B4-BE49-F238E27FC236}">
                      <a16:creationId xmlns:a16="http://schemas.microsoft.com/office/drawing/2014/main" id="{AEEF796F-AFF2-6399-5EA4-D45675F4FC8A}"/>
                    </a:ext>
                  </a:extLst>
                </p:cNvPr>
                <p:cNvSpPr>
                  <a:spLocks noChangeArrowheads="1"/>
                </p:cNvSpPr>
                <p:nvPr/>
              </p:nvSpPr>
              <p:spPr bwMode="auto">
                <a:xfrm>
                  <a:off x="960" y="1584"/>
                  <a:ext cx="336" cy="288"/>
                </a:xfrm>
                <a:prstGeom prst="hexagon">
                  <a:avLst>
                    <a:gd name="adj" fmla="val 29167"/>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412" name="AutoShape 19">
                  <a:extLst>
                    <a:ext uri="{FF2B5EF4-FFF2-40B4-BE49-F238E27FC236}">
                      <a16:creationId xmlns:a16="http://schemas.microsoft.com/office/drawing/2014/main" id="{E06465FE-4D50-2634-9F78-E3A31AE4359A}"/>
                    </a:ext>
                  </a:extLst>
                </p:cNvPr>
                <p:cNvSpPr>
                  <a:spLocks noChangeArrowheads="1"/>
                </p:cNvSpPr>
                <p:nvPr/>
              </p:nvSpPr>
              <p:spPr bwMode="auto">
                <a:xfrm>
                  <a:off x="464" y="1592"/>
                  <a:ext cx="336" cy="288"/>
                </a:xfrm>
                <a:prstGeom prst="hexagon">
                  <a:avLst>
                    <a:gd name="adj" fmla="val 29167"/>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413" name="AutoShape 20">
                  <a:extLst>
                    <a:ext uri="{FF2B5EF4-FFF2-40B4-BE49-F238E27FC236}">
                      <a16:creationId xmlns:a16="http://schemas.microsoft.com/office/drawing/2014/main" id="{02DBD16B-87F7-B08B-B26B-CE9784E8C728}"/>
                    </a:ext>
                  </a:extLst>
                </p:cNvPr>
                <p:cNvSpPr>
                  <a:spLocks noChangeArrowheads="1"/>
                </p:cNvSpPr>
                <p:nvPr/>
              </p:nvSpPr>
              <p:spPr bwMode="auto">
                <a:xfrm>
                  <a:off x="710" y="1140"/>
                  <a:ext cx="336" cy="288"/>
                </a:xfrm>
                <a:prstGeom prst="hexagon">
                  <a:avLst>
                    <a:gd name="adj" fmla="val 29167"/>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414" name="AutoShape 21">
                  <a:extLst>
                    <a:ext uri="{FF2B5EF4-FFF2-40B4-BE49-F238E27FC236}">
                      <a16:creationId xmlns:a16="http://schemas.microsoft.com/office/drawing/2014/main" id="{0FF48671-E2F3-7708-F6D4-9C43A734C098}"/>
                    </a:ext>
                  </a:extLst>
                </p:cNvPr>
                <p:cNvSpPr>
                  <a:spLocks noChangeArrowheads="1"/>
                </p:cNvSpPr>
                <p:nvPr/>
              </p:nvSpPr>
              <p:spPr bwMode="auto">
                <a:xfrm>
                  <a:off x="716" y="1732"/>
                  <a:ext cx="336" cy="288"/>
                </a:xfrm>
                <a:prstGeom prst="hexagon">
                  <a:avLst>
                    <a:gd name="adj" fmla="val 29167"/>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415" name="AutoShape 22">
                  <a:extLst>
                    <a:ext uri="{FF2B5EF4-FFF2-40B4-BE49-F238E27FC236}">
                      <a16:creationId xmlns:a16="http://schemas.microsoft.com/office/drawing/2014/main" id="{EE5EAD38-85D2-584C-2973-13DE6E80D67F}"/>
                    </a:ext>
                  </a:extLst>
                </p:cNvPr>
                <p:cNvSpPr>
                  <a:spLocks noChangeArrowheads="1"/>
                </p:cNvSpPr>
                <p:nvPr/>
              </p:nvSpPr>
              <p:spPr bwMode="auto">
                <a:xfrm>
                  <a:off x="462" y="1302"/>
                  <a:ext cx="336" cy="288"/>
                </a:xfrm>
                <a:prstGeom prst="hexagon">
                  <a:avLst>
                    <a:gd name="adj" fmla="val 29167"/>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grpSp>
            <p:nvGrpSpPr>
              <p:cNvPr id="15401" name="Group 23">
                <a:extLst>
                  <a:ext uri="{FF2B5EF4-FFF2-40B4-BE49-F238E27FC236}">
                    <a16:creationId xmlns:a16="http://schemas.microsoft.com/office/drawing/2014/main" id="{0EA355B7-670E-1BAF-C177-F2719E49E2FA}"/>
                  </a:ext>
                </a:extLst>
              </p:cNvPr>
              <p:cNvGrpSpPr>
                <a:grpSpLocks/>
              </p:cNvGrpSpPr>
              <p:nvPr/>
            </p:nvGrpSpPr>
            <p:grpSpPr bwMode="auto">
              <a:xfrm>
                <a:off x="2016" y="1344"/>
                <a:ext cx="834" cy="880"/>
                <a:chOff x="462" y="1140"/>
                <a:chExt cx="834" cy="880"/>
              </a:xfrm>
            </p:grpSpPr>
            <p:sp>
              <p:nvSpPr>
                <p:cNvPr id="15402" name="AutoShape 24">
                  <a:extLst>
                    <a:ext uri="{FF2B5EF4-FFF2-40B4-BE49-F238E27FC236}">
                      <a16:creationId xmlns:a16="http://schemas.microsoft.com/office/drawing/2014/main" id="{D9113A29-00F6-32CA-EF34-79060CD40A36}"/>
                    </a:ext>
                  </a:extLst>
                </p:cNvPr>
                <p:cNvSpPr>
                  <a:spLocks noChangeArrowheads="1"/>
                </p:cNvSpPr>
                <p:nvPr/>
              </p:nvSpPr>
              <p:spPr bwMode="auto">
                <a:xfrm>
                  <a:off x="720" y="1440"/>
                  <a:ext cx="336" cy="288"/>
                </a:xfrm>
                <a:prstGeom prst="hexagon">
                  <a:avLst>
                    <a:gd name="adj" fmla="val 29167"/>
                    <a:gd name="vf" fmla="val 115470"/>
                  </a:avLst>
                </a:prstGeom>
                <a:solidFill>
                  <a:schemeClr val="tx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403" name="AutoShape 25">
                  <a:extLst>
                    <a:ext uri="{FF2B5EF4-FFF2-40B4-BE49-F238E27FC236}">
                      <a16:creationId xmlns:a16="http://schemas.microsoft.com/office/drawing/2014/main" id="{21CC8084-1D5C-7814-369B-9A0CA6B64317}"/>
                    </a:ext>
                  </a:extLst>
                </p:cNvPr>
                <p:cNvSpPr>
                  <a:spLocks noChangeArrowheads="1"/>
                </p:cNvSpPr>
                <p:nvPr/>
              </p:nvSpPr>
              <p:spPr bwMode="auto">
                <a:xfrm>
                  <a:off x="960" y="1296"/>
                  <a:ext cx="336" cy="288"/>
                </a:xfrm>
                <a:prstGeom prst="hexagon">
                  <a:avLst>
                    <a:gd name="adj" fmla="val 29167"/>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5404" name="AutoShape 26">
                  <a:extLst>
                    <a:ext uri="{FF2B5EF4-FFF2-40B4-BE49-F238E27FC236}">
                      <a16:creationId xmlns:a16="http://schemas.microsoft.com/office/drawing/2014/main" id="{41869BA4-6488-559C-4F61-41319C27A921}"/>
                    </a:ext>
                  </a:extLst>
                </p:cNvPr>
                <p:cNvSpPr>
                  <a:spLocks noChangeArrowheads="1"/>
                </p:cNvSpPr>
                <p:nvPr/>
              </p:nvSpPr>
              <p:spPr bwMode="auto">
                <a:xfrm>
                  <a:off x="960" y="1584"/>
                  <a:ext cx="336" cy="288"/>
                </a:xfrm>
                <a:prstGeom prst="hexagon">
                  <a:avLst>
                    <a:gd name="adj" fmla="val 29167"/>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405" name="AutoShape 27">
                  <a:extLst>
                    <a:ext uri="{FF2B5EF4-FFF2-40B4-BE49-F238E27FC236}">
                      <a16:creationId xmlns:a16="http://schemas.microsoft.com/office/drawing/2014/main" id="{A61229CB-3A92-3537-648B-66EDA3A98B3E}"/>
                    </a:ext>
                  </a:extLst>
                </p:cNvPr>
                <p:cNvSpPr>
                  <a:spLocks noChangeArrowheads="1"/>
                </p:cNvSpPr>
                <p:nvPr/>
              </p:nvSpPr>
              <p:spPr bwMode="auto">
                <a:xfrm>
                  <a:off x="464" y="1592"/>
                  <a:ext cx="336" cy="288"/>
                </a:xfrm>
                <a:prstGeom prst="hexagon">
                  <a:avLst>
                    <a:gd name="adj" fmla="val 29167"/>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406" name="AutoShape 28">
                  <a:extLst>
                    <a:ext uri="{FF2B5EF4-FFF2-40B4-BE49-F238E27FC236}">
                      <a16:creationId xmlns:a16="http://schemas.microsoft.com/office/drawing/2014/main" id="{E116410C-C3E1-141C-0D07-5766DDAE9AE5}"/>
                    </a:ext>
                  </a:extLst>
                </p:cNvPr>
                <p:cNvSpPr>
                  <a:spLocks noChangeArrowheads="1"/>
                </p:cNvSpPr>
                <p:nvPr/>
              </p:nvSpPr>
              <p:spPr bwMode="auto">
                <a:xfrm>
                  <a:off x="710" y="1140"/>
                  <a:ext cx="336" cy="288"/>
                </a:xfrm>
                <a:prstGeom prst="hexagon">
                  <a:avLst>
                    <a:gd name="adj" fmla="val 29167"/>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407" name="AutoShape 29">
                  <a:extLst>
                    <a:ext uri="{FF2B5EF4-FFF2-40B4-BE49-F238E27FC236}">
                      <a16:creationId xmlns:a16="http://schemas.microsoft.com/office/drawing/2014/main" id="{D13B1E3A-8BC7-72F2-9AEA-E7F666BCBE75}"/>
                    </a:ext>
                  </a:extLst>
                </p:cNvPr>
                <p:cNvSpPr>
                  <a:spLocks noChangeArrowheads="1"/>
                </p:cNvSpPr>
                <p:nvPr/>
              </p:nvSpPr>
              <p:spPr bwMode="auto">
                <a:xfrm>
                  <a:off x="716" y="1732"/>
                  <a:ext cx="336" cy="288"/>
                </a:xfrm>
                <a:prstGeom prst="hexagon">
                  <a:avLst>
                    <a:gd name="adj" fmla="val 29167"/>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408" name="AutoShape 30">
                  <a:extLst>
                    <a:ext uri="{FF2B5EF4-FFF2-40B4-BE49-F238E27FC236}">
                      <a16:creationId xmlns:a16="http://schemas.microsoft.com/office/drawing/2014/main" id="{40A8D0C2-ACEF-630C-B597-3D2E380BD1A0}"/>
                    </a:ext>
                  </a:extLst>
                </p:cNvPr>
                <p:cNvSpPr>
                  <a:spLocks noChangeArrowheads="1"/>
                </p:cNvSpPr>
                <p:nvPr/>
              </p:nvSpPr>
              <p:spPr bwMode="auto">
                <a:xfrm>
                  <a:off x="462" y="1302"/>
                  <a:ext cx="336" cy="288"/>
                </a:xfrm>
                <a:prstGeom prst="hexagon">
                  <a:avLst>
                    <a:gd name="adj" fmla="val 29167"/>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grpSp>
        <p:grpSp>
          <p:nvGrpSpPr>
            <p:cNvPr id="60472" name="Group 56">
              <a:extLst>
                <a:ext uri="{FF2B5EF4-FFF2-40B4-BE49-F238E27FC236}">
                  <a16:creationId xmlns:a16="http://schemas.microsoft.com/office/drawing/2014/main" id="{B0A3ECBD-466D-E260-63A4-334EE0BF13EC}"/>
                </a:ext>
              </a:extLst>
            </p:cNvPr>
            <p:cNvGrpSpPr>
              <a:grpSpLocks/>
            </p:cNvGrpSpPr>
            <p:nvPr/>
          </p:nvGrpSpPr>
          <p:grpSpPr bwMode="auto">
            <a:xfrm>
              <a:off x="6956426" y="1951775"/>
              <a:ext cx="2905125" cy="1428750"/>
              <a:chOff x="3312" y="1180"/>
              <a:chExt cx="1830" cy="900"/>
            </a:xfrm>
          </p:grpSpPr>
          <p:grpSp>
            <p:nvGrpSpPr>
              <p:cNvPr id="15376" name="Group 31">
                <a:extLst>
                  <a:ext uri="{FF2B5EF4-FFF2-40B4-BE49-F238E27FC236}">
                    <a16:creationId xmlns:a16="http://schemas.microsoft.com/office/drawing/2014/main" id="{597D70DC-1D19-E979-99AE-23DFE71462FD}"/>
                  </a:ext>
                </a:extLst>
              </p:cNvPr>
              <p:cNvGrpSpPr>
                <a:grpSpLocks/>
              </p:cNvGrpSpPr>
              <p:nvPr/>
            </p:nvGrpSpPr>
            <p:grpSpPr bwMode="auto">
              <a:xfrm>
                <a:off x="4308" y="1180"/>
                <a:ext cx="834" cy="880"/>
                <a:chOff x="462" y="1140"/>
                <a:chExt cx="834" cy="880"/>
              </a:xfrm>
            </p:grpSpPr>
            <p:sp>
              <p:nvSpPr>
                <p:cNvPr id="15393" name="AutoShape 32">
                  <a:extLst>
                    <a:ext uri="{FF2B5EF4-FFF2-40B4-BE49-F238E27FC236}">
                      <a16:creationId xmlns:a16="http://schemas.microsoft.com/office/drawing/2014/main" id="{E2D2A3F7-E0D2-EABC-EAA5-F321C1628C4D}"/>
                    </a:ext>
                  </a:extLst>
                </p:cNvPr>
                <p:cNvSpPr>
                  <a:spLocks noChangeArrowheads="1"/>
                </p:cNvSpPr>
                <p:nvPr/>
              </p:nvSpPr>
              <p:spPr bwMode="auto">
                <a:xfrm>
                  <a:off x="720" y="1440"/>
                  <a:ext cx="336" cy="288"/>
                </a:xfrm>
                <a:prstGeom prst="hexagon">
                  <a:avLst>
                    <a:gd name="adj" fmla="val 29167"/>
                    <a:gd name="vf" fmla="val 115470"/>
                  </a:avLst>
                </a:prstGeom>
                <a:solidFill>
                  <a:schemeClr val="tx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394" name="AutoShape 33">
                  <a:extLst>
                    <a:ext uri="{FF2B5EF4-FFF2-40B4-BE49-F238E27FC236}">
                      <a16:creationId xmlns:a16="http://schemas.microsoft.com/office/drawing/2014/main" id="{DDAC456E-3832-6914-053A-D1AC998786D5}"/>
                    </a:ext>
                  </a:extLst>
                </p:cNvPr>
                <p:cNvSpPr>
                  <a:spLocks noChangeArrowheads="1"/>
                </p:cNvSpPr>
                <p:nvPr/>
              </p:nvSpPr>
              <p:spPr bwMode="auto">
                <a:xfrm>
                  <a:off x="960" y="1296"/>
                  <a:ext cx="336" cy="288"/>
                </a:xfrm>
                <a:prstGeom prst="hexagon">
                  <a:avLst>
                    <a:gd name="adj" fmla="val 29167"/>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5395" name="AutoShape 34">
                  <a:extLst>
                    <a:ext uri="{FF2B5EF4-FFF2-40B4-BE49-F238E27FC236}">
                      <a16:creationId xmlns:a16="http://schemas.microsoft.com/office/drawing/2014/main" id="{9AD751F3-9879-FA4A-038D-9DD3DA8F2F17}"/>
                    </a:ext>
                  </a:extLst>
                </p:cNvPr>
                <p:cNvSpPr>
                  <a:spLocks noChangeArrowheads="1"/>
                </p:cNvSpPr>
                <p:nvPr/>
              </p:nvSpPr>
              <p:spPr bwMode="auto">
                <a:xfrm>
                  <a:off x="960" y="1584"/>
                  <a:ext cx="336" cy="288"/>
                </a:xfrm>
                <a:prstGeom prst="hexagon">
                  <a:avLst>
                    <a:gd name="adj" fmla="val 29167"/>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396" name="AutoShape 35">
                  <a:extLst>
                    <a:ext uri="{FF2B5EF4-FFF2-40B4-BE49-F238E27FC236}">
                      <a16:creationId xmlns:a16="http://schemas.microsoft.com/office/drawing/2014/main" id="{09CB5944-43E2-BCCD-0344-7E8CD5D67240}"/>
                    </a:ext>
                  </a:extLst>
                </p:cNvPr>
                <p:cNvSpPr>
                  <a:spLocks noChangeArrowheads="1"/>
                </p:cNvSpPr>
                <p:nvPr/>
              </p:nvSpPr>
              <p:spPr bwMode="auto">
                <a:xfrm>
                  <a:off x="464" y="1592"/>
                  <a:ext cx="336" cy="288"/>
                </a:xfrm>
                <a:prstGeom prst="hexagon">
                  <a:avLst>
                    <a:gd name="adj" fmla="val 29167"/>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397" name="AutoShape 36">
                  <a:extLst>
                    <a:ext uri="{FF2B5EF4-FFF2-40B4-BE49-F238E27FC236}">
                      <a16:creationId xmlns:a16="http://schemas.microsoft.com/office/drawing/2014/main" id="{D6DDC668-BC0A-D998-F2C0-DBC1E0EC7141}"/>
                    </a:ext>
                  </a:extLst>
                </p:cNvPr>
                <p:cNvSpPr>
                  <a:spLocks noChangeArrowheads="1"/>
                </p:cNvSpPr>
                <p:nvPr/>
              </p:nvSpPr>
              <p:spPr bwMode="auto">
                <a:xfrm>
                  <a:off x="710" y="1140"/>
                  <a:ext cx="336" cy="288"/>
                </a:xfrm>
                <a:prstGeom prst="hexagon">
                  <a:avLst>
                    <a:gd name="adj" fmla="val 29167"/>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398" name="AutoShape 37">
                  <a:extLst>
                    <a:ext uri="{FF2B5EF4-FFF2-40B4-BE49-F238E27FC236}">
                      <a16:creationId xmlns:a16="http://schemas.microsoft.com/office/drawing/2014/main" id="{A71D0E7D-9A26-8812-54D2-66F6D95A2AC2}"/>
                    </a:ext>
                  </a:extLst>
                </p:cNvPr>
                <p:cNvSpPr>
                  <a:spLocks noChangeArrowheads="1"/>
                </p:cNvSpPr>
                <p:nvPr/>
              </p:nvSpPr>
              <p:spPr bwMode="auto">
                <a:xfrm>
                  <a:off x="716" y="1732"/>
                  <a:ext cx="336" cy="288"/>
                </a:xfrm>
                <a:prstGeom prst="hexagon">
                  <a:avLst>
                    <a:gd name="adj" fmla="val 29167"/>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399" name="AutoShape 38">
                  <a:extLst>
                    <a:ext uri="{FF2B5EF4-FFF2-40B4-BE49-F238E27FC236}">
                      <a16:creationId xmlns:a16="http://schemas.microsoft.com/office/drawing/2014/main" id="{B61FBFAA-FD40-8E15-851A-FBBE98871F4C}"/>
                    </a:ext>
                  </a:extLst>
                </p:cNvPr>
                <p:cNvSpPr>
                  <a:spLocks noChangeArrowheads="1"/>
                </p:cNvSpPr>
                <p:nvPr/>
              </p:nvSpPr>
              <p:spPr bwMode="auto">
                <a:xfrm>
                  <a:off x="462" y="1302"/>
                  <a:ext cx="336" cy="288"/>
                </a:xfrm>
                <a:prstGeom prst="hexagon">
                  <a:avLst>
                    <a:gd name="adj" fmla="val 29167"/>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grpSp>
            <p:nvGrpSpPr>
              <p:cNvPr id="15377" name="Group 39">
                <a:extLst>
                  <a:ext uri="{FF2B5EF4-FFF2-40B4-BE49-F238E27FC236}">
                    <a16:creationId xmlns:a16="http://schemas.microsoft.com/office/drawing/2014/main" id="{8FA924BE-7112-D4BC-6763-9AEAAD5E10A1}"/>
                  </a:ext>
                </a:extLst>
              </p:cNvPr>
              <p:cNvGrpSpPr>
                <a:grpSpLocks/>
              </p:cNvGrpSpPr>
              <p:nvPr/>
            </p:nvGrpSpPr>
            <p:grpSpPr bwMode="auto">
              <a:xfrm>
                <a:off x="3812" y="1190"/>
                <a:ext cx="834" cy="880"/>
                <a:chOff x="462" y="1140"/>
                <a:chExt cx="834" cy="880"/>
              </a:xfrm>
            </p:grpSpPr>
            <p:sp>
              <p:nvSpPr>
                <p:cNvPr id="15386" name="AutoShape 40">
                  <a:extLst>
                    <a:ext uri="{FF2B5EF4-FFF2-40B4-BE49-F238E27FC236}">
                      <a16:creationId xmlns:a16="http://schemas.microsoft.com/office/drawing/2014/main" id="{9E508C3A-55D6-5203-D71A-2F31611DE718}"/>
                    </a:ext>
                  </a:extLst>
                </p:cNvPr>
                <p:cNvSpPr>
                  <a:spLocks noChangeArrowheads="1"/>
                </p:cNvSpPr>
                <p:nvPr/>
              </p:nvSpPr>
              <p:spPr bwMode="auto">
                <a:xfrm>
                  <a:off x="720" y="1440"/>
                  <a:ext cx="336" cy="288"/>
                </a:xfrm>
                <a:prstGeom prst="hexagon">
                  <a:avLst>
                    <a:gd name="adj" fmla="val 29167"/>
                    <a:gd name="vf" fmla="val 115470"/>
                  </a:avLst>
                </a:prstGeom>
                <a:solidFill>
                  <a:schemeClr val="tx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387" name="AutoShape 41">
                  <a:extLst>
                    <a:ext uri="{FF2B5EF4-FFF2-40B4-BE49-F238E27FC236}">
                      <a16:creationId xmlns:a16="http://schemas.microsoft.com/office/drawing/2014/main" id="{ACB6F5C9-9796-5C54-A0EB-FBD3FAE1124C}"/>
                    </a:ext>
                  </a:extLst>
                </p:cNvPr>
                <p:cNvSpPr>
                  <a:spLocks noChangeArrowheads="1"/>
                </p:cNvSpPr>
                <p:nvPr/>
              </p:nvSpPr>
              <p:spPr bwMode="auto">
                <a:xfrm>
                  <a:off x="960" y="1296"/>
                  <a:ext cx="336" cy="288"/>
                </a:xfrm>
                <a:prstGeom prst="hexagon">
                  <a:avLst>
                    <a:gd name="adj" fmla="val 29167"/>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5388" name="AutoShape 42">
                  <a:extLst>
                    <a:ext uri="{FF2B5EF4-FFF2-40B4-BE49-F238E27FC236}">
                      <a16:creationId xmlns:a16="http://schemas.microsoft.com/office/drawing/2014/main" id="{322CE4EF-07A2-9178-9951-BF2D1F35DEFC}"/>
                    </a:ext>
                  </a:extLst>
                </p:cNvPr>
                <p:cNvSpPr>
                  <a:spLocks noChangeArrowheads="1"/>
                </p:cNvSpPr>
                <p:nvPr/>
              </p:nvSpPr>
              <p:spPr bwMode="auto">
                <a:xfrm>
                  <a:off x="960" y="1584"/>
                  <a:ext cx="336" cy="288"/>
                </a:xfrm>
                <a:prstGeom prst="hexagon">
                  <a:avLst>
                    <a:gd name="adj" fmla="val 29167"/>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389" name="AutoShape 43">
                  <a:extLst>
                    <a:ext uri="{FF2B5EF4-FFF2-40B4-BE49-F238E27FC236}">
                      <a16:creationId xmlns:a16="http://schemas.microsoft.com/office/drawing/2014/main" id="{0C2B0DAD-BBBD-7966-C07E-80E95437D4AA}"/>
                    </a:ext>
                  </a:extLst>
                </p:cNvPr>
                <p:cNvSpPr>
                  <a:spLocks noChangeArrowheads="1"/>
                </p:cNvSpPr>
                <p:nvPr/>
              </p:nvSpPr>
              <p:spPr bwMode="auto">
                <a:xfrm>
                  <a:off x="464" y="1592"/>
                  <a:ext cx="336" cy="288"/>
                </a:xfrm>
                <a:prstGeom prst="hexagon">
                  <a:avLst>
                    <a:gd name="adj" fmla="val 29167"/>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390" name="AutoShape 44">
                  <a:extLst>
                    <a:ext uri="{FF2B5EF4-FFF2-40B4-BE49-F238E27FC236}">
                      <a16:creationId xmlns:a16="http://schemas.microsoft.com/office/drawing/2014/main" id="{E21B41D7-0827-8AD1-0C09-3DE3FDFEBAF7}"/>
                    </a:ext>
                  </a:extLst>
                </p:cNvPr>
                <p:cNvSpPr>
                  <a:spLocks noChangeArrowheads="1"/>
                </p:cNvSpPr>
                <p:nvPr/>
              </p:nvSpPr>
              <p:spPr bwMode="auto">
                <a:xfrm>
                  <a:off x="710" y="1140"/>
                  <a:ext cx="336" cy="288"/>
                </a:xfrm>
                <a:prstGeom prst="hexagon">
                  <a:avLst>
                    <a:gd name="adj" fmla="val 29167"/>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391" name="AutoShape 45">
                  <a:extLst>
                    <a:ext uri="{FF2B5EF4-FFF2-40B4-BE49-F238E27FC236}">
                      <a16:creationId xmlns:a16="http://schemas.microsoft.com/office/drawing/2014/main" id="{A26AA398-6E35-AFC9-4842-13D53B574EF3}"/>
                    </a:ext>
                  </a:extLst>
                </p:cNvPr>
                <p:cNvSpPr>
                  <a:spLocks noChangeArrowheads="1"/>
                </p:cNvSpPr>
                <p:nvPr/>
              </p:nvSpPr>
              <p:spPr bwMode="auto">
                <a:xfrm>
                  <a:off x="716" y="1732"/>
                  <a:ext cx="336" cy="288"/>
                </a:xfrm>
                <a:prstGeom prst="hexagon">
                  <a:avLst>
                    <a:gd name="adj" fmla="val 29167"/>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392" name="AutoShape 46">
                  <a:extLst>
                    <a:ext uri="{FF2B5EF4-FFF2-40B4-BE49-F238E27FC236}">
                      <a16:creationId xmlns:a16="http://schemas.microsoft.com/office/drawing/2014/main" id="{1157FDDE-2290-6229-DC12-F87844AEC208}"/>
                    </a:ext>
                  </a:extLst>
                </p:cNvPr>
                <p:cNvSpPr>
                  <a:spLocks noChangeArrowheads="1"/>
                </p:cNvSpPr>
                <p:nvPr/>
              </p:nvSpPr>
              <p:spPr bwMode="auto">
                <a:xfrm>
                  <a:off x="462" y="1302"/>
                  <a:ext cx="336" cy="288"/>
                </a:xfrm>
                <a:prstGeom prst="hexagon">
                  <a:avLst>
                    <a:gd name="adj" fmla="val 29167"/>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grpSp>
            <p:nvGrpSpPr>
              <p:cNvPr id="15378" name="Group 47">
                <a:extLst>
                  <a:ext uri="{FF2B5EF4-FFF2-40B4-BE49-F238E27FC236}">
                    <a16:creationId xmlns:a16="http://schemas.microsoft.com/office/drawing/2014/main" id="{9DC5291B-A1C6-6B33-51BC-46322F1E4641}"/>
                  </a:ext>
                </a:extLst>
              </p:cNvPr>
              <p:cNvGrpSpPr>
                <a:grpSpLocks/>
              </p:cNvGrpSpPr>
              <p:nvPr/>
            </p:nvGrpSpPr>
            <p:grpSpPr bwMode="auto">
              <a:xfrm>
                <a:off x="3312" y="1200"/>
                <a:ext cx="834" cy="880"/>
                <a:chOff x="462" y="1140"/>
                <a:chExt cx="834" cy="880"/>
              </a:xfrm>
            </p:grpSpPr>
            <p:sp>
              <p:nvSpPr>
                <p:cNvPr id="15379" name="AutoShape 48">
                  <a:extLst>
                    <a:ext uri="{FF2B5EF4-FFF2-40B4-BE49-F238E27FC236}">
                      <a16:creationId xmlns:a16="http://schemas.microsoft.com/office/drawing/2014/main" id="{EEA1082D-762B-7ACF-B5D8-13765CCBD51D}"/>
                    </a:ext>
                  </a:extLst>
                </p:cNvPr>
                <p:cNvSpPr>
                  <a:spLocks noChangeArrowheads="1"/>
                </p:cNvSpPr>
                <p:nvPr/>
              </p:nvSpPr>
              <p:spPr bwMode="auto">
                <a:xfrm>
                  <a:off x="720" y="1440"/>
                  <a:ext cx="336" cy="288"/>
                </a:xfrm>
                <a:prstGeom prst="hexagon">
                  <a:avLst>
                    <a:gd name="adj" fmla="val 29167"/>
                    <a:gd name="vf" fmla="val 115470"/>
                  </a:avLst>
                </a:prstGeom>
                <a:solidFill>
                  <a:schemeClr val="tx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380" name="AutoShape 49">
                  <a:extLst>
                    <a:ext uri="{FF2B5EF4-FFF2-40B4-BE49-F238E27FC236}">
                      <a16:creationId xmlns:a16="http://schemas.microsoft.com/office/drawing/2014/main" id="{265A6E90-4155-7485-287F-950296CEA4BB}"/>
                    </a:ext>
                  </a:extLst>
                </p:cNvPr>
                <p:cNvSpPr>
                  <a:spLocks noChangeArrowheads="1"/>
                </p:cNvSpPr>
                <p:nvPr/>
              </p:nvSpPr>
              <p:spPr bwMode="auto">
                <a:xfrm>
                  <a:off x="960" y="1296"/>
                  <a:ext cx="336" cy="288"/>
                </a:xfrm>
                <a:prstGeom prst="hexagon">
                  <a:avLst>
                    <a:gd name="adj" fmla="val 29167"/>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5381" name="AutoShape 50">
                  <a:extLst>
                    <a:ext uri="{FF2B5EF4-FFF2-40B4-BE49-F238E27FC236}">
                      <a16:creationId xmlns:a16="http://schemas.microsoft.com/office/drawing/2014/main" id="{0798FACF-B3CA-58AA-E585-73E15E95E6CB}"/>
                    </a:ext>
                  </a:extLst>
                </p:cNvPr>
                <p:cNvSpPr>
                  <a:spLocks noChangeArrowheads="1"/>
                </p:cNvSpPr>
                <p:nvPr/>
              </p:nvSpPr>
              <p:spPr bwMode="auto">
                <a:xfrm>
                  <a:off x="960" y="1584"/>
                  <a:ext cx="336" cy="288"/>
                </a:xfrm>
                <a:prstGeom prst="hexagon">
                  <a:avLst>
                    <a:gd name="adj" fmla="val 29167"/>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382" name="AutoShape 51">
                  <a:extLst>
                    <a:ext uri="{FF2B5EF4-FFF2-40B4-BE49-F238E27FC236}">
                      <a16:creationId xmlns:a16="http://schemas.microsoft.com/office/drawing/2014/main" id="{9173DC47-8C95-F39C-9805-E5D24E6DFACC}"/>
                    </a:ext>
                  </a:extLst>
                </p:cNvPr>
                <p:cNvSpPr>
                  <a:spLocks noChangeArrowheads="1"/>
                </p:cNvSpPr>
                <p:nvPr/>
              </p:nvSpPr>
              <p:spPr bwMode="auto">
                <a:xfrm>
                  <a:off x="464" y="1592"/>
                  <a:ext cx="336" cy="288"/>
                </a:xfrm>
                <a:prstGeom prst="hexagon">
                  <a:avLst>
                    <a:gd name="adj" fmla="val 29167"/>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383" name="AutoShape 52">
                  <a:extLst>
                    <a:ext uri="{FF2B5EF4-FFF2-40B4-BE49-F238E27FC236}">
                      <a16:creationId xmlns:a16="http://schemas.microsoft.com/office/drawing/2014/main" id="{169E6CAA-C3AE-B703-45DA-4CFD225153D4}"/>
                    </a:ext>
                  </a:extLst>
                </p:cNvPr>
                <p:cNvSpPr>
                  <a:spLocks noChangeArrowheads="1"/>
                </p:cNvSpPr>
                <p:nvPr/>
              </p:nvSpPr>
              <p:spPr bwMode="auto">
                <a:xfrm>
                  <a:off x="710" y="1140"/>
                  <a:ext cx="336" cy="288"/>
                </a:xfrm>
                <a:prstGeom prst="hexagon">
                  <a:avLst>
                    <a:gd name="adj" fmla="val 29167"/>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384" name="AutoShape 53">
                  <a:extLst>
                    <a:ext uri="{FF2B5EF4-FFF2-40B4-BE49-F238E27FC236}">
                      <a16:creationId xmlns:a16="http://schemas.microsoft.com/office/drawing/2014/main" id="{7FDDD0F4-42B2-F4FD-DE14-E807F7A1DAB9}"/>
                    </a:ext>
                  </a:extLst>
                </p:cNvPr>
                <p:cNvSpPr>
                  <a:spLocks noChangeArrowheads="1"/>
                </p:cNvSpPr>
                <p:nvPr/>
              </p:nvSpPr>
              <p:spPr bwMode="auto">
                <a:xfrm>
                  <a:off x="716" y="1732"/>
                  <a:ext cx="336" cy="288"/>
                </a:xfrm>
                <a:prstGeom prst="hexagon">
                  <a:avLst>
                    <a:gd name="adj" fmla="val 29167"/>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385" name="AutoShape 54">
                  <a:extLst>
                    <a:ext uri="{FF2B5EF4-FFF2-40B4-BE49-F238E27FC236}">
                      <a16:creationId xmlns:a16="http://schemas.microsoft.com/office/drawing/2014/main" id="{EECA4A99-5432-2B1E-98E9-E048119972A3}"/>
                    </a:ext>
                  </a:extLst>
                </p:cNvPr>
                <p:cNvSpPr>
                  <a:spLocks noChangeArrowheads="1"/>
                </p:cNvSpPr>
                <p:nvPr/>
              </p:nvSpPr>
              <p:spPr bwMode="auto">
                <a:xfrm>
                  <a:off x="462" y="1302"/>
                  <a:ext cx="336" cy="288"/>
                </a:xfrm>
                <a:prstGeom prst="hexagon">
                  <a:avLst>
                    <a:gd name="adj" fmla="val 29167"/>
                    <a:gd name="vf" fmla="val 115470"/>
                  </a:avLst>
                </a:prstGeom>
                <a:noFill/>
                <a:ln w="25400" algn="ctr">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grpSp>
        <p:sp>
          <p:nvSpPr>
            <p:cNvPr id="60473" name="Rectangle 57">
              <a:extLst>
                <a:ext uri="{FF2B5EF4-FFF2-40B4-BE49-F238E27FC236}">
                  <a16:creationId xmlns:a16="http://schemas.microsoft.com/office/drawing/2014/main" id="{8C133BA9-4989-0454-F284-BE932E2F05AB}"/>
                </a:ext>
              </a:extLst>
            </p:cNvPr>
            <p:cNvSpPr>
              <a:spLocks noChangeArrowheads="1"/>
            </p:cNvSpPr>
            <p:nvPr/>
          </p:nvSpPr>
          <p:spPr bwMode="auto">
            <a:xfrm>
              <a:off x="2212975" y="3542002"/>
              <a:ext cx="1368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t>第一个</a:t>
              </a:r>
            </a:p>
          </p:txBody>
        </p:sp>
        <p:sp>
          <p:nvSpPr>
            <p:cNvPr id="60474" name="Rectangle 58">
              <a:extLst>
                <a:ext uri="{FF2B5EF4-FFF2-40B4-BE49-F238E27FC236}">
                  <a16:creationId xmlns:a16="http://schemas.microsoft.com/office/drawing/2014/main" id="{E829A1A5-C776-1365-60CF-5B1F9BDB3B67}"/>
                </a:ext>
              </a:extLst>
            </p:cNvPr>
            <p:cNvSpPr>
              <a:spLocks noChangeArrowheads="1"/>
            </p:cNvSpPr>
            <p:nvPr/>
          </p:nvSpPr>
          <p:spPr bwMode="auto">
            <a:xfrm>
              <a:off x="4692650" y="3530846"/>
              <a:ext cx="1384300" cy="513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t>第二个</a:t>
              </a:r>
            </a:p>
          </p:txBody>
        </p:sp>
        <p:sp>
          <p:nvSpPr>
            <p:cNvPr id="60475" name="Rectangle 59">
              <a:extLst>
                <a:ext uri="{FF2B5EF4-FFF2-40B4-BE49-F238E27FC236}">
                  <a16:creationId xmlns:a16="http://schemas.microsoft.com/office/drawing/2014/main" id="{FAF132F5-4FF7-6735-0E89-0DB65131B0B9}"/>
                </a:ext>
              </a:extLst>
            </p:cNvPr>
            <p:cNvSpPr>
              <a:spLocks noChangeArrowheads="1"/>
            </p:cNvSpPr>
            <p:nvPr/>
          </p:nvSpPr>
          <p:spPr bwMode="auto">
            <a:xfrm>
              <a:off x="7835901" y="3511796"/>
              <a:ext cx="142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t>第三个</a:t>
              </a:r>
            </a:p>
          </p:txBody>
        </p:sp>
      </p:grpSp>
      <p:sp>
        <p:nvSpPr>
          <p:cNvPr id="60476" name="Rectangle 60">
            <a:extLst>
              <a:ext uri="{FF2B5EF4-FFF2-40B4-BE49-F238E27FC236}">
                <a16:creationId xmlns:a16="http://schemas.microsoft.com/office/drawing/2014/main" id="{2820532C-162F-78CB-CECE-0C5C15C6A30F}"/>
              </a:ext>
            </a:extLst>
          </p:cNvPr>
          <p:cNvSpPr>
            <a:spLocks noChangeArrowheads="1"/>
          </p:cNvSpPr>
          <p:nvPr/>
        </p:nvSpPr>
        <p:spPr bwMode="auto">
          <a:xfrm>
            <a:off x="1031876" y="3923084"/>
            <a:ext cx="7772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宋体" panose="02010600030101010101" pitchFamily="2" charset="-122"/>
              </a:rPr>
              <a:t>（</a:t>
            </a:r>
            <a:r>
              <a:rPr lang="en-US" altLang="zh-CN" sz="2800" b="1" dirty="0">
                <a:latin typeface="宋体" panose="02010600030101010101" pitchFamily="2" charset="-122"/>
              </a:rPr>
              <a:t>1</a:t>
            </a:r>
            <a:r>
              <a:rPr lang="zh-CN" altLang="en-US" sz="2800" b="1" dirty="0">
                <a:latin typeface="宋体" panose="02010600030101010101" pitchFamily="2" charset="-122"/>
              </a:rPr>
              <a:t>）拼第</a:t>
            </a:r>
            <a:r>
              <a:rPr lang="en-US" altLang="zh-CN" sz="2800" b="1" dirty="0">
                <a:latin typeface="宋体" panose="02010600030101010101" pitchFamily="2" charset="-122"/>
              </a:rPr>
              <a:t>4</a:t>
            </a:r>
            <a:r>
              <a:rPr lang="zh-CN" altLang="en-US" sz="2800" b="1" dirty="0">
                <a:latin typeface="宋体" panose="02010600030101010101" pitchFamily="2" charset="-122"/>
              </a:rPr>
              <a:t>个图形要（    ）块黑色砖，（    ）块白色砖。</a:t>
            </a:r>
          </a:p>
          <a:p>
            <a:pPr eaLnBrk="1" hangingPunct="1"/>
            <a:r>
              <a:rPr lang="zh-CN" altLang="en-US" sz="2800" b="1" dirty="0">
                <a:latin typeface="宋体" panose="02010600030101010101" pitchFamily="2" charset="-122"/>
              </a:rPr>
              <a:t>（</a:t>
            </a:r>
            <a:r>
              <a:rPr lang="en-US" altLang="zh-CN" sz="2800" b="1" dirty="0">
                <a:latin typeface="宋体" panose="02010600030101010101" pitchFamily="2" charset="-122"/>
              </a:rPr>
              <a:t>2</a:t>
            </a:r>
            <a:r>
              <a:rPr lang="zh-CN" altLang="en-US" sz="2800" b="1" dirty="0">
                <a:latin typeface="宋体" panose="02010600030101010101" pitchFamily="2" charset="-122"/>
              </a:rPr>
              <a:t>）拼第</a:t>
            </a:r>
            <a:r>
              <a:rPr lang="en-US" altLang="zh-CN" sz="2800" b="1" dirty="0">
                <a:latin typeface="宋体" panose="02010600030101010101" pitchFamily="2" charset="-122"/>
              </a:rPr>
              <a:t>5</a:t>
            </a:r>
            <a:r>
              <a:rPr lang="zh-CN" altLang="en-US" sz="2800" b="1" dirty="0">
                <a:latin typeface="宋体" panose="02010600030101010101" pitchFamily="2" charset="-122"/>
              </a:rPr>
              <a:t>个图形要（    ）块黑色砖，（    ）块白色砖。</a:t>
            </a:r>
          </a:p>
          <a:p>
            <a:pPr eaLnBrk="1" hangingPunct="1"/>
            <a:r>
              <a:rPr lang="zh-CN" altLang="en-US" sz="2800" b="1" dirty="0">
                <a:latin typeface="宋体" panose="02010600030101010101" pitchFamily="2" charset="-122"/>
              </a:rPr>
              <a:t>（</a:t>
            </a:r>
            <a:r>
              <a:rPr lang="en-US" altLang="zh-CN" sz="2800" b="1" dirty="0">
                <a:latin typeface="宋体" panose="02010600030101010101" pitchFamily="2" charset="-122"/>
              </a:rPr>
              <a:t>3</a:t>
            </a:r>
            <a:r>
              <a:rPr lang="zh-CN" altLang="en-US" sz="2800" b="1" dirty="0">
                <a:latin typeface="宋体" panose="02010600030101010101" pitchFamily="2" charset="-122"/>
              </a:rPr>
              <a:t>）拼第</a:t>
            </a:r>
            <a:r>
              <a:rPr lang="en-US" altLang="zh-CN" sz="2800" b="1" dirty="0">
                <a:latin typeface="宋体" panose="02010600030101010101" pitchFamily="2" charset="-122"/>
              </a:rPr>
              <a:t>n</a:t>
            </a:r>
            <a:r>
              <a:rPr lang="zh-CN" altLang="en-US" sz="2800" b="1" dirty="0">
                <a:latin typeface="宋体" panose="02010600030101010101" pitchFamily="2" charset="-122"/>
              </a:rPr>
              <a:t>个图形要（    ）块黑色砖，（    ）块白色砖。</a:t>
            </a:r>
          </a:p>
          <a:p>
            <a:pPr eaLnBrk="1" hangingPunct="1"/>
            <a:r>
              <a:rPr lang="zh-CN" altLang="en-US" sz="2800" b="1" dirty="0">
                <a:latin typeface="宋体" panose="02010600030101010101" pitchFamily="2" charset="-122"/>
              </a:rPr>
              <a:t>（</a:t>
            </a:r>
            <a:r>
              <a:rPr lang="en-US" altLang="zh-CN" sz="2800" b="1" dirty="0">
                <a:latin typeface="宋体" panose="02010600030101010101" pitchFamily="2" charset="-122"/>
              </a:rPr>
              <a:t>4</a:t>
            </a:r>
            <a:r>
              <a:rPr lang="zh-CN" altLang="en-US" sz="2800" b="1" dirty="0">
                <a:latin typeface="宋体" panose="02010600030101010101" pitchFamily="2" charset="-122"/>
              </a:rPr>
              <a:t>）拼第（     </a:t>
            </a:r>
            <a:r>
              <a:rPr lang="zh-CN" altLang="en-US" sz="2800" b="1" dirty="0" smtClean="0">
                <a:latin typeface="宋体" panose="02010600030101010101" pitchFamily="2" charset="-122"/>
              </a:rPr>
              <a:t>）个</a:t>
            </a:r>
            <a:r>
              <a:rPr lang="zh-CN" altLang="en-US" sz="2800" b="1" dirty="0">
                <a:latin typeface="宋体" panose="02010600030101010101" pitchFamily="2" charset="-122"/>
              </a:rPr>
              <a:t>图形要</a:t>
            </a:r>
            <a:r>
              <a:rPr lang="en-US" altLang="zh-CN" sz="2800" b="1" dirty="0">
                <a:latin typeface="宋体" panose="02010600030101010101" pitchFamily="2" charset="-122"/>
              </a:rPr>
              <a:t>100</a:t>
            </a:r>
            <a:r>
              <a:rPr lang="zh-CN" altLang="en-US" sz="2800" b="1" dirty="0">
                <a:latin typeface="宋体" panose="02010600030101010101" pitchFamily="2" charset="-122"/>
              </a:rPr>
              <a:t>块黑色砖和（    ）块白色砖。</a:t>
            </a:r>
          </a:p>
        </p:txBody>
      </p:sp>
      <p:sp>
        <p:nvSpPr>
          <p:cNvPr id="2" name="矩形 1">
            <a:extLst>
              <a:ext uri="{FF2B5EF4-FFF2-40B4-BE49-F238E27FC236}">
                <a16:creationId xmlns:a16="http://schemas.microsoft.com/office/drawing/2014/main" id="{8128EFFF-DA88-FA2D-11C6-20013B7B93D8}"/>
              </a:ext>
            </a:extLst>
          </p:cNvPr>
          <p:cNvSpPr/>
          <p:nvPr/>
        </p:nvSpPr>
        <p:spPr>
          <a:xfrm>
            <a:off x="492006" y="182857"/>
            <a:ext cx="2441694" cy="769441"/>
          </a:xfrm>
          <a:prstGeom prst="rect">
            <a:avLst/>
          </a:prstGeom>
          <a:noFill/>
        </p:spPr>
        <p:txBody>
          <a:bodyPr wrap="none" lIns="91440" tIns="45720" rIns="91440" bIns="45720">
            <a:spAutoFit/>
          </a:bodyPr>
          <a:lstStyle/>
          <a:p>
            <a:pPr algn="ctr"/>
            <a:r>
              <a:rPr lang="zh-CN" altLang="en-US" sz="4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综合练习</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19695" y="1230923"/>
            <a:ext cx="10878428" cy="5143500"/>
          </a:xfrm>
          <a:prstGeom prst="rect">
            <a:avLst/>
          </a:prstGeom>
        </p:spPr>
      </p:pic>
      <p:sp>
        <p:nvSpPr>
          <p:cNvPr id="3" name="矩形 2">
            <a:extLst>
              <a:ext uri="{FF2B5EF4-FFF2-40B4-BE49-F238E27FC236}">
                <a16:creationId xmlns:a16="http://schemas.microsoft.com/office/drawing/2014/main" id="{8128EFFF-DA88-FA2D-11C6-20013B7B93D8}"/>
              </a:ext>
            </a:extLst>
          </p:cNvPr>
          <p:cNvSpPr/>
          <p:nvPr/>
        </p:nvSpPr>
        <p:spPr>
          <a:xfrm>
            <a:off x="543849" y="332327"/>
            <a:ext cx="3413463" cy="769441"/>
          </a:xfrm>
          <a:prstGeom prst="rect">
            <a:avLst/>
          </a:prstGeom>
          <a:noFill/>
        </p:spPr>
        <p:txBody>
          <a:bodyPr wrap="square" lIns="91440" tIns="45720" rIns="91440" bIns="45720">
            <a:spAutoFit/>
          </a:bodyPr>
          <a:lstStyle/>
          <a:p>
            <a:pPr algn="ctr"/>
            <a:r>
              <a:rPr lang="zh-CN" altLang="en-US" sz="4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琥珀" panose="02010800040101010101" pitchFamily="2" charset="-122"/>
                <a:ea typeface="华文琥珀" panose="02010800040101010101" pitchFamily="2" charset="-122"/>
              </a:rPr>
              <a:t>毕业卷集锦</a:t>
            </a:r>
            <a:endParaRPr lang="zh-CN" altLang="en-US" sz="4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1857193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30823" y="1362807"/>
            <a:ext cx="11069515" cy="2637693"/>
          </a:xfrm>
          <a:prstGeom prst="rect">
            <a:avLst/>
          </a:prstGeom>
        </p:spPr>
      </p:pic>
      <p:sp>
        <p:nvSpPr>
          <p:cNvPr id="3" name="矩形 2">
            <a:extLst>
              <a:ext uri="{FF2B5EF4-FFF2-40B4-BE49-F238E27FC236}">
                <a16:creationId xmlns:a16="http://schemas.microsoft.com/office/drawing/2014/main" id="{8128EFFF-DA88-FA2D-11C6-20013B7B93D8}"/>
              </a:ext>
            </a:extLst>
          </p:cNvPr>
          <p:cNvSpPr/>
          <p:nvPr/>
        </p:nvSpPr>
        <p:spPr>
          <a:xfrm>
            <a:off x="543849" y="332327"/>
            <a:ext cx="3413463" cy="769441"/>
          </a:xfrm>
          <a:prstGeom prst="rect">
            <a:avLst/>
          </a:prstGeom>
          <a:noFill/>
        </p:spPr>
        <p:txBody>
          <a:bodyPr wrap="square" lIns="91440" tIns="45720" rIns="91440" bIns="45720">
            <a:spAutoFit/>
          </a:bodyPr>
          <a:lstStyle/>
          <a:p>
            <a:pPr algn="ctr"/>
            <a:r>
              <a:rPr lang="zh-CN" altLang="en-US" sz="4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琥珀" panose="02010800040101010101" pitchFamily="2" charset="-122"/>
                <a:ea typeface="华文琥珀" panose="02010800040101010101" pitchFamily="2" charset="-122"/>
              </a:rPr>
              <a:t>毕业卷集锦</a:t>
            </a:r>
            <a:endParaRPr lang="zh-CN" altLang="en-US" sz="4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1797882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四年级">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四年级" id="{7A624A2A-7386-4A8C-9293-74B6F440C00C}" vid="{0FA95BFB-BFA5-4D90-AA83-E2AA32E1BA66}"/>
    </a:ext>
  </a:extLst>
</a:theme>
</file>

<file path=docProps/app.xml><?xml version="1.0" encoding="utf-8"?>
<Properties xmlns="http://schemas.openxmlformats.org/officeDocument/2006/extended-properties" xmlns:vt="http://schemas.openxmlformats.org/officeDocument/2006/docPropsVTypes">
  <Template>四年级</Template>
  <TotalTime>3662</TotalTime>
  <Words>648</Words>
  <Application>Microsoft Office PowerPoint</Application>
  <PresentationFormat>宽屏</PresentationFormat>
  <Paragraphs>69</Paragraphs>
  <Slides>18</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18</vt:i4>
      </vt:variant>
    </vt:vector>
  </HeadingPairs>
  <TitlesOfParts>
    <vt:vector size="26" baseType="lpstr">
      <vt:lpstr>等线</vt:lpstr>
      <vt:lpstr>等线 Light</vt:lpstr>
      <vt:lpstr>黑体</vt:lpstr>
      <vt:lpstr>华文琥珀</vt:lpstr>
      <vt:lpstr>宋体</vt:lpstr>
      <vt:lpstr>Arial</vt:lpstr>
      <vt:lpstr>Wingdings</vt:lpstr>
      <vt:lpstr>四年级</vt:lpstr>
      <vt:lpstr>PowerPoint 演示文稿</vt:lpstr>
      <vt:lpstr>PowerPoint 演示文稿</vt:lpstr>
      <vt:lpstr>PowerPoint 演示文稿</vt:lpstr>
      <vt:lpstr>PowerPoint 演示文稿</vt:lpstr>
      <vt:lpstr>PowerPoint 演示文稿</vt:lpstr>
      <vt:lpstr>PowerPoint 演示文稿</vt:lpstr>
      <vt:lpstr>用黑白两种颜色的正六边形地板砖按下图所示的规律拼成若干个图案。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例4：如下图搭三角</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四叶草</dc:creator>
  <cp:lastModifiedBy>张惠芳</cp:lastModifiedBy>
  <cp:revision>31</cp:revision>
  <dcterms:created xsi:type="dcterms:W3CDTF">2023-05-18T01:44:56Z</dcterms:created>
  <dcterms:modified xsi:type="dcterms:W3CDTF">2024-05-29T08:15:56Z</dcterms:modified>
</cp:coreProperties>
</file>