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8" r:id="rId3"/>
    <p:sldId id="260" r:id="rId4"/>
    <p:sldId id="263" r:id="rId5"/>
    <p:sldId id="270" r:id="rId6"/>
    <p:sldId id="271" r:id="rId7"/>
    <p:sldId id="272" r:id="rId8"/>
    <p:sldId id="273" r:id="rId9"/>
    <p:sldId id="276" r:id="rId10"/>
    <p:sldId id="277" r:id="rId11"/>
    <p:sldId id="261" r:id="rId12"/>
  </p:sldIdLst>
  <p:sldSz cx="12192000" cy="6858000"/>
  <p:notesSz cx="6858000" cy="9144000"/>
  <p:custDataLst>
    <p:tags r:id="rId1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6E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15" d="100"/>
          <a:sy n="115" d="100"/>
        </p:scale>
        <p:origin x="39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29C270-3940-43A5-8BC1-5B61BAFE25E0}" type="datetimeFigureOut">
              <a:rPr lang="zh-CN" altLang="en-US" smtClean="0"/>
              <a:t>2025/1/8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070144-94CC-4EA5-9702-9372BFCF385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1070144-94CC-4EA5-9702-9372BFCF385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1070144-94CC-4EA5-9702-9372BFCF385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1070144-94CC-4EA5-9702-9372BFCF385F}" type="slidenum">
              <a:rPr lang="zh-CN" altLang="en-US" smtClean="0"/>
              <a:t>11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1070144-94CC-4EA5-9702-9372BFCF385F}"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1070144-94CC-4EA5-9702-9372BFCF385F}"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1070144-94CC-4EA5-9702-9372BFCF385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1070144-94CC-4EA5-9702-9372BFCF385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1070144-94CC-4EA5-9702-9372BFCF385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1070144-94CC-4EA5-9702-9372BFCF385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1070144-94CC-4EA5-9702-9372BFCF385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1070144-94CC-4EA5-9702-9372BFCF385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2.png"/><Relationship Id="rId10" Type="http://schemas.openxmlformats.org/officeDocument/2006/relationships/image" Target="../media/image23.png"/><Relationship Id="rId4" Type="http://schemas.openxmlformats.org/officeDocument/2006/relationships/image" Target="../media/image14.png"/><Relationship Id="rId9" Type="http://schemas.openxmlformats.org/officeDocument/2006/relationships/image" Target="../media/image2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Master" Target="../slideMasters/slideMaster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5" name="图片 14" descr="黑暗中的灯光&#10;&#10;描述已自动生成"/>
          <p:cNvPicPr>
            <a:picLocks noChangeAspect="1"/>
          </p:cNvPicPr>
          <p:nvPr userDrawn="1"/>
        </p:nvPicPr>
        <p:blipFill rotWithShape="1">
          <a:blip r:embed="rId2" cstate="screen"/>
          <a:srcRect/>
          <a:stretch>
            <a:fillRect/>
          </a:stretch>
        </p:blipFill>
        <p:spPr>
          <a:xfrm>
            <a:off x="0" y="323"/>
            <a:ext cx="12192000" cy="2789962"/>
          </a:xfrm>
          <a:prstGeom prst="rect">
            <a:avLst/>
          </a:prstGeom>
        </p:spPr>
      </p:pic>
      <p:grpSp>
        <p:nvGrpSpPr>
          <p:cNvPr id="13" name="组合 12"/>
          <p:cNvGrpSpPr/>
          <p:nvPr userDrawn="1"/>
        </p:nvGrpSpPr>
        <p:grpSpPr>
          <a:xfrm>
            <a:off x="5500773" y="2084294"/>
            <a:ext cx="6798802" cy="4773383"/>
            <a:chOff x="4370294" y="1290594"/>
            <a:chExt cx="7929281" cy="5567083"/>
          </a:xfrm>
        </p:grpSpPr>
        <p:pic>
          <p:nvPicPr>
            <p:cNvPr id="8" name="图片 7" descr="图片包含 游戏机&#10;&#10;描述已自动生成"/>
            <p:cNvPicPr>
              <a:picLocks noChangeAspect="1"/>
            </p:cNvPicPr>
            <p:nvPr userDrawn="1"/>
          </p:nvPicPr>
          <p:blipFill rotWithShape="1">
            <a:blip r:embed="rId3" cstate="screen"/>
            <a:srcRect/>
            <a:stretch>
              <a:fillRect/>
            </a:stretch>
          </p:blipFill>
          <p:spPr>
            <a:xfrm>
              <a:off x="4370294" y="3603812"/>
              <a:ext cx="7821706" cy="3253865"/>
            </a:xfrm>
            <a:prstGeom prst="rect">
              <a:avLst/>
            </a:prstGeom>
          </p:spPr>
        </p:pic>
        <p:pic>
          <p:nvPicPr>
            <p:cNvPr id="10" name="图片 9" descr="图片包含 游戏机, 画&#10;&#10;描述已自动生成"/>
            <p:cNvPicPr>
              <a:picLocks noChangeAspect="1"/>
            </p:cNvPicPr>
            <p:nvPr userDrawn="1"/>
          </p:nvPicPr>
          <p:blipFill rotWithShape="1">
            <a:blip r:embed="rId4" cstate="screen"/>
            <a:srcRect/>
            <a:stretch>
              <a:fillRect/>
            </a:stretch>
          </p:blipFill>
          <p:spPr>
            <a:xfrm>
              <a:off x="8148916" y="1290594"/>
              <a:ext cx="4150659" cy="5567083"/>
            </a:xfrm>
            <a:prstGeom prst="rect">
              <a:avLst/>
            </a:prstGeom>
          </p:spPr>
        </p:pic>
      </p:grpSp>
      <p:pic>
        <p:nvPicPr>
          <p:cNvPr id="12" name="图片 11" descr="图片包含 游戏机&#10;&#10;描述已自动生成"/>
          <p:cNvPicPr>
            <a:picLocks noChangeAspect="1"/>
          </p:cNvPicPr>
          <p:nvPr userDrawn="1"/>
        </p:nvPicPr>
        <p:blipFill rotWithShape="1">
          <a:blip r:embed="rId5" cstate="screen"/>
          <a:srcRect/>
          <a:stretch>
            <a:fillRect/>
          </a:stretch>
        </p:blipFill>
        <p:spPr>
          <a:xfrm>
            <a:off x="351191" y="245746"/>
            <a:ext cx="2201564" cy="1479176"/>
          </a:xfrm>
          <a:prstGeom prst="rect">
            <a:avLst/>
          </a:prstGeom>
        </p:spPr>
      </p:pic>
      <p:pic>
        <p:nvPicPr>
          <p:cNvPr id="17" name="图片 16" descr="图片包含 游戏机&#10;&#10;描述已自动生成"/>
          <p:cNvPicPr>
            <a:picLocks noChangeAspect="1"/>
          </p:cNvPicPr>
          <p:nvPr userDrawn="1"/>
        </p:nvPicPr>
        <p:blipFill rotWithShape="1">
          <a:blip r:embed="rId6" cstate="screen"/>
          <a:srcRect/>
          <a:stretch>
            <a:fillRect/>
          </a:stretch>
        </p:blipFill>
        <p:spPr>
          <a:xfrm>
            <a:off x="147918" y="5565566"/>
            <a:ext cx="1156447" cy="1210235"/>
          </a:xfrm>
          <a:prstGeom prst="rect">
            <a:avLst/>
          </a:prstGeom>
        </p:spPr>
      </p:pic>
      <p:pic>
        <p:nvPicPr>
          <p:cNvPr id="19" name="图片 18" descr="图片包含 游戏机, 房间&#10;&#10;描述已自动生成"/>
          <p:cNvPicPr>
            <a:picLocks noChangeAspect="1"/>
          </p:cNvPicPr>
          <p:nvPr userDrawn="1"/>
        </p:nvPicPr>
        <p:blipFill rotWithShape="1">
          <a:blip r:embed="rId7" cstate="screen"/>
          <a:srcRect/>
          <a:stretch>
            <a:fillRect/>
          </a:stretch>
        </p:blipFill>
        <p:spPr>
          <a:xfrm>
            <a:off x="8522770" y="418252"/>
            <a:ext cx="2687152" cy="1738319"/>
          </a:xfrm>
          <a:prstGeom prst="rect">
            <a:avLst/>
          </a:prstGeom>
        </p:spPr>
      </p:pic>
      <p:pic>
        <p:nvPicPr>
          <p:cNvPr id="20" name="图片 19" descr="图片包含 游戏机, 房间&#10;&#10;描述已自动生成"/>
          <p:cNvPicPr>
            <a:picLocks noChangeAspect="1"/>
          </p:cNvPicPr>
          <p:nvPr userDrawn="1"/>
        </p:nvPicPr>
        <p:blipFill rotWithShape="1">
          <a:blip r:embed="rId8" cstate="screen"/>
          <a:srcRect/>
          <a:stretch>
            <a:fillRect/>
          </a:stretch>
        </p:blipFill>
        <p:spPr>
          <a:xfrm>
            <a:off x="5568993" y="3891038"/>
            <a:ext cx="1551731" cy="1411354"/>
          </a:xfrm>
          <a:prstGeom prst="rect">
            <a:avLst/>
          </a:prstGeom>
        </p:spPr>
      </p:pic>
      <p:pic>
        <p:nvPicPr>
          <p:cNvPr id="3" name="图片 2"/>
          <p:cNvPicPr>
            <a:picLocks noChangeAspect="1"/>
          </p:cNvPicPr>
          <p:nvPr userDrawn="1"/>
        </p:nvPicPr>
        <p:blipFill rotWithShape="1">
          <a:blip r:embed="rId9" cstate="screen">
            <a:alphaModFix amt="50000"/>
          </a:blip>
          <a:srcRect/>
          <a:stretch>
            <a:fillRect/>
          </a:stretch>
        </p:blipFill>
        <p:spPr>
          <a:xfrm>
            <a:off x="5750858" y="150944"/>
            <a:ext cx="1051560" cy="994410"/>
          </a:xfrm>
          <a:prstGeom prst="rect">
            <a:avLst/>
          </a:prstGeom>
        </p:spPr>
      </p:pic>
      <p:pic>
        <p:nvPicPr>
          <p:cNvPr id="14" name="图片 13"/>
          <p:cNvPicPr>
            <a:picLocks noChangeAspect="1"/>
          </p:cNvPicPr>
          <p:nvPr userDrawn="1"/>
        </p:nvPicPr>
        <p:blipFill rotWithShape="1">
          <a:blip r:embed="rId10" cstate="screen">
            <a:alphaModFix amt="50000"/>
          </a:blip>
          <a:srcRect/>
          <a:stretch>
            <a:fillRect/>
          </a:stretch>
        </p:blipFill>
        <p:spPr>
          <a:xfrm>
            <a:off x="3181677" y="5255439"/>
            <a:ext cx="1051560" cy="9944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矩形: 圆角 1"/>
          <p:cNvSpPr/>
          <p:nvPr userDrawn="1"/>
        </p:nvSpPr>
        <p:spPr>
          <a:xfrm>
            <a:off x="864189" y="718726"/>
            <a:ext cx="10463622" cy="5420547"/>
          </a:xfrm>
          <a:prstGeom prst="roundRect">
            <a:avLst>
              <a:gd name="adj" fmla="val 8391"/>
            </a:avLst>
          </a:prstGeom>
          <a:solidFill>
            <a:schemeClr val="bg1"/>
          </a:solidFill>
          <a:ln w="635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pic>
        <p:nvPicPr>
          <p:cNvPr id="5" name="图片 4"/>
          <p:cNvPicPr>
            <a:picLocks noChangeAspect="1"/>
          </p:cNvPicPr>
          <p:nvPr userDrawn="1"/>
        </p:nvPicPr>
        <p:blipFill rotWithShape="1">
          <a:blip r:embed="rId2" cstate="screen"/>
          <a:srcRect/>
          <a:stretch>
            <a:fillRect/>
          </a:stretch>
        </p:blipFill>
        <p:spPr>
          <a:xfrm>
            <a:off x="245966" y="0"/>
            <a:ext cx="1626672" cy="1562531"/>
          </a:xfrm>
          <a:prstGeom prst="rect">
            <a:avLst/>
          </a:prstGeom>
        </p:spPr>
      </p:pic>
      <p:pic>
        <p:nvPicPr>
          <p:cNvPr id="8" name="图片 7" descr="图片包含 游戏机&#10;&#10;描述已自动生成"/>
          <p:cNvPicPr>
            <a:picLocks noChangeAspect="1"/>
          </p:cNvPicPr>
          <p:nvPr userDrawn="1"/>
        </p:nvPicPr>
        <p:blipFill rotWithShape="1">
          <a:blip r:embed="rId3" cstate="screen"/>
          <a:srcRect/>
          <a:stretch>
            <a:fillRect/>
          </a:stretch>
        </p:blipFill>
        <p:spPr>
          <a:xfrm flipH="1">
            <a:off x="0" y="4570099"/>
            <a:ext cx="5498926" cy="2287578"/>
          </a:xfrm>
          <a:prstGeom prst="rect">
            <a:avLst/>
          </a:prstGeom>
        </p:spPr>
      </p:pic>
      <p:pic>
        <p:nvPicPr>
          <p:cNvPr id="4" name="图片 3" descr="卡通人物&#10;&#10;描述已自动生成"/>
          <p:cNvPicPr>
            <a:picLocks noChangeAspect="1"/>
          </p:cNvPicPr>
          <p:nvPr userDrawn="1"/>
        </p:nvPicPr>
        <p:blipFill>
          <a:blip r:embed="rId4" cstate="screen"/>
          <a:stretch>
            <a:fillRect/>
          </a:stretch>
        </p:blipFill>
        <p:spPr>
          <a:xfrm rot="1586375">
            <a:off x="1045015" y="3634997"/>
            <a:ext cx="1382453" cy="2867744"/>
          </a:xfrm>
          <a:prstGeom prst="rect">
            <a:avLst/>
          </a:prstGeom>
        </p:spPr>
      </p:pic>
      <p:pic>
        <p:nvPicPr>
          <p:cNvPr id="9" name="图片 8" descr="图片包含 游戏机, 房间&#10;&#10;描述已自动生成"/>
          <p:cNvPicPr>
            <a:picLocks noChangeAspect="1"/>
          </p:cNvPicPr>
          <p:nvPr userDrawn="1"/>
        </p:nvPicPr>
        <p:blipFill rotWithShape="1">
          <a:blip r:embed="rId5" cstate="screen"/>
          <a:srcRect/>
          <a:stretch>
            <a:fillRect/>
          </a:stretch>
        </p:blipFill>
        <p:spPr>
          <a:xfrm>
            <a:off x="9775373" y="0"/>
            <a:ext cx="2687152" cy="1738319"/>
          </a:xfrm>
          <a:prstGeom prst="rect">
            <a:avLst/>
          </a:prstGeom>
        </p:spPr>
      </p:pic>
      <p:pic>
        <p:nvPicPr>
          <p:cNvPr id="10" name="图片 9" descr="黑暗中的灯光&#10;&#10;描述已自动生成"/>
          <p:cNvPicPr>
            <a:picLocks noChangeAspect="1"/>
          </p:cNvPicPr>
          <p:nvPr userDrawn="1"/>
        </p:nvPicPr>
        <p:blipFill rotWithShape="1">
          <a:blip r:embed="rId6" cstate="screen"/>
          <a:srcRect/>
          <a:stretch>
            <a:fillRect/>
          </a:stretch>
        </p:blipFill>
        <p:spPr>
          <a:xfrm>
            <a:off x="2580362" y="4658516"/>
            <a:ext cx="9611638" cy="21994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descr="图片包含 游戏机&#10;&#10;描述已自动生成"/>
          <p:cNvPicPr>
            <a:picLocks noChangeAspect="1"/>
          </p:cNvPicPr>
          <p:nvPr userDrawn="1"/>
        </p:nvPicPr>
        <p:blipFill rotWithShape="1">
          <a:blip r:embed="rId2" cstate="screen"/>
          <a:srcRect/>
          <a:stretch>
            <a:fillRect/>
          </a:stretch>
        </p:blipFill>
        <p:spPr>
          <a:xfrm flipH="1">
            <a:off x="3454773" y="5537387"/>
            <a:ext cx="5282453" cy="1320613"/>
          </a:xfrm>
          <a:prstGeom prst="rect">
            <a:avLst/>
          </a:prstGeom>
        </p:spPr>
      </p:pic>
      <p:pic>
        <p:nvPicPr>
          <p:cNvPr id="4" name="图片 3" descr="黑暗中的灯光&#10;&#10;描述已自动生成"/>
          <p:cNvPicPr>
            <a:picLocks noChangeAspect="1"/>
          </p:cNvPicPr>
          <p:nvPr userDrawn="1"/>
        </p:nvPicPr>
        <p:blipFill rotWithShape="1">
          <a:blip r:embed="rId3" cstate="screen"/>
          <a:srcRect/>
          <a:stretch>
            <a:fillRect/>
          </a:stretch>
        </p:blipFill>
        <p:spPr>
          <a:xfrm flipH="1" flipV="1">
            <a:off x="0" y="4060843"/>
            <a:ext cx="12192000" cy="2789962"/>
          </a:xfrm>
          <a:prstGeom prst="rect">
            <a:avLst/>
          </a:prstGeom>
        </p:spPr>
      </p:pic>
      <p:pic>
        <p:nvPicPr>
          <p:cNvPr id="6" name="图片 5"/>
          <p:cNvPicPr>
            <a:picLocks noChangeAspect="1"/>
          </p:cNvPicPr>
          <p:nvPr userDrawn="1"/>
        </p:nvPicPr>
        <p:blipFill rotWithShape="1">
          <a:blip r:embed="rId4" cstate="screen"/>
          <a:srcRect/>
          <a:stretch>
            <a:fillRect/>
          </a:stretch>
        </p:blipFill>
        <p:spPr>
          <a:xfrm>
            <a:off x="9827011" y="5028842"/>
            <a:ext cx="2364989" cy="1829158"/>
          </a:xfrm>
          <a:prstGeom prst="rect">
            <a:avLst/>
          </a:prstGeom>
        </p:spPr>
      </p:pic>
      <p:pic>
        <p:nvPicPr>
          <p:cNvPr id="7" name="图片 6" descr="图片包含 游戏机&#10;&#10;描述已自动生成"/>
          <p:cNvPicPr>
            <a:picLocks noChangeAspect="1"/>
          </p:cNvPicPr>
          <p:nvPr userDrawn="1"/>
        </p:nvPicPr>
        <p:blipFill rotWithShape="1">
          <a:blip r:embed="rId5" cstate="screen"/>
          <a:srcRect/>
          <a:stretch>
            <a:fillRect/>
          </a:stretch>
        </p:blipFill>
        <p:spPr>
          <a:xfrm>
            <a:off x="163301" y="95433"/>
            <a:ext cx="1823523" cy="1225180"/>
          </a:xfrm>
          <a:prstGeom prst="rect">
            <a:avLst/>
          </a:prstGeom>
        </p:spPr>
      </p:pic>
      <p:pic>
        <p:nvPicPr>
          <p:cNvPr id="8" name="图片 7"/>
          <p:cNvPicPr>
            <a:picLocks noChangeAspect="1"/>
          </p:cNvPicPr>
          <p:nvPr userDrawn="1"/>
        </p:nvPicPr>
        <p:blipFill rotWithShape="1">
          <a:blip r:embed="rId6" cstate="screen"/>
          <a:srcRect t="-12547"/>
          <a:stretch>
            <a:fillRect/>
          </a:stretch>
        </p:blipFill>
        <p:spPr>
          <a:xfrm>
            <a:off x="10271344" y="496402"/>
            <a:ext cx="978546" cy="1132160"/>
          </a:xfrm>
          <a:prstGeom prst="rect">
            <a:avLst/>
          </a:prstGeom>
        </p:spPr>
      </p:pic>
      <p:pic>
        <p:nvPicPr>
          <p:cNvPr id="9" name="图片 8" descr="卡通人物&#10;&#10;描述已自动生成"/>
          <p:cNvPicPr>
            <a:picLocks noChangeAspect="1"/>
          </p:cNvPicPr>
          <p:nvPr userDrawn="1"/>
        </p:nvPicPr>
        <p:blipFill>
          <a:blip r:embed="rId7" cstate="screen"/>
          <a:stretch>
            <a:fillRect/>
          </a:stretch>
        </p:blipFill>
        <p:spPr>
          <a:xfrm rot="1586375">
            <a:off x="1045015" y="3825266"/>
            <a:ext cx="1382453" cy="28677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10" name="图片 9" descr="黑暗中的灯光&#10;&#10;描述已自动生成"/>
          <p:cNvPicPr>
            <a:picLocks noChangeAspect="1"/>
          </p:cNvPicPr>
          <p:nvPr userDrawn="1"/>
        </p:nvPicPr>
        <p:blipFill rotWithShape="1">
          <a:blip r:embed="rId2" cstate="screen">
            <a:alphaModFix amt="50000"/>
          </a:blip>
          <a:srcRect/>
          <a:stretch>
            <a:fillRect/>
          </a:stretch>
        </p:blipFill>
        <p:spPr>
          <a:xfrm>
            <a:off x="0" y="322"/>
            <a:ext cx="12192000" cy="2449483"/>
          </a:xfrm>
          <a:prstGeom prst="rect">
            <a:avLst/>
          </a:prstGeom>
        </p:spPr>
      </p:pic>
      <p:pic>
        <p:nvPicPr>
          <p:cNvPr id="8" name="图片 7" descr="图片包含 游戏机&#10;&#10;描述已自动生成"/>
          <p:cNvPicPr>
            <a:picLocks noChangeAspect="1"/>
          </p:cNvPicPr>
          <p:nvPr userDrawn="1"/>
        </p:nvPicPr>
        <p:blipFill rotWithShape="1">
          <a:blip r:embed="rId3" cstate="screen"/>
          <a:srcRect/>
          <a:stretch>
            <a:fillRect/>
          </a:stretch>
        </p:blipFill>
        <p:spPr>
          <a:xfrm>
            <a:off x="1414182" y="4900034"/>
            <a:ext cx="9363635" cy="1957643"/>
          </a:xfrm>
          <a:prstGeom prst="rect">
            <a:avLst/>
          </a:prstGeom>
        </p:spPr>
      </p:pic>
      <p:pic>
        <p:nvPicPr>
          <p:cNvPr id="11" name="图片 10" descr="图片包含 游戏机&#10;&#10;描述已自动生成"/>
          <p:cNvPicPr>
            <a:picLocks noChangeAspect="1"/>
          </p:cNvPicPr>
          <p:nvPr userDrawn="1"/>
        </p:nvPicPr>
        <p:blipFill rotWithShape="1">
          <a:blip r:embed="rId4" cstate="screen"/>
          <a:srcRect/>
          <a:stretch>
            <a:fillRect/>
          </a:stretch>
        </p:blipFill>
        <p:spPr>
          <a:xfrm flipH="1" flipV="1">
            <a:off x="3454773" y="0"/>
            <a:ext cx="5282453" cy="1320613"/>
          </a:xfrm>
          <a:prstGeom prst="rect">
            <a:avLst/>
          </a:prstGeom>
        </p:spPr>
      </p:pic>
      <p:pic>
        <p:nvPicPr>
          <p:cNvPr id="3" name="图片 2" descr="卡通人物&#10;&#10;描述已自动生成"/>
          <p:cNvPicPr>
            <a:picLocks noChangeAspect="1"/>
          </p:cNvPicPr>
          <p:nvPr userDrawn="1"/>
        </p:nvPicPr>
        <p:blipFill>
          <a:blip r:embed="rId5" cstate="screen"/>
          <a:stretch>
            <a:fillRect/>
          </a:stretch>
        </p:blipFill>
        <p:spPr>
          <a:xfrm rot="1586375">
            <a:off x="919755" y="3275993"/>
            <a:ext cx="1382453" cy="2867744"/>
          </a:xfrm>
          <a:prstGeom prst="rect">
            <a:avLst/>
          </a:prstGeom>
        </p:spPr>
      </p:pic>
      <p:pic>
        <p:nvPicPr>
          <p:cNvPr id="7" name="图片 6" descr="卡通人物&#10;&#10;描述已自动生成"/>
          <p:cNvPicPr>
            <a:picLocks noChangeAspect="1"/>
          </p:cNvPicPr>
          <p:nvPr userDrawn="1"/>
        </p:nvPicPr>
        <p:blipFill>
          <a:blip r:embed="rId6" cstate="screen"/>
          <a:stretch>
            <a:fillRect/>
          </a:stretch>
        </p:blipFill>
        <p:spPr>
          <a:xfrm rot="14643395">
            <a:off x="9941337" y="308584"/>
            <a:ext cx="1004927" cy="2084608"/>
          </a:xfrm>
          <a:prstGeom prst="rect">
            <a:avLst/>
          </a:prstGeom>
        </p:spPr>
      </p:pic>
      <p:pic>
        <p:nvPicPr>
          <p:cNvPr id="5" name="图片 4"/>
          <p:cNvPicPr>
            <a:picLocks noChangeAspect="1"/>
          </p:cNvPicPr>
          <p:nvPr userDrawn="1"/>
        </p:nvPicPr>
        <p:blipFill rotWithShape="1">
          <a:blip r:embed="rId7" cstate="screen"/>
          <a:srcRect/>
          <a:stretch>
            <a:fillRect/>
          </a:stretch>
        </p:blipFill>
        <p:spPr>
          <a:xfrm>
            <a:off x="9869648" y="3923291"/>
            <a:ext cx="2167910" cy="2082427"/>
          </a:xfrm>
          <a:prstGeom prst="rect">
            <a:avLst/>
          </a:prstGeom>
        </p:spPr>
      </p:pic>
      <p:pic>
        <p:nvPicPr>
          <p:cNvPr id="12" name="图片 11"/>
          <p:cNvPicPr>
            <a:picLocks noChangeAspect="1"/>
          </p:cNvPicPr>
          <p:nvPr userDrawn="1"/>
        </p:nvPicPr>
        <p:blipFill rotWithShape="1">
          <a:blip r:embed="rId8" cstate="screen"/>
          <a:srcRect/>
          <a:stretch>
            <a:fillRect/>
          </a:stretch>
        </p:blipFill>
        <p:spPr>
          <a:xfrm>
            <a:off x="353617" y="200058"/>
            <a:ext cx="1860042" cy="1438616"/>
          </a:xfrm>
          <a:prstGeom prst="rect">
            <a:avLst/>
          </a:prstGeom>
        </p:spPr>
      </p:pic>
      <p:pic>
        <p:nvPicPr>
          <p:cNvPr id="13" name="图片 12"/>
          <p:cNvPicPr>
            <a:picLocks noChangeAspect="1"/>
          </p:cNvPicPr>
          <p:nvPr userDrawn="1"/>
        </p:nvPicPr>
        <p:blipFill rotWithShape="1">
          <a:blip r:embed="rId9" cstate="screen"/>
          <a:srcRect/>
          <a:stretch>
            <a:fillRect/>
          </a:stretch>
        </p:blipFill>
        <p:spPr>
          <a:xfrm>
            <a:off x="2388960" y="4432137"/>
            <a:ext cx="958771" cy="806029"/>
          </a:xfrm>
          <a:prstGeom prst="rect">
            <a:avLst/>
          </a:prstGeom>
        </p:spPr>
      </p:pic>
      <p:pic>
        <p:nvPicPr>
          <p:cNvPr id="14" name="图片 13"/>
          <p:cNvPicPr>
            <a:picLocks noChangeAspect="1"/>
          </p:cNvPicPr>
          <p:nvPr userDrawn="1"/>
        </p:nvPicPr>
        <p:blipFill rotWithShape="1">
          <a:blip r:embed="rId10" cstate="screen"/>
          <a:srcRect t="-12547"/>
          <a:stretch>
            <a:fillRect/>
          </a:stretch>
        </p:blipFill>
        <p:spPr>
          <a:xfrm>
            <a:off x="10443800" y="2110192"/>
            <a:ext cx="591113" cy="6839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0" name="矩形: 圆角 9"/>
          <p:cNvSpPr/>
          <p:nvPr userDrawn="1"/>
        </p:nvSpPr>
        <p:spPr>
          <a:xfrm>
            <a:off x="575982" y="504264"/>
            <a:ext cx="11040035" cy="5849471"/>
          </a:xfrm>
          <a:prstGeom prst="roundRect">
            <a:avLst>
              <a:gd name="adj" fmla="val 8391"/>
            </a:avLst>
          </a:prstGeom>
          <a:solidFill>
            <a:schemeClr val="bg1"/>
          </a:solidFill>
          <a:ln w="635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pic>
        <p:nvPicPr>
          <p:cNvPr id="12" name="图片 11" descr="图片包含 游戏机&#10;&#10;描述已自动生成"/>
          <p:cNvPicPr>
            <a:picLocks noChangeAspect="1"/>
          </p:cNvPicPr>
          <p:nvPr userDrawn="1"/>
        </p:nvPicPr>
        <p:blipFill rotWithShape="1">
          <a:blip r:embed="rId2" cstate="screen"/>
          <a:srcRect/>
          <a:stretch>
            <a:fillRect/>
          </a:stretch>
        </p:blipFill>
        <p:spPr>
          <a:xfrm>
            <a:off x="1779426" y="5668811"/>
            <a:ext cx="8659906" cy="1189189"/>
          </a:xfrm>
          <a:prstGeom prst="rect">
            <a:avLst/>
          </a:prstGeom>
        </p:spPr>
      </p:pic>
      <p:pic>
        <p:nvPicPr>
          <p:cNvPr id="4" name="图片 3" descr="图片包含 游戏机, 房间&#10;&#10;描述已自动生成"/>
          <p:cNvPicPr>
            <a:picLocks noChangeAspect="1"/>
          </p:cNvPicPr>
          <p:nvPr userDrawn="1"/>
        </p:nvPicPr>
        <p:blipFill rotWithShape="1">
          <a:blip r:embed="rId3" cstate="screen"/>
          <a:srcRect r="7488"/>
          <a:stretch>
            <a:fillRect/>
          </a:stretch>
        </p:blipFill>
        <p:spPr>
          <a:xfrm>
            <a:off x="10038202" y="0"/>
            <a:ext cx="2153798" cy="1506071"/>
          </a:xfrm>
          <a:prstGeom prst="rect">
            <a:avLst/>
          </a:prstGeom>
        </p:spPr>
      </p:pic>
      <p:pic>
        <p:nvPicPr>
          <p:cNvPr id="6" name="图片 5" descr="图片包含 游戏机&#10;&#10;描述已自动生成"/>
          <p:cNvPicPr>
            <a:picLocks noChangeAspect="1"/>
          </p:cNvPicPr>
          <p:nvPr userDrawn="1"/>
        </p:nvPicPr>
        <p:blipFill rotWithShape="1">
          <a:blip r:embed="rId4" cstate="screen"/>
          <a:srcRect/>
          <a:stretch>
            <a:fillRect/>
          </a:stretch>
        </p:blipFill>
        <p:spPr>
          <a:xfrm>
            <a:off x="-5010" y="5525635"/>
            <a:ext cx="1724514" cy="1158658"/>
          </a:xfrm>
          <a:prstGeom prst="rect">
            <a:avLst/>
          </a:prstGeom>
        </p:spPr>
      </p:pic>
      <p:pic>
        <p:nvPicPr>
          <p:cNvPr id="7" name="图片 6" descr="图片包含 游戏机, 房间&#10;&#10;描述已自动生成"/>
          <p:cNvPicPr>
            <a:picLocks noChangeAspect="1"/>
          </p:cNvPicPr>
          <p:nvPr userDrawn="1"/>
        </p:nvPicPr>
        <p:blipFill rotWithShape="1">
          <a:blip r:embed="rId5" cstate="screen"/>
          <a:srcRect/>
          <a:stretch>
            <a:fillRect/>
          </a:stretch>
        </p:blipFill>
        <p:spPr>
          <a:xfrm>
            <a:off x="753783" y="640301"/>
            <a:ext cx="827935" cy="753036"/>
          </a:xfrm>
          <a:prstGeom prst="rect">
            <a:avLst/>
          </a:prstGeom>
        </p:spPr>
      </p:pic>
      <p:pic>
        <p:nvPicPr>
          <p:cNvPr id="9" name="图片 8"/>
          <p:cNvPicPr>
            <a:picLocks noChangeAspect="1"/>
          </p:cNvPicPr>
          <p:nvPr userDrawn="1"/>
        </p:nvPicPr>
        <p:blipFill rotWithShape="1">
          <a:blip r:embed="rId6" cstate="screen"/>
          <a:srcRect/>
          <a:stretch>
            <a:fillRect/>
          </a:stretch>
        </p:blipFill>
        <p:spPr>
          <a:xfrm>
            <a:off x="11015315" y="5859121"/>
            <a:ext cx="1176685" cy="9892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2" name="图片 1" descr="黑暗中的灯光&#10;&#10;描述已自动生成"/>
          <p:cNvPicPr>
            <a:picLocks noChangeAspect="1"/>
          </p:cNvPicPr>
          <p:nvPr userDrawn="1"/>
        </p:nvPicPr>
        <p:blipFill rotWithShape="1">
          <a:blip r:embed="rId2" cstate="screen"/>
          <a:srcRect/>
          <a:stretch>
            <a:fillRect/>
          </a:stretch>
        </p:blipFill>
        <p:spPr>
          <a:xfrm>
            <a:off x="0" y="323"/>
            <a:ext cx="12192000" cy="2789962"/>
          </a:xfrm>
          <a:prstGeom prst="rect">
            <a:avLst/>
          </a:prstGeom>
        </p:spPr>
      </p:pic>
      <p:grpSp>
        <p:nvGrpSpPr>
          <p:cNvPr id="3" name="组合 2"/>
          <p:cNvGrpSpPr/>
          <p:nvPr userDrawn="1"/>
        </p:nvGrpSpPr>
        <p:grpSpPr>
          <a:xfrm>
            <a:off x="5500773" y="2084294"/>
            <a:ext cx="6798802" cy="4773383"/>
            <a:chOff x="4370294" y="1290594"/>
            <a:chExt cx="7929281" cy="5567083"/>
          </a:xfrm>
        </p:grpSpPr>
        <p:pic>
          <p:nvPicPr>
            <p:cNvPr id="4" name="图片 3" descr="图片包含 游戏机&#10;&#10;描述已自动生成"/>
            <p:cNvPicPr>
              <a:picLocks noChangeAspect="1"/>
            </p:cNvPicPr>
            <p:nvPr userDrawn="1"/>
          </p:nvPicPr>
          <p:blipFill rotWithShape="1">
            <a:blip r:embed="rId3" cstate="screen"/>
            <a:srcRect/>
            <a:stretch>
              <a:fillRect/>
            </a:stretch>
          </p:blipFill>
          <p:spPr>
            <a:xfrm>
              <a:off x="4370294" y="3603812"/>
              <a:ext cx="7821706" cy="3253865"/>
            </a:xfrm>
            <a:prstGeom prst="rect">
              <a:avLst/>
            </a:prstGeom>
          </p:spPr>
        </p:pic>
        <p:pic>
          <p:nvPicPr>
            <p:cNvPr id="5" name="图片 4" descr="图片包含 游戏机, 画&#10;&#10;描述已自动生成"/>
            <p:cNvPicPr>
              <a:picLocks noChangeAspect="1"/>
            </p:cNvPicPr>
            <p:nvPr userDrawn="1"/>
          </p:nvPicPr>
          <p:blipFill rotWithShape="1">
            <a:blip r:embed="rId4" cstate="screen"/>
            <a:srcRect/>
            <a:stretch>
              <a:fillRect/>
            </a:stretch>
          </p:blipFill>
          <p:spPr>
            <a:xfrm>
              <a:off x="8148916" y="1290594"/>
              <a:ext cx="4150659" cy="5567083"/>
            </a:xfrm>
            <a:prstGeom prst="rect">
              <a:avLst/>
            </a:prstGeom>
          </p:spPr>
        </p:pic>
      </p:grpSp>
      <p:pic>
        <p:nvPicPr>
          <p:cNvPr id="6" name="图片 5" descr="图片包含 游戏机&#10;&#10;描述已自动生成"/>
          <p:cNvPicPr>
            <a:picLocks noChangeAspect="1"/>
          </p:cNvPicPr>
          <p:nvPr userDrawn="1"/>
        </p:nvPicPr>
        <p:blipFill rotWithShape="1">
          <a:blip r:embed="rId5" cstate="screen"/>
          <a:srcRect/>
          <a:stretch>
            <a:fillRect/>
          </a:stretch>
        </p:blipFill>
        <p:spPr>
          <a:xfrm>
            <a:off x="351191" y="245746"/>
            <a:ext cx="2201564" cy="1479176"/>
          </a:xfrm>
          <a:prstGeom prst="rect">
            <a:avLst/>
          </a:prstGeom>
        </p:spPr>
      </p:pic>
      <p:pic>
        <p:nvPicPr>
          <p:cNvPr id="7" name="图片 6" descr="图片包含 游戏机&#10;&#10;描述已自动生成"/>
          <p:cNvPicPr>
            <a:picLocks noChangeAspect="1"/>
          </p:cNvPicPr>
          <p:nvPr userDrawn="1"/>
        </p:nvPicPr>
        <p:blipFill rotWithShape="1">
          <a:blip r:embed="rId6" cstate="screen"/>
          <a:srcRect/>
          <a:stretch>
            <a:fillRect/>
          </a:stretch>
        </p:blipFill>
        <p:spPr>
          <a:xfrm>
            <a:off x="147918" y="5565566"/>
            <a:ext cx="1156447" cy="1210235"/>
          </a:xfrm>
          <a:prstGeom prst="rect">
            <a:avLst/>
          </a:prstGeom>
        </p:spPr>
      </p:pic>
      <p:pic>
        <p:nvPicPr>
          <p:cNvPr id="8" name="图片 7" descr="图片包含 游戏机, 房间&#10;&#10;描述已自动生成"/>
          <p:cNvPicPr>
            <a:picLocks noChangeAspect="1"/>
          </p:cNvPicPr>
          <p:nvPr userDrawn="1"/>
        </p:nvPicPr>
        <p:blipFill rotWithShape="1">
          <a:blip r:embed="rId7" cstate="screen"/>
          <a:srcRect/>
          <a:stretch>
            <a:fillRect/>
          </a:stretch>
        </p:blipFill>
        <p:spPr>
          <a:xfrm>
            <a:off x="8522770" y="418252"/>
            <a:ext cx="2687152" cy="1738319"/>
          </a:xfrm>
          <a:prstGeom prst="rect">
            <a:avLst/>
          </a:prstGeom>
        </p:spPr>
      </p:pic>
      <p:pic>
        <p:nvPicPr>
          <p:cNvPr id="9" name="图片 8" descr="图片包含 游戏机, 房间&#10;&#10;描述已自动生成"/>
          <p:cNvPicPr>
            <a:picLocks noChangeAspect="1"/>
          </p:cNvPicPr>
          <p:nvPr userDrawn="1"/>
        </p:nvPicPr>
        <p:blipFill rotWithShape="1">
          <a:blip r:embed="rId8" cstate="screen"/>
          <a:srcRect/>
          <a:stretch>
            <a:fillRect/>
          </a:stretch>
        </p:blipFill>
        <p:spPr>
          <a:xfrm>
            <a:off x="5568993" y="3891038"/>
            <a:ext cx="1551731" cy="1411354"/>
          </a:xfrm>
          <a:prstGeom prst="rect">
            <a:avLst/>
          </a:prstGeom>
        </p:spPr>
      </p:pic>
      <p:pic>
        <p:nvPicPr>
          <p:cNvPr id="10" name="图片 9"/>
          <p:cNvPicPr>
            <a:picLocks noChangeAspect="1"/>
          </p:cNvPicPr>
          <p:nvPr userDrawn="1"/>
        </p:nvPicPr>
        <p:blipFill rotWithShape="1">
          <a:blip r:embed="rId9" cstate="screen">
            <a:alphaModFix amt="50000"/>
          </a:blip>
          <a:srcRect/>
          <a:stretch>
            <a:fillRect/>
          </a:stretch>
        </p:blipFill>
        <p:spPr>
          <a:xfrm>
            <a:off x="5750858" y="150944"/>
            <a:ext cx="1051560" cy="994410"/>
          </a:xfrm>
          <a:prstGeom prst="rect">
            <a:avLst/>
          </a:prstGeom>
        </p:spPr>
      </p:pic>
      <p:pic>
        <p:nvPicPr>
          <p:cNvPr id="11" name="图片 10"/>
          <p:cNvPicPr>
            <a:picLocks noChangeAspect="1"/>
          </p:cNvPicPr>
          <p:nvPr userDrawn="1"/>
        </p:nvPicPr>
        <p:blipFill rotWithShape="1">
          <a:blip r:embed="rId10" cstate="screen">
            <a:alphaModFix amt="50000"/>
          </a:blip>
          <a:srcRect/>
          <a:stretch>
            <a:fillRect/>
          </a:stretch>
        </p:blipFill>
        <p:spPr>
          <a:xfrm>
            <a:off x="3181677" y="5255439"/>
            <a:ext cx="1051560" cy="9944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descr="图片包含 游戏机, 动物, 鱼&#10;&#10;描述已自动生成"/>
          <p:cNvPicPr>
            <a:picLocks noChangeAspect="1"/>
          </p:cNvPicPr>
          <p:nvPr userDrawn="1"/>
        </p:nvPicPr>
        <p:blipFill>
          <a:blip r:embed="rId9" cstate="screen"/>
          <a:stretch>
            <a:fillRect/>
          </a:stretch>
        </p:blipFill>
        <p:spPr>
          <a:xfrm>
            <a:off x="0" y="322"/>
            <a:ext cx="12192000" cy="685735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7.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grpSp>
        <p:nvGrpSpPr>
          <p:cNvPr id="9" name="组合 8"/>
          <p:cNvGrpSpPr/>
          <p:nvPr/>
        </p:nvGrpSpPr>
        <p:grpSpPr>
          <a:xfrm>
            <a:off x="1884382" y="1472385"/>
            <a:ext cx="8038163" cy="2800767"/>
            <a:chOff x="594849" y="1997555"/>
            <a:chExt cx="8038163" cy="2800767"/>
          </a:xfrm>
        </p:grpSpPr>
        <p:sp>
          <p:nvSpPr>
            <p:cNvPr id="4" name="文本框 3"/>
            <p:cNvSpPr txBox="1"/>
            <p:nvPr/>
          </p:nvSpPr>
          <p:spPr>
            <a:xfrm>
              <a:off x="594849" y="1997555"/>
              <a:ext cx="7814960" cy="2800767"/>
            </a:xfrm>
            <a:prstGeom prst="rect">
              <a:avLst/>
            </a:prstGeom>
            <a:noFill/>
          </p:spPr>
          <p:txBody>
            <a:bodyPr wrap="none" rtlCol="0">
              <a:spAutoFit/>
            </a:bodyPr>
            <a:lstStyle/>
            <a:p>
              <a:pPr algn="ctr"/>
              <a:r>
                <a:rPr lang="zh-CN" altLang="en-US" sz="8800" spc="-300" dirty="0">
                  <a:solidFill>
                    <a:schemeClr val="bg1"/>
                  </a:solidFill>
                  <a:effectLst>
                    <a:outerShdw blurRad="38100" dist="38100" dir="2700000" algn="tl">
                      <a:srgbClr val="000000">
                        <a:alpha val="43137"/>
                      </a:srgbClr>
                    </a:outerShdw>
                  </a:effectLst>
                  <a:latin typeface="字魂70号-灵悦黑体" panose="00000500000000000000" pitchFamily="2" charset="-122"/>
                  <a:ea typeface="字魂70号-灵悦黑体" panose="00000500000000000000" pitchFamily="2" charset="-122"/>
                </a:rPr>
                <a:t>前滚翻</a:t>
              </a:r>
            </a:p>
            <a:p>
              <a:r>
                <a:rPr lang="zh-CN" altLang="en-US" sz="8800" spc="-300" dirty="0">
                  <a:solidFill>
                    <a:schemeClr val="bg1"/>
                  </a:solidFill>
                  <a:effectLst>
                    <a:outerShdw blurRad="38100" dist="38100" dir="2700000" algn="tl">
                      <a:srgbClr val="000000">
                        <a:alpha val="43137"/>
                      </a:srgbClr>
                    </a:outerShdw>
                  </a:effectLst>
                  <a:latin typeface="字魂70号-灵悦黑体" panose="00000500000000000000" pitchFamily="2" charset="-122"/>
                  <a:ea typeface="字魂70号-灵悦黑体" panose="00000500000000000000" pitchFamily="2" charset="-122"/>
                </a:rPr>
                <a:t>二年级体育上册</a:t>
              </a:r>
              <a:endParaRPr lang="en-US" altLang="zh-CN" sz="8800" spc="-300" dirty="0">
                <a:solidFill>
                  <a:schemeClr val="bg1"/>
                </a:solidFill>
                <a:effectLst>
                  <a:outerShdw blurRad="38100" dist="38100" dir="2700000" algn="tl">
                    <a:srgbClr val="000000">
                      <a:alpha val="43137"/>
                    </a:srgbClr>
                  </a:outerShdw>
                </a:effectLst>
                <a:latin typeface="字魂70号-灵悦黑体" panose="00000500000000000000" pitchFamily="2" charset="-122"/>
                <a:ea typeface="字魂70号-灵悦黑体" panose="00000500000000000000" pitchFamily="2" charset="-122"/>
              </a:endParaRPr>
            </a:p>
          </p:txBody>
        </p:sp>
        <p:sp>
          <p:nvSpPr>
            <p:cNvPr id="5" name="矩形 4"/>
            <p:cNvSpPr/>
            <p:nvPr/>
          </p:nvSpPr>
          <p:spPr>
            <a:xfrm>
              <a:off x="1149519" y="2938645"/>
              <a:ext cx="7483493" cy="645160"/>
            </a:xfrm>
            <a:prstGeom prst="rect">
              <a:avLst/>
            </a:prstGeom>
          </p:spPr>
          <p:txBody>
            <a:bodyPr wrap="square">
              <a:spAutoFit/>
            </a:bodyPr>
            <a:lstStyle/>
            <a:p>
              <a:pPr algn="dist"/>
              <a:endParaRPr lang="zh-CN" altLang="en-US" sz="3600" dirty="0">
                <a:solidFill>
                  <a:schemeClr val="bg1"/>
                </a:solidFill>
                <a:effectLst>
                  <a:outerShdw blurRad="38100" dist="38100" dir="2700000" algn="tl">
                    <a:srgbClr val="000000">
                      <a:alpha val="43137"/>
                    </a:srgbClr>
                  </a:outerShdw>
                </a:effectLst>
                <a:latin typeface="字魂70号-灵悦黑体" panose="00000500000000000000" pitchFamily="2" charset="-122"/>
                <a:ea typeface="字魂70号-灵悦黑体" panose="00000500000000000000" pitchFamily="2" charset="-122"/>
              </a:endParaRPr>
            </a:p>
          </p:txBody>
        </p:sp>
        <p:sp>
          <p:nvSpPr>
            <p:cNvPr id="6" name="矩形 5"/>
            <p:cNvSpPr/>
            <p:nvPr/>
          </p:nvSpPr>
          <p:spPr>
            <a:xfrm>
              <a:off x="1149519" y="3603574"/>
              <a:ext cx="6703563" cy="368300"/>
            </a:xfrm>
            <a:prstGeom prst="rect">
              <a:avLst/>
            </a:prstGeom>
          </p:spPr>
          <p:txBody>
            <a:bodyPr wrap="square">
              <a:spAutoFit/>
            </a:bodyPr>
            <a:lstStyle/>
            <a:p>
              <a:pPr>
                <a:lnSpc>
                  <a:spcPct val="150000"/>
                </a:lnSpc>
              </a:pPr>
              <a:endParaRPr lang="zh-CN" altLang="en-US" sz="1200" dirty="0">
                <a:solidFill>
                  <a:schemeClr val="bg1">
                    <a:alpha val="50000"/>
                  </a:schemeClr>
                </a:solidFill>
                <a:latin typeface="字魂70号-灵悦黑体" panose="00000500000000000000" pitchFamily="2" charset="-122"/>
                <a:ea typeface="字魂70号-灵悦黑体" panose="00000500000000000000" pitchFamily="2" charset="-122"/>
              </a:endParaRPr>
            </a:p>
          </p:txBody>
        </p:sp>
      </p:grpSp>
      <p:pic>
        <p:nvPicPr>
          <p:cNvPr id="2" name="动感节奏鼓点合成背景音乐_1分44秒">
            <a:hlinkClick r:id="" action="ppaction://media"/>
          </p:cNvPr>
          <p:cNvPicPr>
            <a:picLocks noChangeAspect="1"/>
          </p:cNvPicPr>
          <p:nvPr>
            <a:audioFile r:link="rId2"/>
            <p:extLst>
              <p:ext uri="{DAA4B4D4-6D71-4841-9C94-3DE7FCFB9230}">
                <p14:media xmlns:p14="http://schemas.microsoft.com/office/powerpoint/2010/main" r:embed="rId1">
                  <p14:fade in="500"/>
                </p14:media>
              </p:ext>
            </p:extLst>
          </p:nvPr>
        </p:nvPicPr>
        <p:blipFill>
          <a:blip r:embed="rId5"/>
          <a:stretch>
            <a:fillRect/>
          </a:stretch>
        </p:blipFill>
        <p:spPr>
          <a:xfrm>
            <a:off x="11582400" y="704088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1" repeatCount="indefinite" fill="remove"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744527" y="1360160"/>
            <a:ext cx="9501958" cy="3939049"/>
            <a:chOff x="1345021" y="1408420"/>
            <a:chExt cx="9501958" cy="3939049"/>
          </a:xfrm>
        </p:grpSpPr>
        <p:sp>
          <p:nvSpPr>
            <p:cNvPr id="57" name="文本框 56"/>
            <p:cNvSpPr txBox="1"/>
            <p:nvPr/>
          </p:nvSpPr>
          <p:spPr>
            <a:xfrm>
              <a:off x="6756113" y="1408420"/>
              <a:ext cx="3351487" cy="526982"/>
            </a:xfrm>
            <a:prstGeom prst="ellipse">
              <a:avLst/>
            </a:prstGeom>
            <a:noFill/>
          </p:spPr>
          <p:txBody>
            <a:bodyPr wrap="square" rtlCol="0">
              <a:spAutoFit/>
            </a:bodyPr>
            <a:lstStyle/>
            <a:p>
              <a:endParaRPr lang="zh-CN" altLang="en-US" sz="2000" dirty="0">
                <a:solidFill>
                  <a:schemeClr val="tx1">
                    <a:lumMod val="75000"/>
                    <a:lumOff val="25000"/>
                  </a:schemeClr>
                </a:solidFill>
                <a:latin typeface="字魂70号-灵悦黑体" panose="00000500000000000000" pitchFamily="2" charset="-122"/>
                <a:ea typeface="字魂70号-灵悦黑体" panose="00000500000000000000" pitchFamily="2" charset="-122"/>
              </a:endParaRPr>
            </a:p>
          </p:txBody>
        </p:sp>
        <p:sp>
          <p:nvSpPr>
            <p:cNvPr id="84" name="文本框 83"/>
            <p:cNvSpPr txBox="1"/>
            <p:nvPr/>
          </p:nvSpPr>
          <p:spPr>
            <a:xfrm>
              <a:off x="1345021" y="4696402"/>
              <a:ext cx="9501958" cy="651067"/>
            </a:xfrm>
            <a:prstGeom prst="ellipse">
              <a:avLst/>
            </a:prstGeom>
            <a:noFill/>
          </p:spPr>
          <p:txBody>
            <a:bodyPr wrap="square" rtlCol="0">
              <a:spAutoFit/>
            </a:bodyPr>
            <a:lstStyle/>
            <a:p>
              <a:pPr lvl="0" algn="ctr">
                <a:lnSpc>
                  <a:spcPct val="150000"/>
                </a:lnSpc>
              </a:pPr>
              <a:r>
                <a:rPr lang="zh-CN" altLang="en-US" sz="1600" dirty="0">
                  <a:solidFill>
                    <a:schemeClr val="tx1">
                      <a:lumMod val="75000"/>
                      <a:lumOff val="25000"/>
                    </a:schemeClr>
                  </a:solidFill>
                  <a:latin typeface="字魂70号-灵悦黑体" panose="00000500000000000000" pitchFamily="2" charset="-122"/>
                  <a:ea typeface="字魂70号-灵悦黑体" panose="00000500000000000000" pitchFamily="2" charset="-122"/>
                </a:rPr>
                <a:t>一只手放于练习者后脑，另一只手放于练习者臀部。</a:t>
              </a:r>
            </a:p>
          </p:txBody>
        </p:sp>
        <p:pic>
          <p:nvPicPr>
            <p:cNvPr id="6" name="图片 5" descr="C:\Users\庙山校区\Desktop\timg (1).jpgtimg (1)"/>
            <p:cNvPicPr>
              <a:picLocks noChangeAspect="1"/>
            </p:cNvPicPr>
            <p:nvPr/>
          </p:nvPicPr>
          <p:blipFill rotWithShape="1">
            <a:blip r:embed="rId3"/>
            <a:srcRect/>
            <a:stretch>
              <a:fillRect/>
            </a:stretch>
          </p:blipFill>
          <p:spPr>
            <a:xfrm>
              <a:off x="4016466" y="1690995"/>
              <a:ext cx="3847465" cy="2884805"/>
            </a:xfrm>
            <a:prstGeom prst="ellipse">
              <a:avLst/>
            </a:prstGeom>
          </p:spPr>
        </p:pic>
      </p:gr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94673" y="1519517"/>
            <a:ext cx="7814960" cy="2317886"/>
            <a:chOff x="1035424" y="1653988"/>
            <a:chExt cx="7814960" cy="2317886"/>
          </a:xfrm>
        </p:grpSpPr>
        <p:sp>
          <p:nvSpPr>
            <p:cNvPr id="3" name="文本框 2"/>
            <p:cNvSpPr txBox="1"/>
            <p:nvPr/>
          </p:nvSpPr>
          <p:spPr>
            <a:xfrm>
              <a:off x="1035424" y="1653988"/>
              <a:ext cx="7814960" cy="1446550"/>
            </a:xfrm>
            <a:prstGeom prst="rect">
              <a:avLst/>
            </a:prstGeom>
            <a:noFill/>
          </p:spPr>
          <p:txBody>
            <a:bodyPr wrap="none" rtlCol="0">
              <a:spAutoFit/>
            </a:bodyPr>
            <a:lstStyle/>
            <a:p>
              <a:r>
                <a:rPr lang="zh-CN" altLang="en-US" sz="8800" spc="-300" dirty="0">
                  <a:solidFill>
                    <a:schemeClr val="bg1"/>
                  </a:solidFill>
                  <a:effectLst>
                    <a:outerShdw blurRad="38100" dist="38100" dir="2700000" algn="tl">
                      <a:srgbClr val="000000">
                        <a:alpha val="43137"/>
                      </a:srgbClr>
                    </a:outerShdw>
                  </a:effectLst>
                  <a:latin typeface="字魂70号-灵悦黑体" panose="00000500000000000000" pitchFamily="2" charset="-122"/>
                  <a:ea typeface="字魂70号-灵悦黑体" panose="00000500000000000000" pitchFamily="2" charset="-122"/>
                </a:rPr>
                <a:t>同学们下课啦！</a:t>
              </a:r>
            </a:p>
          </p:txBody>
        </p:sp>
        <p:sp>
          <p:nvSpPr>
            <p:cNvPr id="4" name="矩形 3"/>
            <p:cNvSpPr/>
            <p:nvPr/>
          </p:nvSpPr>
          <p:spPr>
            <a:xfrm>
              <a:off x="1149519" y="2938645"/>
              <a:ext cx="7483493" cy="645160"/>
            </a:xfrm>
            <a:prstGeom prst="rect">
              <a:avLst/>
            </a:prstGeom>
          </p:spPr>
          <p:txBody>
            <a:bodyPr wrap="square">
              <a:spAutoFit/>
            </a:bodyPr>
            <a:lstStyle/>
            <a:p>
              <a:pPr algn="dist"/>
              <a:endParaRPr lang="zh-CN" altLang="en-US" sz="3600" dirty="0">
                <a:solidFill>
                  <a:schemeClr val="bg1"/>
                </a:solidFill>
                <a:effectLst>
                  <a:outerShdw blurRad="38100" dist="38100" dir="2700000" algn="tl">
                    <a:srgbClr val="000000">
                      <a:alpha val="43137"/>
                    </a:srgbClr>
                  </a:outerShdw>
                </a:effectLst>
                <a:latin typeface="字魂70号-灵悦黑体" panose="00000500000000000000" pitchFamily="2" charset="-122"/>
                <a:ea typeface="字魂70号-灵悦黑体" panose="00000500000000000000" pitchFamily="2" charset="-122"/>
              </a:endParaRPr>
            </a:p>
          </p:txBody>
        </p:sp>
        <p:sp>
          <p:nvSpPr>
            <p:cNvPr id="5" name="矩形 4"/>
            <p:cNvSpPr/>
            <p:nvPr/>
          </p:nvSpPr>
          <p:spPr>
            <a:xfrm>
              <a:off x="1149519" y="3603574"/>
              <a:ext cx="6703563" cy="368300"/>
            </a:xfrm>
            <a:prstGeom prst="rect">
              <a:avLst/>
            </a:prstGeom>
          </p:spPr>
          <p:txBody>
            <a:bodyPr wrap="square">
              <a:spAutoFit/>
            </a:bodyPr>
            <a:lstStyle/>
            <a:p>
              <a:pPr>
                <a:lnSpc>
                  <a:spcPct val="150000"/>
                </a:lnSpc>
              </a:pPr>
              <a:endParaRPr lang="zh-CN" altLang="en-US" sz="1200" dirty="0">
                <a:solidFill>
                  <a:schemeClr val="bg1">
                    <a:alpha val="50000"/>
                  </a:schemeClr>
                </a:solidFill>
                <a:latin typeface="字魂70号-灵悦黑体" panose="00000500000000000000" pitchFamily="2" charset="-122"/>
                <a:ea typeface="字魂70号-灵悦黑体" panose="00000500000000000000"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710139" y="986053"/>
            <a:ext cx="1942644" cy="3328056"/>
            <a:chOff x="2236231" y="1311731"/>
            <a:chExt cx="1942644" cy="3328056"/>
          </a:xfrm>
        </p:grpSpPr>
        <p:sp>
          <p:nvSpPr>
            <p:cNvPr id="6" name="文本框 5"/>
            <p:cNvSpPr txBox="1"/>
            <p:nvPr/>
          </p:nvSpPr>
          <p:spPr>
            <a:xfrm>
              <a:off x="2236231" y="1311731"/>
              <a:ext cx="1538883" cy="2421576"/>
            </a:xfrm>
            <a:prstGeom prst="rect">
              <a:avLst/>
            </a:prstGeom>
            <a:noFill/>
          </p:spPr>
          <p:txBody>
            <a:bodyPr vert="eaVert" wrap="square" rtlCol="0">
              <a:spAutoFit/>
            </a:bodyPr>
            <a:lstStyle/>
            <a:p>
              <a:pPr algn="dist"/>
              <a:r>
                <a:rPr lang="zh-CN" altLang="en-US" sz="8800" spc="-300" dirty="0">
                  <a:solidFill>
                    <a:schemeClr val="bg1"/>
                  </a:solidFill>
                  <a:effectLst>
                    <a:outerShdw blurRad="38100" dist="38100" dir="2700000" algn="tl">
                      <a:srgbClr val="000000">
                        <a:alpha val="43137"/>
                      </a:srgbClr>
                    </a:outerShdw>
                  </a:effectLst>
                  <a:latin typeface="字魂70号-灵悦黑体" panose="00000500000000000000" pitchFamily="2" charset="-122"/>
                  <a:ea typeface="字魂70号-灵悦黑体" panose="00000500000000000000" pitchFamily="2" charset="-122"/>
                </a:rPr>
                <a:t>目录</a:t>
              </a:r>
            </a:p>
          </p:txBody>
        </p:sp>
        <p:sp>
          <p:nvSpPr>
            <p:cNvPr id="7" name="矩形 6"/>
            <p:cNvSpPr/>
            <p:nvPr/>
          </p:nvSpPr>
          <p:spPr>
            <a:xfrm>
              <a:off x="3686432" y="2218212"/>
              <a:ext cx="492443" cy="2421575"/>
            </a:xfrm>
            <a:prstGeom prst="rect">
              <a:avLst/>
            </a:prstGeom>
          </p:spPr>
          <p:txBody>
            <a:bodyPr vert="eaVert" wrap="square">
              <a:spAutoFit/>
            </a:bodyPr>
            <a:lstStyle/>
            <a:p>
              <a:pPr algn="dist"/>
              <a:r>
                <a:rPr lang="en-US" altLang="zh-CN" sz="2000" dirty="0">
                  <a:solidFill>
                    <a:schemeClr val="bg1"/>
                  </a:solidFill>
                  <a:effectLst>
                    <a:outerShdw blurRad="38100" dist="38100" dir="2700000" algn="tl">
                      <a:srgbClr val="000000">
                        <a:alpha val="43137"/>
                      </a:srgbClr>
                    </a:outerShdw>
                  </a:effectLst>
                  <a:latin typeface="字魂70号-灵悦黑体" panose="00000500000000000000" pitchFamily="2" charset="-122"/>
                  <a:ea typeface="字魂70号-灵悦黑体" panose="00000500000000000000" pitchFamily="2" charset="-122"/>
                </a:rPr>
                <a:t>CONTENTS</a:t>
              </a:r>
              <a:endParaRPr lang="zh-CN" altLang="en-US" sz="2000" dirty="0">
                <a:solidFill>
                  <a:schemeClr val="bg1"/>
                </a:solidFill>
                <a:effectLst>
                  <a:outerShdw blurRad="38100" dist="38100" dir="2700000" algn="tl">
                    <a:srgbClr val="000000">
                      <a:alpha val="43137"/>
                    </a:srgbClr>
                  </a:outerShdw>
                </a:effectLst>
                <a:latin typeface="字魂70号-灵悦黑体" panose="00000500000000000000" pitchFamily="2" charset="-122"/>
                <a:ea typeface="字魂70号-灵悦黑体" panose="00000500000000000000" pitchFamily="2" charset="-122"/>
              </a:endParaRPr>
            </a:p>
          </p:txBody>
        </p:sp>
      </p:grpSp>
      <p:grpSp>
        <p:nvGrpSpPr>
          <p:cNvPr id="8" name="组合 7"/>
          <p:cNvGrpSpPr/>
          <p:nvPr/>
        </p:nvGrpSpPr>
        <p:grpSpPr>
          <a:xfrm>
            <a:off x="4455517" y="1030893"/>
            <a:ext cx="3818847" cy="625154"/>
            <a:chOff x="5601973" y="1392428"/>
            <a:chExt cx="4354828" cy="712895"/>
          </a:xfrm>
        </p:grpSpPr>
        <p:pic>
          <p:nvPicPr>
            <p:cNvPr id="9" name="图片 8" descr="图片包含 游戏机, 建筑, 灯光, 镜子&#10;&#10;描述已自动生成"/>
            <p:cNvPicPr>
              <a:picLocks noChangeAspect="1"/>
            </p:cNvPicPr>
            <p:nvPr/>
          </p:nvPicPr>
          <p:blipFill rotWithShape="1">
            <a:blip r:embed="rId3" cstate="screen"/>
            <a:srcRect/>
            <a:stretch>
              <a:fillRect/>
            </a:stretch>
          </p:blipFill>
          <p:spPr>
            <a:xfrm>
              <a:off x="5601973" y="1433848"/>
              <a:ext cx="668200" cy="671475"/>
            </a:xfrm>
            <a:prstGeom prst="rect">
              <a:avLst/>
            </a:prstGeom>
          </p:spPr>
        </p:pic>
        <p:cxnSp>
          <p:nvCxnSpPr>
            <p:cNvPr id="10" name="直接连接符 9"/>
            <p:cNvCxnSpPr/>
            <p:nvPr/>
          </p:nvCxnSpPr>
          <p:spPr>
            <a:xfrm>
              <a:off x="6386286" y="2002971"/>
              <a:ext cx="3570515" cy="0"/>
            </a:xfrm>
            <a:prstGeom prst="line">
              <a:avLst/>
            </a:prstGeom>
            <a:ln>
              <a:solidFill>
                <a:srgbClr val="FEE2B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6386286" y="1392428"/>
              <a:ext cx="3027575" cy="524989"/>
            </a:xfrm>
            <a:prstGeom prst="rect">
              <a:avLst/>
            </a:prstGeom>
            <a:noFill/>
          </p:spPr>
          <p:txBody>
            <a:bodyPr wrap="square" rtlCol="0">
              <a:spAutoFit/>
            </a:bodyPr>
            <a:lstStyle/>
            <a:p>
              <a:r>
                <a:rPr lang="zh-CN" altLang="en-US" sz="2400" dirty="0">
                  <a:solidFill>
                    <a:schemeClr val="bg1"/>
                  </a:solidFill>
                  <a:latin typeface="字魂70号-灵悦黑体" panose="00000500000000000000" pitchFamily="2" charset="-122"/>
                  <a:ea typeface="字魂70号-灵悦黑体" panose="00000500000000000000" pitchFamily="2" charset="-122"/>
                </a:rPr>
                <a:t>前滚翻的介绍</a:t>
              </a:r>
            </a:p>
          </p:txBody>
        </p:sp>
        <p:sp>
          <p:nvSpPr>
            <p:cNvPr id="12" name="文本框 11"/>
            <p:cNvSpPr txBox="1"/>
            <p:nvPr/>
          </p:nvSpPr>
          <p:spPr>
            <a:xfrm>
              <a:off x="5660301" y="1479752"/>
              <a:ext cx="551544" cy="523220"/>
            </a:xfrm>
            <a:prstGeom prst="rect">
              <a:avLst/>
            </a:prstGeom>
            <a:noFill/>
          </p:spPr>
          <p:txBody>
            <a:bodyPr wrap="square" rtlCol="0">
              <a:spAutoFit/>
            </a:bodyPr>
            <a:lstStyle/>
            <a:p>
              <a:pPr algn="ctr"/>
              <a:r>
                <a:rPr lang="zh-CN" altLang="en-US" sz="2400" dirty="0">
                  <a:solidFill>
                    <a:srgbClr val="2A6E9D"/>
                  </a:solidFill>
                  <a:latin typeface="字魂70号-灵悦黑体" panose="00000500000000000000" pitchFamily="2" charset="-122"/>
                  <a:ea typeface="字魂70号-灵悦黑体" panose="00000500000000000000" pitchFamily="2" charset="-122"/>
                </a:rPr>
                <a:t>一</a:t>
              </a:r>
            </a:p>
          </p:txBody>
        </p:sp>
      </p:grpSp>
      <p:grpSp>
        <p:nvGrpSpPr>
          <p:cNvPr id="14" name="组合 13"/>
          <p:cNvGrpSpPr/>
          <p:nvPr/>
        </p:nvGrpSpPr>
        <p:grpSpPr>
          <a:xfrm>
            <a:off x="4455517" y="2160689"/>
            <a:ext cx="3818847" cy="625154"/>
            <a:chOff x="5601973" y="1392428"/>
            <a:chExt cx="4354828" cy="712895"/>
          </a:xfrm>
        </p:grpSpPr>
        <p:pic>
          <p:nvPicPr>
            <p:cNvPr id="15" name="图片 14" descr="图片包含 游戏机, 建筑, 灯光, 镜子&#10;&#10;描述已自动生成"/>
            <p:cNvPicPr>
              <a:picLocks noChangeAspect="1"/>
            </p:cNvPicPr>
            <p:nvPr/>
          </p:nvPicPr>
          <p:blipFill rotWithShape="1">
            <a:blip r:embed="rId3" cstate="screen"/>
            <a:srcRect/>
            <a:stretch>
              <a:fillRect/>
            </a:stretch>
          </p:blipFill>
          <p:spPr>
            <a:xfrm>
              <a:off x="5601973" y="1433848"/>
              <a:ext cx="668200" cy="671475"/>
            </a:xfrm>
            <a:prstGeom prst="rect">
              <a:avLst/>
            </a:prstGeom>
          </p:spPr>
        </p:pic>
        <p:cxnSp>
          <p:nvCxnSpPr>
            <p:cNvPr id="16" name="直接连接符 15"/>
            <p:cNvCxnSpPr/>
            <p:nvPr/>
          </p:nvCxnSpPr>
          <p:spPr>
            <a:xfrm>
              <a:off x="6386286" y="2002971"/>
              <a:ext cx="3570515" cy="0"/>
            </a:xfrm>
            <a:prstGeom prst="line">
              <a:avLst/>
            </a:prstGeom>
            <a:ln>
              <a:solidFill>
                <a:srgbClr val="FEE2B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6386286" y="1392428"/>
              <a:ext cx="3027575" cy="524989"/>
            </a:xfrm>
            <a:prstGeom prst="rect">
              <a:avLst/>
            </a:prstGeom>
            <a:noFill/>
          </p:spPr>
          <p:txBody>
            <a:bodyPr wrap="square" rtlCol="0">
              <a:spAutoFit/>
            </a:bodyPr>
            <a:lstStyle/>
            <a:p>
              <a:r>
                <a:rPr lang="zh-CN" altLang="en-US" sz="2400" dirty="0">
                  <a:solidFill>
                    <a:schemeClr val="bg1"/>
                  </a:solidFill>
                  <a:latin typeface="字魂70号-灵悦黑体" panose="00000500000000000000" pitchFamily="2" charset="-122"/>
                  <a:ea typeface="字魂70号-灵悦黑体" panose="00000500000000000000" pitchFamily="2" charset="-122"/>
                </a:rPr>
                <a:t>前滚翻动作要点</a:t>
              </a:r>
            </a:p>
          </p:txBody>
        </p:sp>
        <p:sp>
          <p:nvSpPr>
            <p:cNvPr id="18" name="文本框 17"/>
            <p:cNvSpPr txBox="1"/>
            <p:nvPr/>
          </p:nvSpPr>
          <p:spPr>
            <a:xfrm>
              <a:off x="5660301" y="1479751"/>
              <a:ext cx="551544" cy="523220"/>
            </a:xfrm>
            <a:prstGeom prst="rect">
              <a:avLst/>
            </a:prstGeom>
            <a:noFill/>
          </p:spPr>
          <p:txBody>
            <a:bodyPr wrap="square" rtlCol="0">
              <a:spAutoFit/>
            </a:bodyPr>
            <a:lstStyle/>
            <a:p>
              <a:pPr algn="ctr"/>
              <a:r>
                <a:rPr lang="zh-CN" altLang="en-US" sz="2400" dirty="0">
                  <a:solidFill>
                    <a:srgbClr val="2A6E9D"/>
                  </a:solidFill>
                  <a:latin typeface="字魂70号-灵悦黑体" panose="00000500000000000000" pitchFamily="2" charset="-122"/>
                  <a:ea typeface="字魂70号-灵悦黑体" panose="00000500000000000000" pitchFamily="2" charset="-122"/>
                </a:rPr>
                <a:t>二</a:t>
              </a:r>
            </a:p>
          </p:txBody>
        </p:sp>
      </p:grpSp>
      <p:grpSp>
        <p:nvGrpSpPr>
          <p:cNvPr id="20" name="组合 19"/>
          <p:cNvGrpSpPr/>
          <p:nvPr/>
        </p:nvGrpSpPr>
        <p:grpSpPr>
          <a:xfrm>
            <a:off x="5888824" y="3249844"/>
            <a:ext cx="3818847" cy="625154"/>
            <a:chOff x="5601973" y="1392428"/>
            <a:chExt cx="4354828" cy="712895"/>
          </a:xfrm>
        </p:grpSpPr>
        <p:pic>
          <p:nvPicPr>
            <p:cNvPr id="21" name="图片 20" descr="图片包含 游戏机, 建筑, 灯光, 镜子&#10;&#10;描述已自动生成"/>
            <p:cNvPicPr>
              <a:picLocks noChangeAspect="1"/>
            </p:cNvPicPr>
            <p:nvPr/>
          </p:nvPicPr>
          <p:blipFill rotWithShape="1">
            <a:blip r:embed="rId3" cstate="screen"/>
            <a:srcRect/>
            <a:stretch>
              <a:fillRect/>
            </a:stretch>
          </p:blipFill>
          <p:spPr>
            <a:xfrm>
              <a:off x="5601973" y="1433848"/>
              <a:ext cx="668200" cy="671475"/>
            </a:xfrm>
            <a:prstGeom prst="rect">
              <a:avLst/>
            </a:prstGeom>
          </p:spPr>
        </p:pic>
        <p:cxnSp>
          <p:nvCxnSpPr>
            <p:cNvPr id="22" name="直接连接符 21"/>
            <p:cNvCxnSpPr/>
            <p:nvPr/>
          </p:nvCxnSpPr>
          <p:spPr>
            <a:xfrm>
              <a:off x="6386286" y="2002971"/>
              <a:ext cx="3570515" cy="0"/>
            </a:xfrm>
            <a:prstGeom prst="line">
              <a:avLst/>
            </a:prstGeom>
            <a:ln>
              <a:solidFill>
                <a:srgbClr val="FEE2B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6386198" y="1392428"/>
              <a:ext cx="3464930" cy="524989"/>
            </a:xfrm>
            <a:prstGeom prst="rect">
              <a:avLst/>
            </a:prstGeom>
            <a:noFill/>
          </p:spPr>
          <p:txBody>
            <a:bodyPr wrap="square" rtlCol="0">
              <a:spAutoFit/>
            </a:bodyPr>
            <a:lstStyle/>
            <a:p>
              <a:r>
                <a:rPr lang="zh-CN" altLang="en-US" sz="2400" dirty="0">
                  <a:solidFill>
                    <a:schemeClr val="bg1"/>
                  </a:solidFill>
                  <a:latin typeface="字魂70号-灵悦黑体" panose="00000500000000000000" pitchFamily="2" charset="-122"/>
                  <a:ea typeface="字魂70号-灵悦黑体" panose="00000500000000000000" pitchFamily="2" charset="-122"/>
                </a:rPr>
                <a:t>前滚翻重难点及解析</a:t>
              </a:r>
            </a:p>
          </p:txBody>
        </p:sp>
        <p:sp>
          <p:nvSpPr>
            <p:cNvPr id="24" name="文本框 23"/>
            <p:cNvSpPr txBox="1"/>
            <p:nvPr/>
          </p:nvSpPr>
          <p:spPr>
            <a:xfrm>
              <a:off x="5660301" y="1479752"/>
              <a:ext cx="551544" cy="526460"/>
            </a:xfrm>
            <a:prstGeom prst="rect">
              <a:avLst/>
            </a:prstGeom>
            <a:noFill/>
          </p:spPr>
          <p:txBody>
            <a:bodyPr wrap="square" rtlCol="0">
              <a:spAutoFit/>
            </a:bodyPr>
            <a:lstStyle/>
            <a:p>
              <a:pPr algn="ctr"/>
              <a:r>
                <a:rPr lang="zh-CN" altLang="en-US" sz="2400" dirty="0">
                  <a:solidFill>
                    <a:srgbClr val="2A6E9D"/>
                  </a:solidFill>
                  <a:latin typeface="字魂70号-灵悦黑体" panose="00000500000000000000" pitchFamily="2" charset="-122"/>
                  <a:ea typeface="字魂70号-灵悦黑体" panose="00000500000000000000" pitchFamily="2" charset="-122"/>
                </a:rPr>
                <a:t>三</a:t>
              </a:r>
            </a:p>
          </p:txBody>
        </p:sp>
      </p:grpSp>
      <p:grpSp>
        <p:nvGrpSpPr>
          <p:cNvPr id="26" name="组合 25"/>
          <p:cNvGrpSpPr/>
          <p:nvPr/>
        </p:nvGrpSpPr>
        <p:grpSpPr>
          <a:xfrm>
            <a:off x="5888824" y="4339000"/>
            <a:ext cx="3818847" cy="625154"/>
            <a:chOff x="5601973" y="1392428"/>
            <a:chExt cx="4354828" cy="712895"/>
          </a:xfrm>
        </p:grpSpPr>
        <p:pic>
          <p:nvPicPr>
            <p:cNvPr id="27" name="图片 26" descr="图片包含 游戏机, 建筑, 灯光, 镜子&#10;&#10;描述已自动生成"/>
            <p:cNvPicPr>
              <a:picLocks noChangeAspect="1"/>
            </p:cNvPicPr>
            <p:nvPr/>
          </p:nvPicPr>
          <p:blipFill rotWithShape="1">
            <a:blip r:embed="rId3" cstate="screen"/>
            <a:srcRect/>
            <a:stretch>
              <a:fillRect/>
            </a:stretch>
          </p:blipFill>
          <p:spPr>
            <a:xfrm>
              <a:off x="5601973" y="1433848"/>
              <a:ext cx="668200" cy="671475"/>
            </a:xfrm>
            <a:prstGeom prst="rect">
              <a:avLst/>
            </a:prstGeom>
          </p:spPr>
        </p:pic>
        <p:cxnSp>
          <p:nvCxnSpPr>
            <p:cNvPr id="28" name="直接连接符 27"/>
            <p:cNvCxnSpPr/>
            <p:nvPr/>
          </p:nvCxnSpPr>
          <p:spPr>
            <a:xfrm>
              <a:off x="6386286" y="2002971"/>
              <a:ext cx="3570515" cy="0"/>
            </a:xfrm>
            <a:prstGeom prst="line">
              <a:avLst/>
            </a:prstGeom>
            <a:ln>
              <a:solidFill>
                <a:srgbClr val="FEE2B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6386286" y="1392428"/>
              <a:ext cx="3027575" cy="524989"/>
            </a:xfrm>
            <a:prstGeom prst="rect">
              <a:avLst/>
            </a:prstGeom>
            <a:noFill/>
          </p:spPr>
          <p:txBody>
            <a:bodyPr wrap="square" rtlCol="0">
              <a:spAutoFit/>
            </a:bodyPr>
            <a:lstStyle/>
            <a:p>
              <a:r>
                <a:rPr lang="zh-CN" altLang="en-US" sz="2400" dirty="0">
                  <a:solidFill>
                    <a:schemeClr val="bg1"/>
                  </a:solidFill>
                  <a:latin typeface="字魂70号-灵悦黑体" panose="00000500000000000000" pitchFamily="2" charset="-122"/>
                  <a:ea typeface="字魂70号-灵悦黑体" panose="00000500000000000000" pitchFamily="2" charset="-122"/>
                </a:rPr>
                <a:t>总结</a:t>
              </a:r>
            </a:p>
          </p:txBody>
        </p:sp>
        <p:sp>
          <p:nvSpPr>
            <p:cNvPr id="30" name="文本框 29"/>
            <p:cNvSpPr txBox="1"/>
            <p:nvPr/>
          </p:nvSpPr>
          <p:spPr>
            <a:xfrm>
              <a:off x="5660301" y="1479752"/>
              <a:ext cx="551544" cy="526460"/>
            </a:xfrm>
            <a:prstGeom prst="rect">
              <a:avLst/>
            </a:prstGeom>
            <a:noFill/>
          </p:spPr>
          <p:txBody>
            <a:bodyPr wrap="square" rtlCol="0">
              <a:spAutoFit/>
            </a:bodyPr>
            <a:lstStyle/>
            <a:p>
              <a:pPr algn="ctr"/>
              <a:r>
                <a:rPr lang="zh-CN" altLang="en-US" sz="2400" dirty="0">
                  <a:solidFill>
                    <a:srgbClr val="2A6E9D"/>
                  </a:solidFill>
                  <a:latin typeface="字魂70号-灵悦黑体" panose="00000500000000000000" pitchFamily="2" charset="-122"/>
                  <a:ea typeface="字魂70号-灵悦黑体" panose="00000500000000000000" pitchFamily="2" charset="-122"/>
                </a:rPr>
                <a:t>四</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77645" y="617855"/>
            <a:ext cx="2780665" cy="583565"/>
          </a:xfrm>
          <a:prstGeom prst="rect">
            <a:avLst/>
          </a:prstGeom>
          <a:noFill/>
        </p:spPr>
        <p:txBody>
          <a:bodyPr wrap="square" rtlCol="0">
            <a:spAutoFit/>
          </a:bodyPr>
          <a:lstStyle/>
          <a:p>
            <a:r>
              <a:rPr lang="zh-CN" altLang="en-US" sz="3200" spc="-300" dirty="0">
                <a:solidFill>
                  <a:schemeClr val="tx1">
                    <a:lumMod val="75000"/>
                    <a:lumOff val="25000"/>
                  </a:schemeClr>
                </a:solidFill>
                <a:latin typeface="字魂70号-灵悦黑体" panose="00000500000000000000" pitchFamily="2" charset="-122"/>
                <a:ea typeface="字魂70号-灵悦黑体" panose="00000500000000000000" pitchFamily="2" charset="-122"/>
              </a:rPr>
              <a:t>前滚翻介绍</a:t>
            </a:r>
          </a:p>
        </p:txBody>
      </p:sp>
      <p:grpSp>
        <p:nvGrpSpPr>
          <p:cNvPr id="19" name="组合 18"/>
          <p:cNvGrpSpPr/>
          <p:nvPr/>
        </p:nvGrpSpPr>
        <p:grpSpPr>
          <a:xfrm>
            <a:off x="1585750" y="1437367"/>
            <a:ext cx="8646697" cy="3443810"/>
            <a:chOff x="1585750" y="1436732"/>
            <a:chExt cx="8646697" cy="3443810"/>
          </a:xfrm>
        </p:grpSpPr>
        <p:grpSp>
          <p:nvGrpSpPr>
            <p:cNvPr id="15" name="组合 14"/>
            <p:cNvGrpSpPr/>
            <p:nvPr/>
          </p:nvGrpSpPr>
          <p:grpSpPr>
            <a:xfrm>
              <a:off x="1585750" y="1436732"/>
              <a:ext cx="5139286" cy="3443810"/>
              <a:chOff x="1599818" y="1324192"/>
              <a:chExt cx="5139286" cy="3443810"/>
            </a:xfrm>
          </p:grpSpPr>
          <p:grpSp>
            <p:nvGrpSpPr>
              <p:cNvPr id="12" name="组合 11"/>
              <p:cNvGrpSpPr/>
              <p:nvPr/>
            </p:nvGrpSpPr>
            <p:grpSpPr>
              <a:xfrm>
                <a:off x="1599818" y="1324192"/>
                <a:ext cx="5139286" cy="1327785"/>
                <a:chOff x="1599818" y="1324192"/>
                <a:chExt cx="5139286" cy="1327785"/>
              </a:xfrm>
            </p:grpSpPr>
            <p:sp>
              <p:nvSpPr>
                <p:cNvPr id="6" name="椭圆 5"/>
                <p:cNvSpPr/>
                <p:nvPr/>
              </p:nvSpPr>
              <p:spPr>
                <a:xfrm>
                  <a:off x="1599818" y="1697326"/>
                  <a:ext cx="605118" cy="605118"/>
                </a:xfrm>
                <a:prstGeom prst="ellipse">
                  <a:avLst/>
                </a:prstGeom>
                <a:noFill/>
                <a:ln w="57150">
                  <a:solidFill>
                    <a:srgbClr val="2A6E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rgbClr val="2A6E9D"/>
                      </a:solidFill>
                      <a:latin typeface="字魂70号-灵悦黑体" panose="00000500000000000000" pitchFamily="2" charset="-122"/>
                      <a:ea typeface="字魂70号-灵悦黑体" panose="00000500000000000000" pitchFamily="2" charset="-122"/>
                    </a:rPr>
                    <a:t>01</a:t>
                  </a:r>
                  <a:endParaRPr lang="zh-CN" altLang="en-US" sz="1400" dirty="0">
                    <a:solidFill>
                      <a:srgbClr val="2A6E9D"/>
                    </a:solidFill>
                    <a:latin typeface="字魂70号-灵悦黑体" panose="00000500000000000000" pitchFamily="2" charset="-122"/>
                    <a:ea typeface="字魂70号-灵悦黑体" panose="00000500000000000000" pitchFamily="2" charset="-122"/>
                  </a:endParaRPr>
                </a:p>
              </p:txBody>
            </p:sp>
            <p:sp>
              <p:nvSpPr>
                <p:cNvPr id="7" name="矩形 6"/>
                <p:cNvSpPr/>
                <p:nvPr/>
              </p:nvSpPr>
              <p:spPr>
                <a:xfrm>
                  <a:off x="2452341" y="1324192"/>
                  <a:ext cx="4286763" cy="1327785"/>
                </a:xfrm>
                <a:prstGeom prst="rect">
                  <a:avLst/>
                </a:prstGeom>
                <a:noFill/>
              </p:spPr>
              <p:txBody>
                <a:bodyPr wrap="square">
                  <a:spAutoFit/>
                </a:bodyPr>
                <a:lstStyle/>
                <a:p>
                  <a:pPr eaLnBrk="1" hangingPunct="1">
                    <a:lnSpc>
                      <a:spcPct val="200000"/>
                    </a:lnSpc>
                    <a:defRPr/>
                  </a:pPr>
                  <a:r>
                    <a:rPr lang="zh-CN" altLang="en-US" sz="1335" dirty="0">
                      <a:solidFill>
                        <a:schemeClr val="tx1">
                          <a:lumMod val="75000"/>
                          <a:lumOff val="25000"/>
                        </a:schemeClr>
                      </a:solidFill>
                      <a:latin typeface="字魂70号-灵悦黑体" panose="00000500000000000000" pitchFamily="2" charset="-122"/>
                      <a:ea typeface="字魂70号-灵悦黑体" panose="00000500000000000000" pitchFamily="2" charset="-122"/>
                    </a:rPr>
                    <a:t>前滚翻是中小学体操运动项目中的基础动作之一，也是所有体操运动技术的基础，学习前滚翻可以为以后的体操运动打下坚实的基础。</a:t>
                  </a:r>
                </a:p>
              </p:txBody>
            </p:sp>
          </p:grpSp>
          <p:grpSp>
            <p:nvGrpSpPr>
              <p:cNvPr id="13" name="组合 12"/>
              <p:cNvGrpSpPr/>
              <p:nvPr/>
            </p:nvGrpSpPr>
            <p:grpSpPr>
              <a:xfrm>
                <a:off x="1599818" y="2794319"/>
                <a:ext cx="5098833" cy="1740535"/>
                <a:chOff x="1599818" y="2864202"/>
                <a:chExt cx="5098833" cy="1740535"/>
              </a:xfrm>
            </p:grpSpPr>
            <p:sp>
              <p:nvSpPr>
                <p:cNvPr id="8" name="椭圆 7"/>
                <p:cNvSpPr/>
                <p:nvPr/>
              </p:nvSpPr>
              <p:spPr>
                <a:xfrm>
                  <a:off x="1599818" y="3194959"/>
                  <a:ext cx="605118" cy="605118"/>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rgbClr val="FFC000"/>
                      </a:solidFill>
                      <a:latin typeface="字魂70号-灵悦黑体" panose="00000500000000000000" pitchFamily="2" charset="-122"/>
                      <a:ea typeface="字魂70号-灵悦黑体" panose="00000500000000000000" pitchFamily="2" charset="-122"/>
                    </a:rPr>
                    <a:t>02</a:t>
                  </a:r>
                  <a:endParaRPr lang="zh-CN" altLang="en-US" sz="1400" dirty="0">
                    <a:solidFill>
                      <a:srgbClr val="FFC000"/>
                    </a:solidFill>
                    <a:latin typeface="字魂70号-灵悦黑体" panose="00000500000000000000" pitchFamily="2" charset="-122"/>
                    <a:ea typeface="字魂70号-灵悦黑体" panose="00000500000000000000" pitchFamily="2" charset="-122"/>
                  </a:endParaRPr>
                </a:p>
              </p:txBody>
            </p:sp>
            <p:sp>
              <p:nvSpPr>
                <p:cNvPr id="9" name="矩形 8"/>
                <p:cNvSpPr/>
                <p:nvPr/>
              </p:nvSpPr>
              <p:spPr>
                <a:xfrm>
                  <a:off x="2411888" y="2864202"/>
                  <a:ext cx="4286763" cy="1740535"/>
                </a:xfrm>
                <a:prstGeom prst="rect">
                  <a:avLst/>
                </a:prstGeom>
                <a:noFill/>
              </p:spPr>
              <p:txBody>
                <a:bodyPr wrap="square">
                  <a:spAutoFit/>
                </a:bodyPr>
                <a:lstStyle/>
                <a:p>
                  <a:pPr eaLnBrk="1" hangingPunct="1">
                    <a:lnSpc>
                      <a:spcPct val="200000"/>
                    </a:lnSpc>
                    <a:defRPr/>
                  </a:pPr>
                  <a:r>
                    <a:rPr lang="zh-CN" altLang="en-US" sz="1335" dirty="0">
                      <a:solidFill>
                        <a:schemeClr val="tx1">
                          <a:lumMod val="75000"/>
                          <a:lumOff val="25000"/>
                        </a:schemeClr>
                      </a:solidFill>
                      <a:latin typeface="字魂70号-灵悦黑体" panose="00000500000000000000" pitchFamily="2" charset="-122"/>
                      <a:ea typeface="字魂70号-灵悦黑体" panose="00000500000000000000" pitchFamily="2" charset="-122"/>
                    </a:rPr>
                    <a:t>前滚翻是中小学体操运动项目中的基础动作之一，也是我们自我保护的技术动作，不管是我们在运动中还是在生活中，当我们出现摔倒的情况，我们都可以运用前滚翻的技术动作来减少摔倒对我们身体造成的伤害。</a:t>
                  </a:r>
                </a:p>
              </p:txBody>
            </p:sp>
          </p:grpSp>
          <p:sp>
            <p:nvSpPr>
              <p:cNvPr id="11" name="矩形 10"/>
              <p:cNvSpPr/>
              <p:nvPr/>
            </p:nvSpPr>
            <p:spPr>
              <a:xfrm>
                <a:off x="2422421" y="4264447"/>
                <a:ext cx="4286763" cy="503555"/>
              </a:xfrm>
              <a:prstGeom prst="rect">
                <a:avLst/>
              </a:prstGeom>
              <a:noFill/>
            </p:spPr>
            <p:txBody>
              <a:bodyPr wrap="square">
                <a:spAutoFit/>
              </a:bodyPr>
              <a:lstStyle/>
              <a:p>
                <a:pPr eaLnBrk="1" hangingPunct="1">
                  <a:lnSpc>
                    <a:spcPct val="200000"/>
                  </a:lnSpc>
                  <a:defRPr/>
                </a:pPr>
                <a:endParaRPr lang="zh-CN" altLang="en-US" sz="1335" dirty="0">
                  <a:solidFill>
                    <a:schemeClr val="tx1">
                      <a:lumMod val="75000"/>
                      <a:lumOff val="25000"/>
                    </a:schemeClr>
                  </a:solidFill>
                  <a:latin typeface="字魂70号-灵悦黑体" panose="00000500000000000000" pitchFamily="2" charset="-122"/>
                  <a:ea typeface="字魂70号-灵悦黑体" panose="00000500000000000000" pitchFamily="2" charset="-122"/>
                </a:endParaRPr>
              </a:p>
            </p:txBody>
          </p:sp>
        </p:grpSp>
        <p:pic>
          <p:nvPicPr>
            <p:cNvPr id="16" name="图片 15" descr="C:\Users\庙山校区\Desktop\u=3064594285,215587556&amp;fm=26&amp;gp=0.jpgu=3064594285,215587556&amp;fm=26&amp;gp=0"/>
            <p:cNvPicPr>
              <a:picLocks noChangeAspect="1"/>
            </p:cNvPicPr>
            <p:nvPr/>
          </p:nvPicPr>
          <p:blipFill>
            <a:blip r:embed="rId3"/>
            <a:srcRect/>
            <a:stretch>
              <a:fillRect/>
            </a:stretch>
          </p:blipFill>
          <p:spPr>
            <a:xfrm>
              <a:off x="7717214" y="2618053"/>
              <a:ext cx="2515233" cy="1621155"/>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609991" y="684953"/>
            <a:ext cx="3249930" cy="761635"/>
            <a:chOff x="1553068" y="642695"/>
            <a:chExt cx="3249930" cy="761635"/>
          </a:xfrm>
        </p:grpSpPr>
        <p:sp>
          <p:nvSpPr>
            <p:cNvPr id="2" name="文本框 1"/>
            <p:cNvSpPr txBox="1"/>
            <p:nvPr/>
          </p:nvSpPr>
          <p:spPr>
            <a:xfrm>
              <a:off x="1553068" y="642695"/>
              <a:ext cx="3249930" cy="583565"/>
            </a:xfrm>
            <a:prstGeom prst="rect">
              <a:avLst/>
            </a:prstGeom>
            <a:noFill/>
          </p:spPr>
          <p:txBody>
            <a:bodyPr wrap="square" rtlCol="0">
              <a:spAutoFit/>
            </a:bodyPr>
            <a:lstStyle/>
            <a:p>
              <a:r>
                <a:rPr lang="zh-CN" altLang="en-US" sz="3200" spc="-300" dirty="0">
                  <a:solidFill>
                    <a:schemeClr val="tx1">
                      <a:lumMod val="75000"/>
                      <a:lumOff val="25000"/>
                    </a:schemeClr>
                  </a:solidFill>
                  <a:latin typeface="字魂70号-灵悦黑体" panose="00000500000000000000" pitchFamily="2" charset="-122"/>
                  <a:ea typeface="字魂70号-灵悦黑体" panose="00000500000000000000" pitchFamily="2" charset="-122"/>
                </a:rPr>
                <a:t>前滚翻的技术动作</a:t>
              </a:r>
            </a:p>
          </p:txBody>
        </p:sp>
        <p:sp>
          <p:nvSpPr>
            <p:cNvPr id="3" name="矩形 2"/>
            <p:cNvSpPr/>
            <p:nvPr/>
          </p:nvSpPr>
          <p:spPr>
            <a:xfrm>
              <a:off x="1590567" y="1151600"/>
              <a:ext cx="309880" cy="252730"/>
            </a:xfrm>
            <a:prstGeom prst="rect">
              <a:avLst/>
            </a:prstGeom>
          </p:spPr>
          <p:txBody>
            <a:bodyPr wrap="none">
              <a:spAutoFit/>
            </a:bodyPr>
            <a:lstStyle/>
            <a:p>
              <a:endParaRPr lang="zh-CN" altLang="en-US" sz="1050" dirty="0">
                <a:solidFill>
                  <a:schemeClr val="tx1">
                    <a:lumMod val="50000"/>
                    <a:lumOff val="50000"/>
                  </a:schemeClr>
                </a:solidFill>
                <a:latin typeface="字魂70号-灵悦黑体" panose="00000500000000000000" pitchFamily="2" charset="-122"/>
                <a:ea typeface="字魂70号-灵悦黑体" panose="00000500000000000000" pitchFamily="2" charset="-122"/>
              </a:endParaRPr>
            </a:p>
          </p:txBody>
        </p:sp>
      </p:grpSp>
      <p:grpSp>
        <p:nvGrpSpPr>
          <p:cNvPr id="44" name="组合 43"/>
          <p:cNvGrpSpPr/>
          <p:nvPr/>
        </p:nvGrpSpPr>
        <p:grpSpPr>
          <a:xfrm>
            <a:off x="557448" y="525778"/>
            <a:ext cx="9832064" cy="4942862"/>
            <a:chOff x="547923" y="535938"/>
            <a:chExt cx="9832064" cy="4942862"/>
          </a:xfrm>
        </p:grpSpPr>
        <p:grpSp>
          <p:nvGrpSpPr>
            <p:cNvPr id="5" name="组合 4"/>
            <p:cNvGrpSpPr/>
            <p:nvPr/>
          </p:nvGrpSpPr>
          <p:grpSpPr>
            <a:xfrm>
              <a:off x="547923" y="535938"/>
              <a:ext cx="9832064" cy="4942862"/>
              <a:chOff x="547923" y="681567"/>
              <a:chExt cx="9832064" cy="4942862"/>
            </a:xfrm>
          </p:grpSpPr>
          <p:grpSp>
            <p:nvGrpSpPr>
              <p:cNvPr id="6" name="组合 5"/>
              <p:cNvGrpSpPr/>
              <p:nvPr/>
            </p:nvGrpSpPr>
            <p:grpSpPr>
              <a:xfrm>
                <a:off x="5477299" y="681567"/>
                <a:ext cx="1237601" cy="4942862"/>
                <a:chOff x="5520983" y="663424"/>
                <a:chExt cx="1237601" cy="4942862"/>
              </a:xfrm>
            </p:grpSpPr>
            <p:sp>
              <p:nvSpPr>
                <p:cNvPr id="20" name="六边形 19"/>
                <p:cNvSpPr/>
                <p:nvPr/>
              </p:nvSpPr>
              <p:spPr>
                <a:xfrm rot="5400000">
                  <a:off x="5422493" y="762393"/>
                  <a:ext cx="1435060" cy="1237122"/>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latin typeface="字魂70号-灵悦黑体" panose="00000500000000000000" pitchFamily="2" charset="-122"/>
                    <a:ea typeface="字魂70号-灵悦黑体" panose="00000500000000000000" pitchFamily="2" charset="-122"/>
                    <a:cs typeface="+mn-ea"/>
                    <a:sym typeface="+mn-lt"/>
                  </a:endParaRPr>
                </a:p>
              </p:txBody>
            </p:sp>
            <p:sp>
              <p:nvSpPr>
                <p:cNvPr id="23" name="六边形 22"/>
                <p:cNvSpPr/>
                <p:nvPr/>
              </p:nvSpPr>
              <p:spPr>
                <a:xfrm rot="16200000">
                  <a:off x="5422158" y="4270195"/>
                  <a:ext cx="1435060" cy="1237122"/>
                </a:xfrm>
                <a:prstGeom prst="hexagon">
                  <a:avLst/>
                </a:prstGeom>
                <a:solidFill>
                  <a:srgbClr val="2A6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latin typeface="字魂70号-灵悦黑体" panose="00000500000000000000" pitchFamily="2" charset="-122"/>
                    <a:ea typeface="字魂70号-灵悦黑体" panose="00000500000000000000" pitchFamily="2" charset="-122"/>
                    <a:cs typeface="+mn-ea"/>
                    <a:sym typeface="+mn-lt"/>
                  </a:endParaRPr>
                </a:p>
              </p:txBody>
            </p:sp>
            <p:sp>
              <p:nvSpPr>
                <p:cNvPr id="24" name="六边形 23"/>
                <p:cNvSpPr/>
                <p:nvPr/>
              </p:nvSpPr>
              <p:spPr>
                <a:xfrm rot="16200000">
                  <a:off x="5422014" y="3103917"/>
                  <a:ext cx="1435060" cy="1237122"/>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latin typeface="字魂70号-灵悦黑体" panose="00000500000000000000" pitchFamily="2" charset="-122"/>
                    <a:ea typeface="字魂70号-灵悦黑体" panose="00000500000000000000" pitchFamily="2" charset="-122"/>
                    <a:cs typeface="+mn-ea"/>
                    <a:sym typeface="+mn-lt"/>
                  </a:endParaRPr>
                </a:p>
              </p:txBody>
            </p:sp>
            <p:sp>
              <p:nvSpPr>
                <p:cNvPr id="25" name="六边形 24"/>
                <p:cNvSpPr/>
                <p:nvPr/>
              </p:nvSpPr>
              <p:spPr>
                <a:xfrm rot="16200000">
                  <a:off x="5422033" y="1909840"/>
                  <a:ext cx="1435060" cy="1237122"/>
                </a:xfrm>
                <a:prstGeom prst="hexagon">
                  <a:avLst/>
                </a:prstGeom>
                <a:solidFill>
                  <a:srgbClr val="2A6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latin typeface="字魂70号-灵悦黑体" panose="00000500000000000000" pitchFamily="2" charset="-122"/>
                    <a:ea typeface="字魂70号-灵悦黑体" panose="00000500000000000000" pitchFamily="2" charset="-122"/>
                    <a:cs typeface="+mn-ea"/>
                    <a:sym typeface="+mn-lt"/>
                  </a:endParaRPr>
                </a:p>
              </p:txBody>
            </p:sp>
          </p:grpSp>
          <p:grpSp>
            <p:nvGrpSpPr>
              <p:cNvPr id="7" name="组合 6"/>
              <p:cNvGrpSpPr/>
              <p:nvPr/>
            </p:nvGrpSpPr>
            <p:grpSpPr>
              <a:xfrm>
                <a:off x="547923" y="2075894"/>
                <a:ext cx="9832064" cy="3534575"/>
                <a:chOff x="657677" y="2075894"/>
                <a:chExt cx="9832064" cy="3534575"/>
              </a:xfrm>
            </p:grpSpPr>
            <p:sp>
              <p:nvSpPr>
                <p:cNvPr id="8" name="TextBox 19"/>
                <p:cNvSpPr txBox="1"/>
                <p:nvPr/>
              </p:nvSpPr>
              <p:spPr>
                <a:xfrm>
                  <a:off x="2697158" y="2444230"/>
                  <a:ext cx="2581075" cy="598805"/>
                </a:xfrm>
                <a:prstGeom prst="rect">
                  <a:avLst/>
                </a:prstGeom>
                <a:noFill/>
              </p:spPr>
              <p:txBody>
                <a:bodyPr wrap="square" rtlCol="0">
                  <a:spAutoFit/>
                </a:bodyPr>
                <a:lstStyle/>
                <a:p>
                  <a:pPr algn="r">
                    <a:lnSpc>
                      <a:spcPct val="150000"/>
                    </a:lnSpc>
                  </a:pPr>
                  <a:r>
                    <a:rPr lang="zh-CN" altLang="en-US" sz="1100" dirty="0">
                      <a:solidFill>
                        <a:schemeClr val="tx1">
                          <a:lumMod val="75000"/>
                          <a:lumOff val="25000"/>
                        </a:schemeClr>
                      </a:solidFill>
                      <a:latin typeface="字魂70号-灵悦黑体" panose="00000500000000000000" pitchFamily="2" charset="-122"/>
                      <a:ea typeface="字魂70号-灵悦黑体" panose="00000500000000000000" pitchFamily="2" charset="-122"/>
                      <a:cs typeface="+mn-ea"/>
                      <a:sym typeface="+mn-lt"/>
                    </a:rPr>
                    <a:t>双脚站在体操垫前面，双脚离垫子半脚距离 两脚之间相距一拳的距离。       </a:t>
                  </a:r>
                </a:p>
              </p:txBody>
            </p:sp>
            <p:sp>
              <p:nvSpPr>
                <p:cNvPr id="9" name="TextBox 20"/>
                <p:cNvSpPr txBox="1"/>
                <p:nvPr/>
              </p:nvSpPr>
              <p:spPr>
                <a:xfrm>
                  <a:off x="657677" y="2075894"/>
                  <a:ext cx="2367148" cy="368300"/>
                </a:xfrm>
                <a:prstGeom prst="rect">
                  <a:avLst/>
                </a:prstGeom>
                <a:noFill/>
              </p:spPr>
              <p:txBody>
                <a:bodyPr wrap="square" rtlCol="0">
                  <a:spAutoFit/>
                </a:bodyPr>
                <a:lstStyle/>
                <a:p>
                  <a:pPr algn="r"/>
                  <a:r>
                    <a:rPr lang="zh-CN" altLang="en-US" dirty="0">
                      <a:solidFill>
                        <a:schemeClr val="tx1">
                          <a:lumMod val="75000"/>
                          <a:lumOff val="25000"/>
                        </a:schemeClr>
                      </a:solidFill>
                      <a:latin typeface="字魂70号-灵悦黑体" panose="00000500000000000000" pitchFamily="2" charset="-122"/>
                      <a:ea typeface="字魂70号-灵悦黑体" panose="00000500000000000000" pitchFamily="2" charset="-122"/>
                      <a:cs typeface="+mn-ea"/>
                      <a:sym typeface="+mn-lt"/>
                    </a:rPr>
                    <a:t>一：蹲</a:t>
                  </a:r>
                </a:p>
              </p:txBody>
            </p:sp>
            <p:sp>
              <p:nvSpPr>
                <p:cNvPr id="10" name="TextBox 19"/>
                <p:cNvSpPr txBox="1"/>
                <p:nvPr/>
              </p:nvSpPr>
              <p:spPr>
                <a:xfrm>
                  <a:off x="7924045" y="2421370"/>
                  <a:ext cx="2565696" cy="344805"/>
                </a:xfrm>
                <a:prstGeom prst="rect">
                  <a:avLst/>
                </a:prstGeom>
                <a:noFill/>
              </p:spPr>
              <p:txBody>
                <a:bodyPr wrap="square" rtlCol="0">
                  <a:spAutoFit/>
                </a:bodyPr>
                <a:lstStyle/>
                <a:p>
                  <a:pPr>
                    <a:lnSpc>
                      <a:spcPct val="150000"/>
                    </a:lnSpc>
                  </a:pPr>
                  <a:r>
                    <a:rPr lang="zh-CN" altLang="en-US" sz="1100" dirty="0">
                      <a:solidFill>
                        <a:schemeClr val="tx1">
                          <a:lumMod val="75000"/>
                          <a:lumOff val="25000"/>
                        </a:schemeClr>
                      </a:solidFill>
                      <a:latin typeface="字魂70号-灵悦黑体" panose="00000500000000000000" pitchFamily="2" charset="-122"/>
                      <a:ea typeface="字魂70号-灵悦黑体" panose="00000500000000000000" pitchFamily="2" charset="-122"/>
                      <a:cs typeface="+mn-ea"/>
                      <a:sym typeface="+mn-lt"/>
                    </a:rPr>
                    <a:t>手脚保持原来姿势不动，低头、含颚。</a:t>
                  </a:r>
                </a:p>
              </p:txBody>
            </p:sp>
            <p:sp>
              <p:nvSpPr>
                <p:cNvPr id="11" name="TextBox 20"/>
                <p:cNvSpPr txBox="1"/>
                <p:nvPr/>
              </p:nvSpPr>
              <p:spPr>
                <a:xfrm>
                  <a:off x="7937587" y="2075894"/>
                  <a:ext cx="2367148" cy="368300"/>
                </a:xfrm>
                <a:prstGeom prst="rect">
                  <a:avLst/>
                </a:prstGeom>
                <a:noFill/>
              </p:spPr>
              <p:txBody>
                <a:bodyPr wrap="square" rtlCol="0">
                  <a:spAutoFit/>
                </a:bodyPr>
                <a:lstStyle/>
                <a:p>
                  <a:r>
                    <a:rPr lang="zh-CN" altLang="en-US" dirty="0">
                      <a:solidFill>
                        <a:schemeClr val="tx1">
                          <a:lumMod val="75000"/>
                          <a:lumOff val="25000"/>
                        </a:schemeClr>
                      </a:solidFill>
                      <a:latin typeface="字魂70号-灵悦黑体" panose="00000500000000000000" pitchFamily="2" charset="-122"/>
                      <a:ea typeface="字魂70号-灵悦黑体" panose="00000500000000000000" pitchFamily="2" charset="-122"/>
                      <a:cs typeface="+mn-ea"/>
                      <a:sym typeface="+mn-lt"/>
                    </a:rPr>
                    <a:t>三：低头</a:t>
                  </a:r>
                </a:p>
              </p:txBody>
            </p:sp>
            <p:sp>
              <p:nvSpPr>
                <p:cNvPr id="16" name="TextBox 19"/>
                <p:cNvSpPr txBox="1"/>
                <p:nvPr/>
              </p:nvSpPr>
              <p:spPr>
                <a:xfrm>
                  <a:off x="2681811" y="5011664"/>
                  <a:ext cx="2581075" cy="598805"/>
                </a:xfrm>
                <a:prstGeom prst="rect">
                  <a:avLst/>
                </a:prstGeom>
                <a:noFill/>
              </p:spPr>
              <p:txBody>
                <a:bodyPr wrap="square" rtlCol="0">
                  <a:spAutoFit/>
                </a:bodyPr>
                <a:lstStyle/>
                <a:p>
                  <a:pPr algn="r">
                    <a:lnSpc>
                      <a:spcPct val="150000"/>
                    </a:lnSpc>
                  </a:pPr>
                  <a:r>
                    <a:rPr lang="zh-CN" altLang="en-US" sz="1100" dirty="0">
                      <a:solidFill>
                        <a:schemeClr val="tx1">
                          <a:lumMod val="75000"/>
                          <a:lumOff val="25000"/>
                        </a:schemeClr>
                      </a:solidFill>
                      <a:latin typeface="字魂70号-灵悦黑体" panose="00000500000000000000" pitchFamily="2" charset="-122"/>
                      <a:ea typeface="字魂70号-灵悦黑体" panose="00000500000000000000" pitchFamily="2" charset="-122"/>
                      <a:cs typeface="+mn-ea"/>
                      <a:sym typeface="+mn-lt"/>
                    </a:rPr>
                    <a:t>双手放于体操垫上面，与肩部同宽，双手用力撑住，后脚跟抬起，双脚并拢。</a:t>
                  </a:r>
                </a:p>
              </p:txBody>
            </p:sp>
            <p:sp>
              <p:nvSpPr>
                <p:cNvPr id="17" name="TextBox 20"/>
                <p:cNvSpPr txBox="1"/>
                <p:nvPr/>
              </p:nvSpPr>
              <p:spPr>
                <a:xfrm>
                  <a:off x="657998" y="4663014"/>
                  <a:ext cx="2367148" cy="368300"/>
                </a:xfrm>
                <a:prstGeom prst="rect">
                  <a:avLst/>
                </a:prstGeom>
                <a:noFill/>
              </p:spPr>
              <p:txBody>
                <a:bodyPr wrap="square" rtlCol="0">
                  <a:spAutoFit/>
                </a:bodyPr>
                <a:lstStyle/>
                <a:p>
                  <a:pPr algn="r"/>
                  <a:r>
                    <a:rPr lang="zh-CN" altLang="en-US" dirty="0">
                      <a:solidFill>
                        <a:schemeClr val="tx1">
                          <a:lumMod val="75000"/>
                          <a:lumOff val="25000"/>
                        </a:schemeClr>
                      </a:solidFill>
                      <a:latin typeface="字魂70号-灵悦黑体" panose="00000500000000000000" pitchFamily="2" charset="-122"/>
                      <a:ea typeface="字魂70号-灵悦黑体" panose="00000500000000000000" pitchFamily="2" charset="-122"/>
                      <a:cs typeface="+mn-ea"/>
                      <a:sym typeface="+mn-lt"/>
                    </a:rPr>
                    <a:t>二：放</a:t>
                  </a:r>
                </a:p>
              </p:txBody>
            </p:sp>
            <p:sp>
              <p:nvSpPr>
                <p:cNvPr id="18" name="TextBox 19"/>
                <p:cNvSpPr txBox="1"/>
                <p:nvPr/>
              </p:nvSpPr>
              <p:spPr>
                <a:xfrm>
                  <a:off x="7924045" y="5031349"/>
                  <a:ext cx="2565696" cy="344805"/>
                </a:xfrm>
                <a:prstGeom prst="rect">
                  <a:avLst/>
                </a:prstGeom>
                <a:noFill/>
              </p:spPr>
              <p:txBody>
                <a:bodyPr wrap="square" rtlCol="0">
                  <a:spAutoFit/>
                </a:bodyPr>
                <a:lstStyle/>
                <a:p>
                  <a:pPr>
                    <a:lnSpc>
                      <a:spcPct val="150000"/>
                    </a:lnSpc>
                  </a:pPr>
                  <a:r>
                    <a:rPr lang="zh-CN" altLang="en-US" sz="1100" dirty="0">
                      <a:solidFill>
                        <a:schemeClr val="tx1">
                          <a:lumMod val="75000"/>
                          <a:lumOff val="25000"/>
                        </a:schemeClr>
                      </a:solidFill>
                      <a:latin typeface="字魂70号-灵悦黑体" panose="00000500000000000000" pitchFamily="2" charset="-122"/>
                      <a:ea typeface="字魂70号-灵悦黑体" panose="00000500000000000000" pitchFamily="2" charset="-122"/>
                      <a:cs typeface="+mn-ea"/>
                      <a:sym typeface="+mn-lt"/>
                    </a:rPr>
                    <a:t>手脚协同发力，向前滚动</a:t>
                  </a:r>
                </a:p>
              </p:txBody>
            </p:sp>
            <p:sp>
              <p:nvSpPr>
                <p:cNvPr id="19" name="TextBox 20"/>
                <p:cNvSpPr txBox="1"/>
                <p:nvPr/>
              </p:nvSpPr>
              <p:spPr>
                <a:xfrm>
                  <a:off x="7937587" y="4685874"/>
                  <a:ext cx="2367148" cy="368300"/>
                </a:xfrm>
                <a:prstGeom prst="rect">
                  <a:avLst/>
                </a:prstGeom>
                <a:noFill/>
              </p:spPr>
              <p:txBody>
                <a:bodyPr wrap="square" rtlCol="0">
                  <a:spAutoFit/>
                </a:bodyPr>
                <a:lstStyle/>
                <a:p>
                  <a:r>
                    <a:rPr lang="zh-CN" altLang="en-US" dirty="0">
                      <a:solidFill>
                        <a:schemeClr val="tx1">
                          <a:lumMod val="75000"/>
                          <a:lumOff val="25000"/>
                        </a:schemeClr>
                      </a:solidFill>
                      <a:latin typeface="字魂70号-灵悦黑体" panose="00000500000000000000" pitchFamily="2" charset="-122"/>
                      <a:ea typeface="字魂70号-灵悦黑体" panose="00000500000000000000" pitchFamily="2" charset="-122"/>
                      <a:cs typeface="+mn-ea"/>
                      <a:sym typeface="+mn-lt"/>
                    </a:rPr>
                    <a:t>四</a:t>
                  </a:r>
                  <a:r>
                    <a:rPr lang="en-US" altLang="zh-CN" dirty="0">
                      <a:solidFill>
                        <a:schemeClr val="tx1">
                          <a:lumMod val="75000"/>
                          <a:lumOff val="25000"/>
                        </a:schemeClr>
                      </a:solidFill>
                      <a:latin typeface="字魂70号-灵悦黑体" panose="00000500000000000000" pitchFamily="2" charset="-122"/>
                      <a:ea typeface="字魂70号-灵悦黑体" panose="00000500000000000000" pitchFamily="2" charset="-122"/>
                      <a:cs typeface="+mn-ea"/>
                      <a:sym typeface="+mn-lt"/>
                    </a:rPr>
                    <a:t>;</a:t>
                  </a:r>
                  <a:r>
                    <a:rPr lang="zh-CN" altLang="en-US" dirty="0">
                      <a:solidFill>
                        <a:schemeClr val="tx1">
                          <a:lumMod val="75000"/>
                          <a:lumOff val="25000"/>
                        </a:schemeClr>
                      </a:solidFill>
                      <a:latin typeface="字魂70号-灵悦黑体" panose="00000500000000000000" pitchFamily="2" charset="-122"/>
                      <a:ea typeface="字魂70号-灵悦黑体" panose="00000500000000000000" pitchFamily="2" charset="-122"/>
                      <a:cs typeface="+mn-ea"/>
                      <a:sym typeface="+mn-lt"/>
                    </a:rPr>
                    <a:t>蹬撑走</a:t>
                  </a:r>
                </a:p>
              </p:txBody>
            </p:sp>
          </p:grpSp>
        </p:grpSp>
        <p:pic>
          <p:nvPicPr>
            <p:cNvPr id="33" name="图形 32" descr="标尺"/>
            <p:cNvPicPr>
              <a:picLocks noChangeAspect="1"/>
            </p:cNvPicPr>
            <p:nvPr/>
          </p:nvPicPr>
          <p:blipFill>
            <a:blip r:embed="rId3" cstate="screen">
              <a:extLst>
                <a:ext uri="{96DAC541-7B7A-43D3-8B79-37D633B846F1}">
                  <asvg:svgBlip xmlns:asvg="http://schemas.microsoft.com/office/drawing/2016/SVG/main" r:embed="rId4"/>
                </a:ext>
              </a:extLst>
            </a:blip>
            <a:stretch>
              <a:fillRect/>
            </a:stretch>
          </p:blipFill>
          <p:spPr>
            <a:xfrm>
              <a:off x="6434100" y="2160277"/>
              <a:ext cx="521619" cy="521619"/>
            </a:xfrm>
            <a:prstGeom prst="rect">
              <a:avLst/>
            </a:prstGeom>
          </p:spPr>
        </p:pic>
        <p:pic>
          <p:nvPicPr>
            <p:cNvPr id="35" name="图形 34" descr="书架上的书籍"/>
            <p:cNvPicPr>
              <a:picLocks noChangeAspect="1"/>
            </p:cNvPicPr>
            <p:nvPr/>
          </p:nvPicPr>
          <p:blipFill>
            <a:blip r:embed="rId5" cstate="screen">
              <a:extLst>
                <a:ext uri="{96DAC541-7B7A-43D3-8B79-37D633B846F1}">
                  <asvg:svgBlip xmlns:asvg="http://schemas.microsoft.com/office/drawing/2016/SVG/main" r:embed="rId6"/>
                </a:ext>
              </a:extLst>
            </a:blip>
            <a:stretch>
              <a:fillRect/>
            </a:stretch>
          </p:blipFill>
          <p:spPr>
            <a:xfrm>
              <a:off x="5169217" y="2147171"/>
              <a:ext cx="508252" cy="508252"/>
            </a:xfrm>
            <a:prstGeom prst="rect">
              <a:avLst/>
            </a:prstGeom>
          </p:spPr>
        </p:pic>
        <p:pic>
          <p:nvPicPr>
            <p:cNvPr id="37" name="图形 36" descr="书籍"/>
            <p:cNvPicPr>
              <a:picLocks noChangeAspect="1"/>
            </p:cNvPicPr>
            <p:nvPr/>
          </p:nvPicPr>
          <p:blipFill>
            <a:blip r:embed="rId7" cstate="screen">
              <a:extLst>
                <a:ext uri="{96DAC541-7B7A-43D3-8B79-37D633B846F1}">
                  <asvg:svgBlip xmlns:asvg="http://schemas.microsoft.com/office/drawing/2016/SVG/main" r:embed="rId8"/>
                </a:ext>
              </a:extLst>
            </a:blip>
            <a:stretch>
              <a:fillRect/>
            </a:stretch>
          </p:blipFill>
          <p:spPr>
            <a:xfrm>
              <a:off x="4525752" y="3351005"/>
              <a:ext cx="487914" cy="487914"/>
            </a:xfrm>
            <a:prstGeom prst="rect">
              <a:avLst/>
            </a:prstGeom>
          </p:spPr>
        </p:pic>
        <p:pic>
          <p:nvPicPr>
            <p:cNvPr id="41" name="图形 40" descr="行星"/>
            <p:cNvPicPr>
              <a:picLocks noChangeAspect="1"/>
            </p:cNvPicPr>
            <p:nvPr/>
          </p:nvPicPr>
          <p:blipFill>
            <a:blip r:embed="rId9" cstate="screen">
              <a:extLst>
                <a:ext uri="{96DAC541-7B7A-43D3-8B79-37D633B846F1}">
                  <asvg:svgBlip xmlns:asvg="http://schemas.microsoft.com/office/drawing/2016/SVG/main" r:embed="rId10"/>
                </a:ext>
              </a:extLst>
            </a:blip>
            <a:stretch>
              <a:fillRect/>
            </a:stretch>
          </p:blipFill>
          <p:spPr>
            <a:xfrm>
              <a:off x="5152804" y="4507487"/>
              <a:ext cx="508253" cy="508253"/>
            </a:xfrm>
            <a:prstGeom prst="rect">
              <a:avLst/>
            </a:prstGeom>
          </p:spPr>
        </p:pic>
        <p:pic>
          <p:nvPicPr>
            <p:cNvPr id="43" name="图形 42" descr="数学"/>
            <p:cNvPicPr>
              <a:picLocks noChangeAspect="1"/>
            </p:cNvPicPr>
            <p:nvPr/>
          </p:nvPicPr>
          <p:blipFill>
            <a:blip r:embed="rId11" cstate="screen">
              <a:extLst>
                <a:ext uri="{96DAC541-7B7A-43D3-8B79-37D633B846F1}">
                  <asvg:svgBlip xmlns:asvg="http://schemas.microsoft.com/office/drawing/2016/SVG/main" r:embed="rId12"/>
                </a:ext>
              </a:extLst>
            </a:blip>
            <a:stretch>
              <a:fillRect/>
            </a:stretch>
          </p:blipFill>
          <p:spPr>
            <a:xfrm>
              <a:off x="6866670" y="4885373"/>
              <a:ext cx="519563" cy="519563"/>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 45" descr="u=3744507828,1839327647&amp;fm=26&amp;gp=0"/>
          <p:cNvPicPr>
            <a:picLocks noChangeAspect="1"/>
          </p:cNvPicPr>
          <p:nvPr/>
        </p:nvPicPr>
        <p:blipFill>
          <a:blip r:embed="rId3"/>
          <a:stretch>
            <a:fillRect/>
          </a:stretch>
        </p:blipFill>
        <p:spPr>
          <a:xfrm>
            <a:off x="3284855" y="2193925"/>
            <a:ext cx="5219700" cy="2200275"/>
          </a:xfrm>
          <a:prstGeom prst="rect">
            <a:avLst/>
          </a:prstGeom>
        </p:spPr>
      </p:pic>
      <p:grpSp>
        <p:nvGrpSpPr>
          <p:cNvPr id="4" name="组合 3"/>
          <p:cNvGrpSpPr/>
          <p:nvPr/>
        </p:nvGrpSpPr>
        <p:grpSpPr>
          <a:xfrm>
            <a:off x="1477911" y="617643"/>
            <a:ext cx="3537585" cy="761635"/>
            <a:chOff x="1553068" y="642695"/>
            <a:chExt cx="3537585" cy="761635"/>
          </a:xfrm>
        </p:grpSpPr>
        <p:sp>
          <p:nvSpPr>
            <p:cNvPr id="2" name="文本框 1"/>
            <p:cNvSpPr txBox="1"/>
            <p:nvPr/>
          </p:nvSpPr>
          <p:spPr>
            <a:xfrm>
              <a:off x="1553068" y="642695"/>
              <a:ext cx="3537585" cy="583565"/>
            </a:xfrm>
            <a:prstGeom prst="rect">
              <a:avLst/>
            </a:prstGeom>
            <a:noFill/>
          </p:spPr>
          <p:txBody>
            <a:bodyPr wrap="square" rtlCol="0">
              <a:spAutoFit/>
            </a:bodyPr>
            <a:lstStyle/>
            <a:p>
              <a:r>
                <a:rPr lang="zh-CN" altLang="en-US" sz="3200" spc="-300" dirty="0">
                  <a:solidFill>
                    <a:schemeClr val="tx1">
                      <a:lumMod val="75000"/>
                      <a:lumOff val="25000"/>
                    </a:schemeClr>
                  </a:solidFill>
                  <a:latin typeface="字魂70号-灵悦黑体" panose="00000500000000000000" pitchFamily="2" charset="-122"/>
                  <a:ea typeface="字魂70号-灵悦黑体" panose="00000500000000000000" pitchFamily="2" charset="-122"/>
                </a:rPr>
                <a:t>前滚翻依次着垫部位</a:t>
              </a:r>
            </a:p>
          </p:txBody>
        </p:sp>
        <p:sp>
          <p:nvSpPr>
            <p:cNvPr id="3" name="矩形 2"/>
            <p:cNvSpPr/>
            <p:nvPr/>
          </p:nvSpPr>
          <p:spPr>
            <a:xfrm>
              <a:off x="1590567" y="1151600"/>
              <a:ext cx="309880" cy="252730"/>
            </a:xfrm>
            <a:prstGeom prst="rect">
              <a:avLst/>
            </a:prstGeom>
          </p:spPr>
          <p:txBody>
            <a:bodyPr wrap="none">
              <a:spAutoFit/>
            </a:bodyPr>
            <a:lstStyle/>
            <a:p>
              <a:endParaRPr lang="zh-CN" altLang="en-US" sz="1050" dirty="0">
                <a:solidFill>
                  <a:schemeClr val="tx1">
                    <a:lumMod val="50000"/>
                    <a:lumOff val="50000"/>
                  </a:schemeClr>
                </a:solidFill>
                <a:latin typeface="字魂70号-灵悦黑体" panose="00000500000000000000" pitchFamily="2" charset="-122"/>
                <a:ea typeface="字魂70号-灵悦黑体" panose="00000500000000000000" pitchFamily="2" charset="-122"/>
              </a:endParaRPr>
            </a:p>
          </p:txBody>
        </p:sp>
      </p:grpSp>
      <p:grpSp>
        <p:nvGrpSpPr>
          <p:cNvPr id="5" name="组合 4"/>
          <p:cNvGrpSpPr/>
          <p:nvPr/>
        </p:nvGrpSpPr>
        <p:grpSpPr>
          <a:xfrm>
            <a:off x="1208511" y="1487023"/>
            <a:ext cx="8803182" cy="3613796"/>
            <a:chOff x="948917" y="1503873"/>
            <a:chExt cx="9236598" cy="3791717"/>
          </a:xfrm>
        </p:grpSpPr>
        <p:grpSp>
          <p:nvGrpSpPr>
            <p:cNvPr id="10" name="组合 9"/>
            <p:cNvGrpSpPr/>
            <p:nvPr/>
          </p:nvGrpSpPr>
          <p:grpSpPr>
            <a:xfrm>
              <a:off x="5083089" y="2007628"/>
              <a:ext cx="2096079" cy="3122774"/>
              <a:chOff x="5083089" y="2007628"/>
              <a:chExt cx="2096079" cy="3122774"/>
            </a:xfrm>
          </p:grpSpPr>
          <p:sp>
            <p:nvSpPr>
              <p:cNvPr id="27" name="AutoShape 87"/>
              <p:cNvSpPr>
                <a:spLocks noChangeAspect="1"/>
              </p:cNvSpPr>
              <p:nvPr/>
            </p:nvSpPr>
            <p:spPr bwMode="auto">
              <a:xfrm>
                <a:off x="5868467" y="2007628"/>
                <a:ext cx="455069" cy="421773"/>
              </a:xfrm>
              <a:custGeom>
                <a:avLst/>
                <a:gdLst>
                  <a:gd name="T0" fmla="+- 0 10798 9"/>
                  <a:gd name="T1" fmla="*/ T0 w 21578"/>
                  <a:gd name="T2" fmla="*/ 10800 h 21600"/>
                  <a:gd name="T3" fmla="+- 0 10798 9"/>
                  <a:gd name="T4" fmla="*/ T3 w 21578"/>
                  <a:gd name="T5" fmla="*/ 10800 h 21600"/>
                  <a:gd name="T6" fmla="+- 0 10798 9"/>
                  <a:gd name="T7" fmla="*/ T6 w 21578"/>
                  <a:gd name="T8" fmla="*/ 10800 h 21600"/>
                  <a:gd name="T9" fmla="+- 0 10798 9"/>
                  <a:gd name="T10" fmla="*/ T9 w 21578"/>
                  <a:gd name="T11" fmla="*/ 10800 h 21600"/>
                </a:gdLst>
                <a:ahLst/>
                <a:cxnLst>
                  <a:cxn ang="0">
                    <a:pos x="T1" y="T2"/>
                  </a:cxn>
                  <a:cxn ang="0">
                    <a:pos x="T4" y="T5"/>
                  </a:cxn>
                  <a:cxn ang="0">
                    <a:pos x="T7" y="T8"/>
                  </a:cxn>
                  <a:cxn ang="0">
                    <a:pos x="T10" y="T11"/>
                  </a:cxn>
                </a:cxnLst>
                <a:rect l="0" t="0" r="r" b="b"/>
                <a:pathLst>
                  <a:path w="21578" h="21600">
                    <a:moveTo>
                      <a:pt x="21416" y="10074"/>
                    </a:moveTo>
                    <a:cubicBezTo>
                      <a:pt x="21507" y="10166"/>
                      <a:pt x="21562" y="10284"/>
                      <a:pt x="21574" y="10428"/>
                    </a:cubicBezTo>
                    <a:cubicBezTo>
                      <a:pt x="21590" y="10569"/>
                      <a:pt x="21562" y="10702"/>
                      <a:pt x="21483" y="10820"/>
                    </a:cubicBezTo>
                    <a:lnTo>
                      <a:pt x="20967" y="11551"/>
                    </a:lnTo>
                    <a:cubicBezTo>
                      <a:pt x="20891" y="11678"/>
                      <a:pt x="20778" y="11744"/>
                      <a:pt x="20634" y="11744"/>
                    </a:cubicBezTo>
                    <a:lnTo>
                      <a:pt x="19889" y="11744"/>
                    </a:lnTo>
                    <a:cubicBezTo>
                      <a:pt x="19769" y="11744"/>
                      <a:pt x="19671" y="11704"/>
                      <a:pt x="19601" y="11632"/>
                    </a:cubicBezTo>
                    <a:lnTo>
                      <a:pt x="11078" y="3253"/>
                    </a:lnTo>
                    <a:cubicBezTo>
                      <a:pt x="10884" y="3072"/>
                      <a:pt x="10695" y="3072"/>
                      <a:pt x="10503" y="3253"/>
                    </a:cubicBezTo>
                    <a:lnTo>
                      <a:pt x="1980" y="11632"/>
                    </a:lnTo>
                    <a:cubicBezTo>
                      <a:pt x="1918" y="11704"/>
                      <a:pt x="1819" y="11744"/>
                      <a:pt x="1692" y="11744"/>
                    </a:cubicBezTo>
                    <a:lnTo>
                      <a:pt x="944" y="11744"/>
                    </a:lnTo>
                    <a:cubicBezTo>
                      <a:pt x="808" y="11744"/>
                      <a:pt x="695" y="11678"/>
                      <a:pt x="611" y="11551"/>
                    </a:cubicBezTo>
                    <a:lnTo>
                      <a:pt x="96" y="10820"/>
                    </a:lnTo>
                    <a:cubicBezTo>
                      <a:pt x="19" y="10710"/>
                      <a:pt x="-9" y="10584"/>
                      <a:pt x="2" y="10440"/>
                    </a:cubicBezTo>
                    <a:cubicBezTo>
                      <a:pt x="19" y="10298"/>
                      <a:pt x="74" y="10175"/>
                      <a:pt x="165" y="10074"/>
                    </a:cubicBezTo>
                    <a:lnTo>
                      <a:pt x="10112" y="287"/>
                    </a:lnTo>
                    <a:cubicBezTo>
                      <a:pt x="10321" y="106"/>
                      <a:pt x="10546" y="8"/>
                      <a:pt x="10788" y="0"/>
                    </a:cubicBezTo>
                    <a:cubicBezTo>
                      <a:pt x="11042" y="0"/>
                      <a:pt x="11267" y="97"/>
                      <a:pt x="11469" y="287"/>
                    </a:cubicBezTo>
                    <a:lnTo>
                      <a:pt x="14220" y="2991"/>
                    </a:lnTo>
                    <a:lnTo>
                      <a:pt x="14220" y="1586"/>
                    </a:lnTo>
                    <a:cubicBezTo>
                      <a:pt x="14220" y="1436"/>
                      <a:pt x="14266" y="1313"/>
                      <a:pt x="14352" y="1206"/>
                    </a:cubicBezTo>
                    <a:cubicBezTo>
                      <a:pt x="14441" y="1099"/>
                      <a:pt x="14546" y="1048"/>
                      <a:pt x="14669" y="1048"/>
                    </a:cubicBezTo>
                    <a:lnTo>
                      <a:pt x="17226" y="1048"/>
                    </a:lnTo>
                    <a:cubicBezTo>
                      <a:pt x="17348" y="1048"/>
                      <a:pt x="17451" y="1099"/>
                      <a:pt x="17530" y="1206"/>
                    </a:cubicBezTo>
                    <a:cubicBezTo>
                      <a:pt x="17609" y="1312"/>
                      <a:pt x="17653" y="1436"/>
                      <a:pt x="17653" y="1586"/>
                    </a:cubicBezTo>
                    <a:lnTo>
                      <a:pt x="17653" y="6383"/>
                    </a:lnTo>
                    <a:lnTo>
                      <a:pt x="21416" y="10074"/>
                    </a:lnTo>
                    <a:close/>
                    <a:moveTo>
                      <a:pt x="18523" y="11977"/>
                    </a:moveTo>
                    <a:lnTo>
                      <a:pt x="18523" y="20551"/>
                    </a:lnTo>
                    <a:cubicBezTo>
                      <a:pt x="18523" y="20854"/>
                      <a:pt x="18441" y="21104"/>
                      <a:pt x="18276" y="21300"/>
                    </a:cubicBezTo>
                    <a:cubicBezTo>
                      <a:pt x="18110" y="21502"/>
                      <a:pt x="17904" y="21599"/>
                      <a:pt x="17653" y="21599"/>
                    </a:cubicBezTo>
                    <a:lnTo>
                      <a:pt x="12809" y="21599"/>
                    </a:lnTo>
                    <a:lnTo>
                      <a:pt x="12809" y="14736"/>
                    </a:lnTo>
                    <a:lnTo>
                      <a:pt x="8772" y="14736"/>
                    </a:lnTo>
                    <a:lnTo>
                      <a:pt x="8772" y="21599"/>
                    </a:lnTo>
                    <a:lnTo>
                      <a:pt x="3928" y="21599"/>
                    </a:lnTo>
                    <a:cubicBezTo>
                      <a:pt x="3677" y="21599"/>
                      <a:pt x="3468" y="21502"/>
                      <a:pt x="3303" y="21300"/>
                    </a:cubicBezTo>
                    <a:cubicBezTo>
                      <a:pt x="3140" y="21104"/>
                      <a:pt x="3056" y="20854"/>
                      <a:pt x="3056" y="20551"/>
                    </a:cubicBezTo>
                    <a:lnTo>
                      <a:pt x="3056" y="11977"/>
                    </a:lnTo>
                    <a:lnTo>
                      <a:pt x="10788" y="4356"/>
                    </a:lnTo>
                    <a:lnTo>
                      <a:pt x="18523" y="11977"/>
                    </a:lnTo>
                    <a:close/>
                  </a:path>
                </a:pathLst>
              </a:custGeom>
              <a:solidFill>
                <a:schemeClr val="bg1"/>
              </a:solidFill>
              <a:ln>
                <a:noFill/>
              </a:ln>
              <a:effectLst/>
            </p:spPr>
            <p:txBody>
              <a:bodyPr lIns="101579" tIns="101579" rIns="101579" bIns="101579" anchor="ctr"/>
              <a:lstStyle/>
              <a:p>
                <a:pPr defTabSz="914400">
                  <a:defRPr/>
                </a:pPr>
                <a:endParaRPr lang="es-ES" sz="6665" dirty="0">
                  <a:solidFill>
                    <a:schemeClr val="tx1">
                      <a:lumMod val="75000"/>
                      <a:lumOff val="25000"/>
                    </a:schemeClr>
                  </a:solidFill>
                  <a:effectLst>
                    <a:outerShdw blurRad="38100" dist="38100" dir="2700000" algn="tl">
                      <a:srgbClr val="000000"/>
                    </a:outerShdw>
                  </a:effectLst>
                  <a:latin typeface="字魂70号-灵悦黑体" panose="00000500000000000000" pitchFamily="2" charset="-122"/>
                  <a:cs typeface="+mn-ea"/>
                  <a:sym typeface="+mn-lt"/>
                </a:endParaRPr>
              </a:p>
            </p:txBody>
          </p:sp>
          <p:sp>
            <p:nvSpPr>
              <p:cNvPr id="29" name="Freeform 32"/>
              <p:cNvSpPr>
                <a:spLocks noChangeAspect="1" noChangeArrowheads="1"/>
              </p:cNvSpPr>
              <p:nvPr/>
            </p:nvSpPr>
            <p:spPr bwMode="auto">
              <a:xfrm>
                <a:off x="5083089" y="4647003"/>
                <a:ext cx="403891" cy="483399"/>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1440" tIns="45720" rIns="91440" bIns="45720" anchor="ctr">
                <a:noAutofit/>
              </a:bodyPr>
              <a:lstStyle/>
              <a:p>
                <a:pPr>
                  <a:defRPr/>
                </a:pPr>
                <a:endParaRPr lang="en-US" sz="2400" dirty="0">
                  <a:solidFill>
                    <a:schemeClr val="tx1">
                      <a:lumMod val="75000"/>
                      <a:lumOff val="25000"/>
                    </a:schemeClr>
                  </a:solidFill>
                  <a:latin typeface="字魂70号-灵悦黑体" panose="00000500000000000000" pitchFamily="2" charset="-122"/>
                  <a:cs typeface="+mn-ea"/>
                  <a:sym typeface="+mn-lt"/>
                </a:endParaRPr>
              </a:p>
            </p:txBody>
          </p:sp>
          <p:sp>
            <p:nvSpPr>
              <p:cNvPr id="30" name="Freeform 102"/>
              <p:cNvSpPr>
                <a:spLocks noEditPoints="1"/>
              </p:cNvSpPr>
              <p:nvPr/>
            </p:nvSpPr>
            <p:spPr bwMode="auto">
              <a:xfrm>
                <a:off x="6795437" y="4683889"/>
                <a:ext cx="383731" cy="383731"/>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28 w 64"/>
                  <a:gd name="T11" fmla="*/ 8 h 64"/>
                  <a:gd name="T12" fmla="*/ 36 w 64"/>
                  <a:gd name="T13" fmla="*/ 8 h 64"/>
                  <a:gd name="T14" fmla="*/ 36 w 64"/>
                  <a:gd name="T15" fmla="*/ 28 h 64"/>
                  <a:gd name="T16" fmla="*/ 28 w 64"/>
                  <a:gd name="T17" fmla="*/ 28 h 64"/>
                  <a:gd name="T18" fmla="*/ 28 w 64"/>
                  <a:gd name="T19" fmla="*/ 8 h 64"/>
                  <a:gd name="T20" fmla="*/ 32 w 64"/>
                  <a:gd name="T21" fmla="*/ 53 h 64"/>
                  <a:gd name="T22" fmla="*/ 11 w 64"/>
                  <a:gd name="T23" fmla="*/ 32 h 64"/>
                  <a:gd name="T24" fmla="*/ 24 w 64"/>
                  <a:gd name="T25" fmla="*/ 13 h 64"/>
                  <a:gd name="T26" fmla="*/ 24 w 64"/>
                  <a:gd name="T27" fmla="*/ 12 h 64"/>
                  <a:gd name="T28" fmla="*/ 24 w 64"/>
                  <a:gd name="T29" fmla="*/ 20 h 64"/>
                  <a:gd name="T30" fmla="*/ 17 w 64"/>
                  <a:gd name="T31" fmla="*/ 32 h 64"/>
                  <a:gd name="T32" fmla="*/ 32 w 64"/>
                  <a:gd name="T33" fmla="*/ 47 h 64"/>
                  <a:gd name="T34" fmla="*/ 47 w 64"/>
                  <a:gd name="T35" fmla="*/ 32 h 64"/>
                  <a:gd name="T36" fmla="*/ 40 w 64"/>
                  <a:gd name="T37" fmla="*/ 20 h 64"/>
                  <a:gd name="T38" fmla="*/ 40 w 64"/>
                  <a:gd name="T39" fmla="*/ 12 h 64"/>
                  <a:gd name="T40" fmla="*/ 40 w 64"/>
                  <a:gd name="T41" fmla="*/ 13 h 64"/>
                  <a:gd name="T42" fmla="*/ 53 w 64"/>
                  <a:gd name="T43" fmla="*/ 32 h 64"/>
                  <a:gd name="T44" fmla="*/ 32 w 64"/>
                  <a:gd name="T45"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 h="64">
                    <a:moveTo>
                      <a:pt x="32" y="0"/>
                    </a:moveTo>
                    <a:cubicBezTo>
                      <a:pt x="14" y="0"/>
                      <a:pt x="0" y="14"/>
                      <a:pt x="0" y="32"/>
                    </a:cubicBezTo>
                    <a:cubicBezTo>
                      <a:pt x="0" y="50"/>
                      <a:pt x="14" y="64"/>
                      <a:pt x="32" y="64"/>
                    </a:cubicBezTo>
                    <a:cubicBezTo>
                      <a:pt x="50" y="64"/>
                      <a:pt x="64" y="50"/>
                      <a:pt x="64" y="32"/>
                    </a:cubicBezTo>
                    <a:cubicBezTo>
                      <a:pt x="64" y="14"/>
                      <a:pt x="50" y="0"/>
                      <a:pt x="32" y="0"/>
                    </a:cubicBezTo>
                    <a:close/>
                    <a:moveTo>
                      <a:pt x="28" y="8"/>
                    </a:moveTo>
                    <a:cubicBezTo>
                      <a:pt x="36" y="8"/>
                      <a:pt x="36" y="8"/>
                      <a:pt x="36" y="8"/>
                    </a:cubicBezTo>
                    <a:cubicBezTo>
                      <a:pt x="36" y="28"/>
                      <a:pt x="36" y="28"/>
                      <a:pt x="36" y="28"/>
                    </a:cubicBezTo>
                    <a:cubicBezTo>
                      <a:pt x="28" y="28"/>
                      <a:pt x="28" y="28"/>
                      <a:pt x="28" y="28"/>
                    </a:cubicBezTo>
                    <a:lnTo>
                      <a:pt x="28" y="8"/>
                    </a:lnTo>
                    <a:close/>
                    <a:moveTo>
                      <a:pt x="32" y="53"/>
                    </a:moveTo>
                    <a:cubicBezTo>
                      <a:pt x="20" y="53"/>
                      <a:pt x="11" y="44"/>
                      <a:pt x="11" y="32"/>
                    </a:cubicBezTo>
                    <a:cubicBezTo>
                      <a:pt x="11" y="24"/>
                      <a:pt x="16" y="16"/>
                      <a:pt x="24" y="13"/>
                    </a:cubicBezTo>
                    <a:cubicBezTo>
                      <a:pt x="24" y="12"/>
                      <a:pt x="24" y="12"/>
                      <a:pt x="24" y="12"/>
                    </a:cubicBezTo>
                    <a:cubicBezTo>
                      <a:pt x="24" y="20"/>
                      <a:pt x="24" y="20"/>
                      <a:pt x="24" y="20"/>
                    </a:cubicBezTo>
                    <a:cubicBezTo>
                      <a:pt x="20" y="22"/>
                      <a:pt x="17" y="27"/>
                      <a:pt x="17" y="32"/>
                    </a:cubicBezTo>
                    <a:cubicBezTo>
                      <a:pt x="17" y="40"/>
                      <a:pt x="24" y="47"/>
                      <a:pt x="32" y="47"/>
                    </a:cubicBezTo>
                    <a:cubicBezTo>
                      <a:pt x="40" y="47"/>
                      <a:pt x="47" y="40"/>
                      <a:pt x="47" y="32"/>
                    </a:cubicBezTo>
                    <a:cubicBezTo>
                      <a:pt x="47" y="27"/>
                      <a:pt x="44" y="22"/>
                      <a:pt x="40" y="20"/>
                    </a:cubicBezTo>
                    <a:cubicBezTo>
                      <a:pt x="40" y="12"/>
                      <a:pt x="40" y="12"/>
                      <a:pt x="40" y="12"/>
                    </a:cubicBezTo>
                    <a:cubicBezTo>
                      <a:pt x="40" y="13"/>
                      <a:pt x="40" y="13"/>
                      <a:pt x="40" y="13"/>
                    </a:cubicBezTo>
                    <a:cubicBezTo>
                      <a:pt x="48" y="16"/>
                      <a:pt x="53" y="24"/>
                      <a:pt x="53" y="32"/>
                    </a:cubicBezTo>
                    <a:cubicBezTo>
                      <a:pt x="53" y="44"/>
                      <a:pt x="44" y="53"/>
                      <a:pt x="32" y="53"/>
                    </a:cubicBezTo>
                    <a:close/>
                  </a:path>
                </a:pathLst>
              </a:custGeom>
              <a:solidFill>
                <a:schemeClr val="bg1"/>
              </a:solidFill>
              <a:ln>
                <a:noFill/>
              </a:ln>
            </p:spPr>
            <p:txBody>
              <a:bodyPr vert="horz" wrap="square" lIns="91440" tIns="45720" rIns="91440" bIns="45720" numCol="1" anchor="t" anchorCtr="0" compatLnSpc="1"/>
              <a:lstStyle/>
              <a:p>
                <a:endParaRPr lang="id-ID" sz="2400" dirty="0">
                  <a:solidFill>
                    <a:schemeClr val="tx1">
                      <a:lumMod val="75000"/>
                      <a:lumOff val="25000"/>
                    </a:schemeClr>
                  </a:solidFill>
                  <a:latin typeface="字魂70号-灵悦黑体" panose="00000500000000000000" pitchFamily="2" charset="-122"/>
                  <a:cs typeface="+mn-ea"/>
                  <a:sym typeface="+mn-lt"/>
                </a:endParaRPr>
              </a:p>
            </p:txBody>
          </p:sp>
        </p:grpSp>
        <p:sp>
          <p:nvSpPr>
            <p:cNvPr id="21" name="TextBox 25"/>
            <p:cNvSpPr txBox="1"/>
            <p:nvPr/>
          </p:nvSpPr>
          <p:spPr>
            <a:xfrm>
              <a:off x="7861000" y="1503873"/>
              <a:ext cx="2323928" cy="741551"/>
            </a:xfrm>
            <a:prstGeom prst="rect">
              <a:avLst/>
            </a:prstGeom>
            <a:noFill/>
          </p:spPr>
          <p:txBody>
            <a:bodyPr wrap="none" lIns="91440" tIns="45720" rIns="91440" bIns="45720" rtlCol="0">
              <a:spAutoFit/>
            </a:bodyPr>
            <a:lstStyle/>
            <a:p>
              <a:pPr algn="r"/>
              <a:r>
                <a:rPr lang="zh-CN" altLang="id-ID" sz="4000" dirty="0">
                  <a:solidFill>
                    <a:srgbClr val="FF0000"/>
                  </a:solidFill>
                  <a:latin typeface="字魂70号-灵悦黑体" panose="00000500000000000000" pitchFamily="2" charset="-122"/>
                  <a:ea typeface="字魂70号-灵悦黑体" panose="00000500000000000000" pitchFamily="2" charset="-122"/>
                  <a:cs typeface="+mn-ea"/>
                  <a:sym typeface="+mn-lt"/>
                </a:rPr>
                <a:t>三：背部</a:t>
              </a:r>
            </a:p>
          </p:txBody>
        </p:sp>
        <p:sp>
          <p:nvSpPr>
            <p:cNvPr id="19" name="TextBox 25"/>
            <p:cNvSpPr txBox="1"/>
            <p:nvPr/>
          </p:nvSpPr>
          <p:spPr>
            <a:xfrm>
              <a:off x="6795566" y="4554039"/>
              <a:ext cx="3389949" cy="741551"/>
            </a:xfrm>
            <a:prstGeom prst="rect">
              <a:avLst/>
            </a:prstGeom>
            <a:noFill/>
          </p:spPr>
          <p:txBody>
            <a:bodyPr wrap="none" lIns="91440" tIns="45720" rIns="91440" bIns="45720" rtlCol="0">
              <a:spAutoFit/>
            </a:bodyPr>
            <a:lstStyle/>
            <a:p>
              <a:pPr algn="r"/>
              <a:r>
                <a:rPr lang="en-US" altLang="zh-CN" sz="4000" dirty="0">
                  <a:solidFill>
                    <a:srgbClr val="FF0000"/>
                  </a:solidFill>
                  <a:latin typeface="字魂70号-灵悦黑体" panose="00000500000000000000" pitchFamily="2" charset="-122"/>
                  <a:ea typeface="字魂70号-灵悦黑体" panose="00000500000000000000" pitchFamily="2" charset="-122"/>
                  <a:cs typeface="+mn-ea"/>
                  <a:sym typeface="+mn-lt"/>
                </a:rPr>
                <a:t>    </a:t>
              </a:r>
              <a:r>
                <a:rPr lang="zh-CN" altLang="id-ID" sz="4000" dirty="0">
                  <a:solidFill>
                    <a:srgbClr val="FF0000"/>
                  </a:solidFill>
                  <a:latin typeface="字魂70号-灵悦黑体" panose="00000500000000000000" pitchFamily="2" charset="-122"/>
                  <a:ea typeface="字魂70号-灵悦黑体" panose="00000500000000000000" pitchFamily="2" charset="-122"/>
                  <a:cs typeface="+mn-ea"/>
                  <a:sym typeface="+mn-lt"/>
                </a:rPr>
                <a:t>四：臀部</a:t>
              </a:r>
            </a:p>
          </p:txBody>
        </p:sp>
        <p:sp>
          <p:nvSpPr>
            <p:cNvPr id="17" name="TextBox 25"/>
            <p:cNvSpPr txBox="1"/>
            <p:nvPr/>
          </p:nvSpPr>
          <p:spPr>
            <a:xfrm>
              <a:off x="948982" y="1504081"/>
              <a:ext cx="2323928" cy="741551"/>
            </a:xfrm>
            <a:prstGeom prst="rect">
              <a:avLst/>
            </a:prstGeom>
            <a:noFill/>
          </p:spPr>
          <p:txBody>
            <a:bodyPr wrap="none" lIns="91440" tIns="45720" rIns="91440" bIns="45720" rtlCol="0">
              <a:spAutoFit/>
            </a:bodyPr>
            <a:lstStyle/>
            <a:p>
              <a:pPr algn="r"/>
              <a:r>
                <a:rPr lang="zh-CN" altLang="id-ID" sz="4000" dirty="0">
                  <a:solidFill>
                    <a:srgbClr val="FF0000"/>
                  </a:solidFill>
                  <a:latin typeface="字魂70号-灵悦黑体" panose="00000500000000000000" pitchFamily="2" charset="-122"/>
                  <a:ea typeface="字魂70号-灵悦黑体" panose="00000500000000000000" pitchFamily="2" charset="-122"/>
                  <a:cs typeface="+mn-ea"/>
                  <a:sym typeface="+mn-lt"/>
                </a:rPr>
                <a:t>一：后脑</a:t>
              </a:r>
            </a:p>
          </p:txBody>
        </p:sp>
        <p:sp>
          <p:nvSpPr>
            <p:cNvPr id="15" name="TextBox 25"/>
            <p:cNvSpPr txBox="1"/>
            <p:nvPr/>
          </p:nvSpPr>
          <p:spPr>
            <a:xfrm>
              <a:off x="948917" y="4553909"/>
              <a:ext cx="2323928" cy="741551"/>
            </a:xfrm>
            <a:prstGeom prst="rect">
              <a:avLst/>
            </a:prstGeom>
            <a:noFill/>
          </p:spPr>
          <p:txBody>
            <a:bodyPr wrap="none" lIns="91440" tIns="45720" rIns="91440" bIns="45720" rtlCol="0">
              <a:spAutoFit/>
            </a:bodyPr>
            <a:lstStyle/>
            <a:p>
              <a:pPr algn="r"/>
              <a:r>
                <a:rPr lang="zh-CN" altLang="id-ID" sz="4000" dirty="0">
                  <a:solidFill>
                    <a:srgbClr val="FF0000"/>
                  </a:solidFill>
                  <a:latin typeface="字魂70号-灵悦黑体" panose="00000500000000000000" pitchFamily="2" charset="-122"/>
                  <a:ea typeface="字魂70号-灵悦黑体" panose="00000500000000000000" pitchFamily="2" charset="-122"/>
                  <a:cs typeface="+mn-ea"/>
                  <a:sym typeface="+mn-lt"/>
                </a:rPr>
                <a:t>二：肩部</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55800" y="1662430"/>
            <a:ext cx="8281035" cy="1568450"/>
          </a:xfrm>
          <a:prstGeom prst="rect">
            <a:avLst/>
          </a:prstGeom>
          <a:noFill/>
        </p:spPr>
        <p:txBody>
          <a:bodyPr wrap="square" rtlCol="0">
            <a:spAutoFit/>
          </a:bodyPr>
          <a:lstStyle/>
          <a:p>
            <a:pPr algn="dist"/>
            <a:r>
              <a:rPr lang="zh-CN" altLang="en-US" sz="9600" spc="-300" dirty="0">
                <a:solidFill>
                  <a:srgbClr val="FF0000"/>
                </a:solidFill>
                <a:effectLst>
                  <a:outerShdw blurRad="38100" dist="38100" dir="2700000" algn="tl">
                    <a:srgbClr val="000000">
                      <a:alpha val="43137"/>
                    </a:srgbClr>
                  </a:outerShdw>
                </a:effectLst>
                <a:latin typeface="字魂70号-灵悦黑体" panose="00000500000000000000" pitchFamily="2" charset="-122"/>
                <a:ea typeface="字魂70号-灵悦黑体" panose="00000500000000000000" pitchFamily="2" charset="-122"/>
              </a:rPr>
              <a:t>前滚翻重难点</a:t>
            </a:r>
          </a:p>
        </p:txBody>
      </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524935" y="1459665"/>
            <a:ext cx="9401325" cy="3870220"/>
            <a:chOff x="1515410" y="1555550"/>
            <a:chExt cx="9401325" cy="3870220"/>
          </a:xfrm>
        </p:grpSpPr>
        <p:grpSp>
          <p:nvGrpSpPr>
            <p:cNvPr id="8" name="组合 7"/>
            <p:cNvGrpSpPr/>
            <p:nvPr/>
          </p:nvGrpSpPr>
          <p:grpSpPr>
            <a:xfrm>
              <a:off x="1515410" y="1555550"/>
              <a:ext cx="4795676" cy="3870220"/>
              <a:chOff x="995524" y="2001935"/>
              <a:chExt cx="4795676" cy="3870220"/>
            </a:xfrm>
          </p:grpSpPr>
          <p:grpSp>
            <p:nvGrpSpPr>
              <p:cNvPr id="9" name="组合 8"/>
              <p:cNvGrpSpPr/>
              <p:nvPr/>
            </p:nvGrpSpPr>
            <p:grpSpPr>
              <a:xfrm>
                <a:off x="995524" y="2001935"/>
                <a:ext cx="4795676" cy="1037648"/>
                <a:chOff x="995524" y="2001935"/>
                <a:chExt cx="4795676" cy="1037648"/>
              </a:xfrm>
            </p:grpSpPr>
            <p:grpSp>
              <p:nvGrpSpPr>
                <p:cNvPr id="20" name="组合 19"/>
                <p:cNvGrpSpPr/>
                <p:nvPr/>
              </p:nvGrpSpPr>
              <p:grpSpPr>
                <a:xfrm>
                  <a:off x="1046324" y="2001935"/>
                  <a:ext cx="4744876" cy="865069"/>
                  <a:chOff x="7692478" y="1514931"/>
                  <a:chExt cx="4744876" cy="865069"/>
                </a:xfrm>
              </p:grpSpPr>
              <p:sp>
                <p:nvSpPr>
                  <p:cNvPr id="22" name="矩形 21"/>
                  <p:cNvSpPr/>
                  <p:nvPr/>
                </p:nvSpPr>
                <p:spPr>
                  <a:xfrm>
                    <a:off x="7692478" y="2030750"/>
                    <a:ext cx="4744876" cy="34925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rgbClr val="FF0000"/>
                        </a:solidFill>
                        <a:latin typeface="字魂70号-灵悦黑体" panose="00000500000000000000" pitchFamily="2" charset="-122"/>
                        <a:ea typeface="字魂70号-灵悦黑体" panose="00000500000000000000" pitchFamily="2" charset="-122"/>
                      </a:rPr>
                      <a:t>团身紧，滚动圆滑。</a:t>
                    </a:r>
                  </a:p>
                </p:txBody>
              </p:sp>
              <p:sp>
                <p:nvSpPr>
                  <p:cNvPr id="23" name="矩形 22"/>
                  <p:cNvSpPr/>
                  <p:nvPr/>
                </p:nvSpPr>
                <p:spPr>
                  <a:xfrm>
                    <a:off x="7692478" y="1514931"/>
                    <a:ext cx="2241974" cy="607695"/>
                  </a:xfrm>
                  <a:prstGeom prst="rect">
                    <a:avLst/>
                  </a:prstGeom>
                </p:spPr>
                <p:txBody>
                  <a:bodyPr wrap="square">
                    <a:spAutoFit/>
                    <a:scene3d>
                      <a:camera prst="orthographicFront"/>
                      <a:lightRig rig="threePt" dir="t"/>
                    </a:scene3d>
                    <a:sp3d contourW="12700"/>
                  </a:bodyPr>
                  <a:lstStyle/>
                  <a:p>
                    <a:pPr>
                      <a:lnSpc>
                        <a:spcPct val="120000"/>
                      </a:lnSpc>
                    </a:pPr>
                    <a:r>
                      <a:rPr lang="zh-CN" altLang="en-US" sz="2800" b="1" dirty="0">
                        <a:solidFill>
                          <a:schemeClr val="tx1">
                            <a:lumMod val="75000"/>
                            <a:lumOff val="25000"/>
                          </a:schemeClr>
                        </a:solidFill>
                        <a:latin typeface="字魂70号-灵悦黑体" panose="00000500000000000000" pitchFamily="2" charset="-122"/>
                        <a:ea typeface="字魂70号-灵悦黑体" panose="00000500000000000000" pitchFamily="2" charset="-122"/>
                      </a:rPr>
                      <a:t>重点</a:t>
                    </a:r>
                  </a:p>
                </p:txBody>
              </p:sp>
            </p:grpSp>
            <p:sp>
              <p:nvSpPr>
                <p:cNvPr id="21" name="矩形 20"/>
                <p:cNvSpPr/>
                <p:nvPr/>
              </p:nvSpPr>
              <p:spPr>
                <a:xfrm>
                  <a:off x="995524" y="2211583"/>
                  <a:ext cx="36000" cy="828000"/>
                </a:xfrm>
                <a:prstGeom prst="rect">
                  <a:avLst/>
                </a:prstGeom>
                <a:solidFill>
                  <a:srgbClr val="2A6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latin typeface="字魂70号-灵悦黑体" panose="00000500000000000000" pitchFamily="2" charset="-122"/>
                    <a:ea typeface="字魂70号-灵悦黑体" panose="00000500000000000000" pitchFamily="2" charset="-122"/>
                  </a:endParaRPr>
                </a:p>
              </p:txBody>
            </p:sp>
          </p:grpSp>
          <p:grpSp>
            <p:nvGrpSpPr>
              <p:cNvPr id="11" name="组合 10"/>
              <p:cNvGrpSpPr/>
              <p:nvPr/>
            </p:nvGrpSpPr>
            <p:grpSpPr>
              <a:xfrm>
                <a:off x="995524" y="4879343"/>
                <a:ext cx="4781071" cy="992812"/>
                <a:chOff x="995524" y="4879343"/>
                <a:chExt cx="4781071" cy="992812"/>
              </a:xfrm>
            </p:grpSpPr>
            <p:grpSp>
              <p:nvGrpSpPr>
                <p:cNvPr id="12" name="组合 11"/>
                <p:cNvGrpSpPr/>
                <p:nvPr/>
              </p:nvGrpSpPr>
              <p:grpSpPr>
                <a:xfrm>
                  <a:off x="1031719" y="4879343"/>
                  <a:ext cx="4744876" cy="957144"/>
                  <a:chOff x="7677873" y="1572716"/>
                  <a:chExt cx="4744876" cy="957144"/>
                </a:xfrm>
              </p:grpSpPr>
              <p:sp>
                <p:nvSpPr>
                  <p:cNvPr id="14" name="矩形 13"/>
                  <p:cNvSpPr/>
                  <p:nvPr/>
                </p:nvSpPr>
                <p:spPr>
                  <a:xfrm>
                    <a:off x="7677873" y="2180610"/>
                    <a:ext cx="4744876" cy="34925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rgbClr val="FF0000"/>
                        </a:solidFill>
                        <a:latin typeface="字魂70号-灵悦黑体" panose="00000500000000000000" pitchFamily="2" charset="-122"/>
                        <a:ea typeface="字魂70号-灵悦黑体" panose="00000500000000000000" pitchFamily="2" charset="-122"/>
                      </a:rPr>
                      <a:t>滚动方向正，</a:t>
                    </a:r>
                    <a:r>
                      <a:rPr lang="zh-CN" altLang="en-US" sz="1400" dirty="0">
                        <a:solidFill>
                          <a:srgbClr val="FF0000"/>
                        </a:solidFill>
                        <a:latin typeface="字魂70号-灵悦黑体" panose="00000500000000000000" pitchFamily="2" charset="-122"/>
                        <a:ea typeface="字魂70号-灵悦黑体" panose="00000500000000000000" pitchFamily="2" charset="-122"/>
                        <a:sym typeface="+mn-ea"/>
                      </a:rPr>
                      <a:t>。</a:t>
                    </a:r>
                    <a:r>
                      <a:rPr lang="zh-CN" altLang="en-US" sz="1400" dirty="0">
                        <a:solidFill>
                          <a:srgbClr val="FF0000"/>
                        </a:solidFill>
                        <a:latin typeface="字魂70号-灵悦黑体" panose="00000500000000000000" pitchFamily="2" charset="-122"/>
                        <a:ea typeface="字魂70号-灵悦黑体" panose="00000500000000000000" pitchFamily="2" charset="-122"/>
                      </a:rPr>
                      <a:t>协调发力</a:t>
                    </a:r>
                  </a:p>
                </p:txBody>
              </p:sp>
              <p:sp>
                <p:nvSpPr>
                  <p:cNvPr id="15" name="矩形 14"/>
                  <p:cNvSpPr/>
                  <p:nvPr/>
                </p:nvSpPr>
                <p:spPr>
                  <a:xfrm>
                    <a:off x="7692478" y="1572716"/>
                    <a:ext cx="2241974" cy="607695"/>
                  </a:xfrm>
                  <a:prstGeom prst="rect">
                    <a:avLst/>
                  </a:prstGeom>
                </p:spPr>
                <p:txBody>
                  <a:bodyPr wrap="square">
                    <a:spAutoFit/>
                    <a:scene3d>
                      <a:camera prst="orthographicFront"/>
                      <a:lightRig rig="threePt" dir="t"/>
                    </a:scene3d>
                    <a:sp3d contourW="12700"/>
                  </a:bodyPr>
                  <a:lstStyle/>
                  <a:p>
                    <a:pPr>
                      <a:lnSpc>
                        <a:spcPct val="120000"/>
                      </a:lnSpc>
                    </a:pPr>
                    <a:r>
                      <a:rPr lang="zh-CN" altLang="en-US" sz="2800" b="1" dirty="0">
                        <a:solidFill>
                          <a:schemeClr val="tx1">
                            <a:lumMod val="75000"/>
                            <a:lumOff val="25000"/>
                          </a:schemeClr>
                        </a:solidFill>
                        <a:latin typeface="字魂70号-灵悦黑体" panose="00000500000000000000" pitchFamily="2" charset="-122"/>
                        <a:ea typeface="字魂70号-灵悦黑体" panose="00000500000000000000" pitchFamily="2" charset="-122"/>
                      </a:rPr>
                      <a:t>难点</a:t>
                    </a:r>
                  </a:p>
                </p:txBody>
              </p:sp>
            </p:grpSp>
            <p:sp>
              <p:nvSpPr>
                <p:cNvPr id="13" name="矩形 12"/>
                <p:cNvSpPr/>
                <p:nvPr/>
              </p:nvSpPr>
              <p:spPr>
                <a:xfrm>
                  <a:off x="995524" y="5044155"/>
                  <a:ext cx="36000" cy="828000"/>
                </a:xfrm>
                <a:prstGeom prst="rect">
                  <a:avLst/>
                </a:prstGeom>
                <a:solidFill>
                  <a:srgbClr val="2A6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latin typeface="字魂70号-灵悦黑体" panose="00000500000000000000" pitchFamily="2" charset="-122"/>
                    <a:ea typeface="字魂70号-灵悦黑体" panose="00000500000000000000" pitchFamily="2" charset="-122"/>
                  </a:endParaRPr>
                </a:p>
              </p:txBody>
            </p:sp>
          </p:grpSp>
        </p:grpSp>
        <p:pic>
          <p:nvPicPr>
            <p:cNvPr id="6" name="图片 5" descr="C:\Users\庙山校区\Desktop\timg (2).jpgtimg (2)"/>
            <p:cNvPicPr>
              <a:picLocks noChangeAspect="1"/>
            </p:cNvPicPr>
            <p:nvPr/>
          </p:nvPicPr>
          <p:blipFill rotWithShape="1">
            <a:blip r:embed="rId3"/>
            <a:srcRect/>
            <a:stretch>
              <a:fillRect/>
            </a:stretch>
          </p:blipFill>
          <p:spPr>
            <a:xfrm>
              <a:off x="6686107" y="2414268"/>
              <a:ext cx="4230628" cy="235204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77645" y="617855"/>
            <a:ext cx="2780665" cy="583565"/>
          </a:xfrm>
          <a:prstGeom prst="rect">
            <a:avLst/>
          </a:prstGeom>
          <a:noFill/>
        </p:spPr>
        <p:txBody>
          <a:bodyPr wrap="square" rtlCol="0">
            <a:spAutoFit/>
          </a:bodyPr>
          <a:lstStyle/>
          <a:p>
            <a:r>
              <a:rPr lang="zh-CN" altLang="en-US" sz="3200" spc="-300" dirty="0">
                <a:solidFill>
                  <a:schemeClr val="tx1">
                    <a:lumMod val="75000"/>
                    <a:lumOff val="25000"/>
                  </a:schemeClr>
                </a:solidFill>
                <a:latin typeface="字魂70号-灵悦黑体" panose="00000500000000000000" pitchFamily="2" charset="-122"/>
                <a:ea typeface="字魂70号-灵悦黑体" panose="00000500000000000000" pitchFamily="2" charset="-122"/>
              </a:rPr>
              <a:t>易错点解析</a:t>
            </a:r>
          </a:p>
        </p:txBody>
      </p:sp>
      <p:grpSp>
        <p:nvGrpSpPr>
          <p:cNvPr id="5" name="组合 4"/>
          <p:cNvGrpSpPr/>
          <p:nvPr/>
        </p:nvGrpSpPr>
        <p:grpSpPr>
          <a:xfrm>
            <a:off x="1754931" y="1459271"/>
            <a:ext cx="8658527" cy="4212590"/>
            <a:chOff x="1754931" y="1459271"/>
            <a:chExt cx="8658527" cy="4212590"/>
          </a:xfrm>
        </p:grpSpPr>
        <p:grpSp>
          <p:nvGrpSpPr>
            <p:cNvPr id="43" name="组合 42"/>
            <p:cNvGrpSpPr/>
            <p:nvPr/>
          </p:nvGrpSpPr>
          <p:grpSpPr>
            <a:xfrm>
              <a:off x="1754931" y="1459271"/>
              <a:ext cx="8658527" cy="4212590"/>
              <a:chOff x="1766736" y="1666719"/>
              <a:chExt cx="8658527" cy="4212590"/>
            </a:xfrm>
          </p:grpSpPr>
          <p:sp>
            <p:nvSpPr>
              <p:cNvPr id="44" name="Freeform: Shape 76"/>
              <p:cNvSpPr/>
              <p:nvPr/>
            </p:nvSpPr>
            <p:spPr>
              <a:xfrm>
                <a:off x="1766736" y="1910298"/>
                <a:ext cx="7886640" cy="2467415"/>
              </a:xfrm>
              <a:custGeom>
                <a:avLst/>
                <a:gdLst>
                  <a:gd name="connsiteX0" fmla="*/ 0 w 8317523"/>
                  <a:gd name="connsiteY0" fmla="*/ 1248508 h 3592276"/>
                  <a:gd name="connsiteX1" fmla="*/ 2250831 w 8317523"/>
                  <a:gd name="connsiteY1" fmla="*/ 3569677 h 3592276"/>
                  <a:gd name="connsiteX2" fmla="*/ 8317523 w 8317523"/>
                  <a:gd name="connsiteY2" fmla="*/ 0 h 3592276"/>
                  <a:gd name="connsiteX3" fmla="*/ 8317523 w 8317523"/>
                  <a:gd name="connsiteY3" fmla="*/ 0 h 3592276"/>
                  <a:gd name="connsiteX0-1" fmla="*/ 0 w 9583615"/>
                  <a:gd name="connsiteY0-2" fmla="*/ 316523 h 3570679"/>
                  <a:gd name="connsiteX1-3" fmla="*/ 3516923 w 9583615"/>
                  <a:gd name="connsiteY1-4" fmla="*/ 3569677 h 3570679"/>
                  <a:gd name="connsiteX2-5" fmla="*/ 9583615 w 9583615"/>
                  <a:gd name="connsiteY2-6" fmla="*/ 0 h 3570679"/>
                  <a:gd name="connsiteX3-7" fmla="*/ 9583615 w 9583615"/>
                  <a:gd name="connsiteY3-8" fmla="*/ 0 h 3570679"/>
                  <a:gd name="connsiteX0-9" fmla="*/ 0 w 9583615"/>
                  <a:gd name="connsiteY0-10" fmla="*/ 316523 h 2393799"/>
                  <a:gd name="connsiteX1-11" fmla="*/ 4536831 w 9583615"/>
                  <a:gd name="connsiteY1-12" fmla="*/ 2391508 h 2393799"/>
                  <a:gd name="connsiteX2-13" fmla="*/ 9583615 w 9583615"/>
                  <a:gd name="connsiteY2-14" fmla="*/ 0 h 2393799"/>
                  <a:gd name="connsiteX3-15" fmla="*/ 9583615 w 9583615"/>
                  <a:gd name="connsiteY3-16" fmla="*/ 0 h 2393799"/>
                  <a:gd name="connsiteX0-17" fmla="*/ 0 w 9530862"/>
                  <a:gd name="connsiteY0-18" fmla="*/ 0 h 2815295"/>
                  <a:gd name="connsiteX1-19" fmla="*/ 4484078 w 9530862"/>
                  <a:gd name="connsiteY1-20" fmla="*/ 2813539 h 2815295"/>
                  <a:gd name="connsiteX2-21" fmla="*/ 9530862 w 9530862"/>
                  <a:gd name="connsiteY2-22" fmla="*/ 422031 h 2815295"/>
                  <a:gd name="connsiteX3-23" fmla="*/ 9530862 w 9530862"/>
                  <a:gd name="connsiteY3-24" fmla="*/ 422031 h 2815295"/>
                  <a:gd name="connsiteX0-25" fmla="*/ 0 w 9601201"/>
                  <a:gd name="connsiteY0-26" fmla="*/ 0 h 2850760"/>
                  <a:gd name="connsiteX1-27" fmla="*/ 4554417 w 9601201"/>
                  <a:gd name="connsiteY1-28" fmla="*/ 2848709 h 2850760"/>
                  <a:gd name="connsiteX2-29" fmla="*/ 9601201 w 9601201"/>
                  <a:gd name="connsiteY2-30" fmla="*/ 457201 h 2850760"/>
                  <a:gd name="connsiteX3-31" fmla="*/ 9601201 w 9601201"/>
                  <a:gd name="connsiteY3-32" fmla="*/ 457201 h 2850760"/>
                  <a:gd name="connsiteX0-33" fmla="*/ 0 w 9566032"/>
                  <a:gd name="connsiteY0-34" fmla="*/ 0 h 2992830"/>
                  <a:gd name="connsiteX1-35" fmla="*/ 4519248 w 9566032"/>
                  <a:gd name="connsiteY1-36" fmla="*/ 2989386 h 2992830"/>
                  <a:gd name="connsiteX2-37" fmla="*/ 9566032 w 9566032"/>
                  <a:gd name="connsiteY2-38" fmla="*/ 597878 h 2992830"/>
                  <a:gd name="connsiteX3-39" fmla="*/ 9566032 w 9566032"/>
                  <a:gd name="connsiteY3-40" fmla="*/ 597878 h 2992830"/>
                </a:gdLst>
                <a:ahLst/>
                <a:cxnLst>
                  <a:cxn ang="0">
                    <a:pos x="connsiteX0-1" y="connsiteY0-2"/>
                  </a:cxn>
                  <a:cxn ang="0">
                    <a:pos x="connsiteX1-3" y="connsiteY1-4"/>
                  </a:cxn>
                  <a:cxn ang="0">
                    <a:pos x="connsiteX2-5" y="connsiteY2-6"/>
                  </a:cxn>
                  <a:cxn ang="0">
                    <a:pos x="connsiteX3-7" y="connsiteY3-8"/>
                  </a:cxn>
                </a:cxnLst>
                <a:rect l="l" t="t" r="r" b="b"/>
                <a:pathLst>
                  <a:path w="9566032" h="2992830">
                    <a:moveTo>
                      <a:pt x="0" y="0"/>
                    </a:moveTo>
                    <a:cubicBezTo>
                      <a:pt x="432288" y="1264627"/>
                      <a:pt x="2924909" y="2889740"/>
                      <a:pt x="4519248" y="2989386"/>
                    </a:cubicBezTo>
                    <a:cubicBezTo>
                      <a:pt x="6113587" y="3089032"/>
                      <a:pt x="8724901" y="996463"/>
                      <a:pt x="9566032" y="597878"/>
                    </a:cubicBezTo>
                    <a:lnTo>
                      <a:pt x="9566032" y="597878"/>
                    </a:lnTo>
                  </a:path>
                </a:pathLst>
              </a:custGeom>
              <a:noFill/>
              <a:ln w="19050" cap="flat" cmpd="sng" algn="ctr">
                <a:solidFill>
                  <a:sysClr val="window" lastClr="FFFFFF">
                    <a:lumMod val="75000"/>
                  </a:sys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lumMod val="75000"/>
                      <a:lumOff val="25000"/>
                    </a:schemeClr>
                  </a:solidFill>
                  <a:effectLst/>
                  <a:uLnTx/>
                  <a:uFillTx/>
                  <a:latin typeface="字魂70号-灵悦黑体" panose="00000500000000000000" pitchFamily="2" charset="-122"/>
                  <a:ea typeface="字魂70号-灵悦黑体" panose="00000500000000000000" pitchFamily="2" charset="-122"/>
                </a:endParaRPr>
              </a:p>
            </p:txBody>
          </p:sp>
          <p:grpSp>
            <p:nvGrpSpPr>
              <p:cNvPr id="45" name="Group 1271"/>
              <p:cNvGrpSpPr>
                <a:grpSpLocks noChangeAspect="1"/>
              </p:cNvGrpSpPr>
              <p:nvPr/>
            </p:nvGrpSpPr>
            <p:grpSpPr bwMode="auto">
              <a:xfrm>
                <a:off x="9793198" y="1666719"/>
                <a:ext cx="632065" cy="631426"/>
                <a:chOff x="5516" y="3626"/>
                <a:chExt cx="1981" cy="1979"/>
              </a:xfrm>
              <a:solidFill>
                <a:srgbClr val="143363"/>
              </a:solidFill>
            </p:grpSpPr>
            <p:sp>
              <p:nvSpPr>
                <p:cNvPr id="88" name="Freeform 1273"/>
                <p:cNvSpPr/>
                <p:nvPr/>
              </p:nvSpPr>
              <p:spPr bwMode="auto">
                <a:xfrm>
                  <a:off x="5524" y="4270"/>
                  <a:ext cx="491" cy="498"/>
                </a:xfrm>
                <a:custGeom>
                  <a:avLst/>
                  <a:gdLst>
                    <a:gd name="T0" fmla="*/ 980 w 980"/>
                    <a:gd name="T1" fmla="*/ 0 h 996"/>
                    <a:gd name="T2" fmla="*/ 952 w 980"/>
                    <a:gd name="T3" fmla="*/ 46 h 996"/>
                    <a:gd name="T4" fmla="*/ 921 w 980"/>
                    <a:gd name="T5" fmla="*/ 94 h 996"/>
                    <a:gd name="T6" fmla="*/ 890 w 980"/>
                    <a:gd name="T7" fmla="*/ 145 h 996"/>
                    <a:gd name="T8" fmla="*/ 856 w 980"/>
                    <a:gd name="T9" fmla="*/ 198 h 996"/>
                    <a:gd name="T10" fmla="*/ 819 w 980"/>
                    <a:gd name="T11" fmla="*/ 255 h 996"/>
                    <a:gd name="T12" fmla="*/ 781 w 980"/>
                    <a:gd name="T13" fmla="*/ 314 h 996"/>
                    <a:gd name="T14" fmla="*/ 740 w 980"/>
                    <a:gd name="T15" fmla="*/ 376 h 996"/>
                    <a:gd name="T16" fmla="*/ 696 w 980"/>
                    <a:gd name="T17" fmla="*/ 444 h 996"/>
                    <a:gd name="T18" fmla="*/ 649 w 980"/>
                    <a:gd name="T19" fmla="*/ 514 h 996"/>
                    <a:gd name="T20" fmla="*/ 599 w 980"/>
                    <a:gd name="T21" fmla="*/ 588 h 996"/>
                    <a:gd name="T22" fmla="*/ 546 w 980"/>
                    <a:gd name="T23" fmla="*/ 665 h 996"/>
                    <a:gd name="T24" fmla="*/ 491 w 980"/>
                    <a:gd name="T25" fmla="*/ 748 h 996"/>
                    <a:gd name="T26" fmla="*/ 431 w 980"/>
                    <a:gd name="T27" fmla="*/ 834 h 996"/>
                    <a:gd name="T28" fmla="*/ 369 w 980"/>
                    <a:gd name="T29" fmla="*/ 926 h 996"/>
                    <a:gd name="T30" fmla="*/ 347 w 980"/>
                    <a:gd name="T31" fmla="*/ 960 h 996"/>
                    <a:gd name="T32" fmla="*/ 331 w 980"/>
                    <a:gd name="T33" fmla="*/ 996 h 996"/>
                    <a:gd name="T34" fmla="*/ 0 w 980"/>
                    <a:gd name="T35" fmla="*/ 666 h 996"/>
                    <a:gd name="T36" fmla="*/ 2 w 980"/>
                    <a:gd name="T37" fmla="*/ 664 h 996"/>
                    <a:gd name="T38" fmla="*/ 8 w 980"/>
                    <a:gd name="T39" fmla="*/ 657 h 996"/>
                    <a:gd name="T40" fmla="*/ 18 w 980"/>
                    <a:gd name="T41" fmla="*/ 645 h 996"/>
                    <a:gd name="T42" fmla="*/ 30 w 980"/>
                    <a:gd name="T43" fmla="*/ 629 h 996"/>
                    <a:gd name="T44" fmla="*/ 47 w 980"/>
                    <a:gd name="T45" fmla="*/ 609 h 996"/>
                    <a:gd name="T46" fmla="*/ 66 w 980"/>
                    <a:gd name="T47" fmla="*/ 588 h 996"/>
                    <a:gd name="T48" fmla="*/ 89 w 980"/>
                    <a:gd name="T49" fmla="*/ 561 h 996"/>
                    <a:gd name="T50" fmla="*/ 115 w 980"/>
                    <a:gd name="T51" fmla="*/ 533 h 996"/>
                    <a:gd name="T52" fmla="*/ 144 w 980"/>
                    <a:gd name="T53" fmla="*/ 503 h 996"/>
                    <a:gd name="T54" fmla="*/ 174 w 980"/>
                    <a:gd name="T55" fmla="*/ 471 h 996"/>
                    <a:gd name="T56" fmla="*/ 208 w 980"/>
                    <a:gd name="T57" fmla="*/ 438 h 996"/>
                    <a:gd name="T58" fmla="*/ 244 w 980"/>
                    <a:gd name="T59" fmla="*/ 403 h 996"/>
                    <a:gd name="T60" fmla="*/ 283 w 980"/>
                    <a:gd name="T61" fmla="*/ 368 h 996"/>
                    <a:gd name="T62" fmla="*/ 324 w 980"/>
                    <a:gd name="T63" fmla="*/ 332 h 996"/>
                    <a:gd name="T64" fmla="*/ 366 w 980"/>
                    <a:gd name="T65" fmla="*/ 296 h 996"/>
                    <a:gd name="T66" fmla="*/ 410 w 980"/>
                    <a:gd name="T67" fmla="*/ 261 h 996"/>
                    <a:gd name="T68" fmla="*/ 457 w 980"/>
                    <a:gd name="T69" fmla="*/ 226 h 996"/>
                    <a:gd name="T70" fmla="*/ 504 w 980"/>
                    <a:gd name="T71" fmla="*/ 192 h 996"/>
                    <a:gd name="T72" fmla="*/ 554 w 980"/>
                    <a:gd name="T73" fmla="*/ 160 h 996"/>
                    <a:gd name="T74" fmla="*/ 603 w 980"/>
                    <a:gd name="T75" fmla="*/ 130 h 996"/>
                    <a:gd name="T76" fmla="*/ 655 w 980"/>
                    <a:gd name="T77" fmla="*/ 102 h 996"/>
                    <a:gd name="T78" fmla="*/ 707 w 980"/>
                    <a:gd name="T79" fmla="*/ 76 h 996"/>
                    <a:gd name="T80" fmla="*/ 761 w 980"/>
                    <a:gd name="T81" fmla="*/ 54 h 996"/>
                    <a:gd name="T82" fmla="*/ 815 w 980"/>
                    <a:gd name="T83" fmla="*/ 35 h 996"/>
                    <a:gd name="T84" fmla="*/ 870 w 980"/>
                    <a:gd name="T85" fmla="*/ 19 h 996"/>
                    <a:gd name="T86" fmla="*/ 925 w 980"/>
                    <a:gd name="T87" fmla="*/ 7 h 996"/>
                    <a:gd name="T88" fmla="*/ 980 w 980"/>
                    <a:gd name="T89" fmla="*/ 0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0" h="996">
                      <a:moveTo>
                        <a:pt x="980" y="0"/>
                      </a:moveTo>
                      <a:lnTo>
                        <a:pt x="952" y="46"/>
                      </a:lnTo>
                      <a:lnTo>
                        <a:pt x="921" y="94"/>
                      </a:lnTo>
                      <a:lnTo>
                        <a:pt x="890" y="145"/>
                      </a:lnTo>
                      <a:lnTo>
                        <a:pt x="856" y="198"/>
                      </a:lnTo>
                      <a:lnTo>
                        <a:pt x="819" y="255"/>
                      </a:lnTo>
                      <a:lnTo>
                        <a:pt x="781" y="314"/>
                      </a:lnTo>
                      <a:lnTo>
                        <a:pt x="740" y="376"/>
                      </a:lnTo>
                      <a:lnTo>
                        <a:pt x="696" y="444"/>
                      </a:lnTo>
                      <a:lnTo>
                        <a:pt x="649" y="514"/>
                      </a:lnTo>
                      <a:lnTo>
                        <a:pt x="599" y="588"/>
                      </a:lnTo>
                      <a:lnTo>
                        <a:pt x="546" y="665"/>
                      </a:lnTo>
                      <a:lnTo>
                        <a:pt x="491" y="748"/>
                      </a:lnTo>
                      <a:lnTo>
                        <a:pt x="431" y="834"/>
                      </a:lnTo>
                      <a:lnTo>
                        <a:pt x="369" y="926"/>
                      </a:lnTo>
                      <a:lnTo>
                        <a:pt x="347" y="960"/>
                      </a:lnTo>
                      <a:lnTo>
                        <a:pt x="331" y="996"/>
                      </a:lnTo>
                      <a:lnTo>
                        <a:pt x="0" y="666"/>
                      </a:lnTo>
                      <a:lnTo>
                        <a:pt x="2" y="664"/>
                      </a:lnTo>
                      <a:lnTo>
                        <a:pt x="8" y="657"/>
                      </a:lnTo>
                      <a:lnTo>
                        <a:pt x="18" y="645"/>
                      </a:lnTo>
                      <a:lnTo>
                        <a:pt x="30" y="629"/>
                      </a:lnTo>
                      <a:lnTo>
                        <a:pt x="47" y="609"/>
                      </a:lnTo>
                      <a:lnTo>
                        <a:pt x="66" y="588"/>
                      </a:lnTo>
                      <a:lnTo>
                        <a:pt x="89" y="561"/>
                      </a:lnTo>
                      <a:lnTo>
                        <a:pt x="115" y="533"/>
                      </a:lnTo>
                      <a:lnTo>
                        <a:pt x="144" y="503"/>
                      </a:lnTo>
                      <a:lnTo>
                        <a:pt x="174" y="471"/>
                      </a:lnTo>
                      <a:lnTo>
                        <a:pt x="208" y="438"/>
                      </a:lnTo>
                      <a:lnTo>
                        <a:pt x="244" y="403"/>
                      </a:lnTo>
                      <a:lnTo>
                        <a:pt x="283" y="368"/>
                      </a:lnTo>
                      <a:lnTo>
                        <a:pt x="324" y="332"/>
                      </a:lnTo>
                      <a:lnTo>
                        <a:pt x="366" y="296"/>
                      </a:lnTo>
                      <a:lnTo>
                        <a:pt x="410" y="261"/>
                      </a:lnTo>
                      <a:lnTo>
                        <a:pt x="457" y="226"/>
                      </a:lnTo>
                      <a:lnTo>
                        <a:pt x="504" y="192"/>
                      </a:lnTo>
                      <a:lnTo>
                        <a:pt x="554" y="160"/>
                      </a:lnTo>
                      <a:lnTo>
                        <a:pt x="603" y="130"/>
                      </a:lnTo>
                      <a:lnTo>
                        <a:pt x="655" y="102"/>
                      </a:lnTo>
                      <a:lnTo>
                        <a:pt x="707" y="76"/>
                      </a:lnTo>
                      <a:lnTo>
                        <a:pt x="761" y="54"/>
                      </a:lnTo>
                      <a:lnTo>
                        <a:pt x="815" y="35"/>
                      </a:lnTo>
                      <a:lnTo>
                        <a:pt x="870" y="19"/>
                      </a:lnTo>
                      <a:lnTo>
                        <a:pt x="925" y="7"/>
                      </a:lnTo>
                      <a:lnTo>
                        <a:pt x="980" y="0"/>
                      </a:lnTo>
                      <a:close/>
                    </a:path>
                  </a:pathLst>
                </a:custGeom>
                <a:solidFill>
                  <a:srgbClr val="2A6E9D"/>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lumMod val="75000"/>
                        <a:lumOff val="25000"/>
                      </a:schemeClr>
                    </a:solidFill>
                    <a:effectLst/>
                    <a:uLnTx/>
                    <a:uFillTx/>
                    <a:latin typeface="字魂70号-灵悦黑体" panose="00000500000000000000" pitchFamily="2" charset="-122"/>
                    <a:ea typeface="字魂70号-灵悦黑体" panose="00000500000000000000" pitchFamily="2" charset="-122"/>
                  </a:endParaRPr>
                </a:p>
              </p:txBody>
            </p:sp>
            <p:sp>
              <p:nvSpPr>
                <p:cNvPr id="89" name="Freeform 1274"/>
                <p:cNvSpPr/>
                <p:nvPr/>
              </p:nvSpPr>
              <p:spPr bwMode="auto">
                <a:xfrm>
                  <a:off x="6354" y="5106"/>
                  <a:ext cx="498" cy="489"/>
                </a:xfrm>
                <a:custGeom>
                  <a:avLst/>
                  <a:gdLst>
                    <a:gd name="T0" fmla="*/ 998 w 998"/>
                    <a:gd name="T1" fmla="*/ 0 h 979"/>
                    <a:gd name="T2" fmla="*/ 990 w 998"/>
                    <a:gd name="T3" fmla="*/ 55 h 979"/>
                    <a:gd name="T4" fmla="*/ 978 w 998"/>
                    <a:gd name="T5" fmla="*/ 111 h 979"/>
                    <a:gd name="T6" fmla="*/ 963 w 998"/>
                    <a:gd name="T7" fmla="*/ 165 h 979"/>
                    <a:gd name="T8" fmla="*/ 943 w 998"/>
                    <a:gd name="T9" fmla="*/ 220 h 979"/>
                    <a:gd name="T10" fmla="*/ 920 w 998"/>
                    <a:gd name="T11" fmla="*/ 273 h 979"/>
                    <a:gd name="T12" fmla="*/ 895 w 998"/>
                    <a:gd name="T13" fmla="*/ 326 h 979"/>
                    <a:gd name="T14" fmla="*/ 867 w 998"/>
                    <a:gd name="T15" fmla="*/ 377 h 979"/>
                    <a:gd name="T16" fmla="*/ 837 w 998"/>
                    <a:gd name="T17" fmla="*/ 427 h 979"/>
                    <a:gd name="T18" fmla="*/ 804 w 998"/>
                    <a:gd name="T19" fmla="*/ 477 h 979"/>
                    <a:gd name="T20" fmla="*/ 770 w 998"/>
                    <a:gd name="T21" fmla="*/ 524 h 979"/>
                    <a:gd name="T22" fmla="*/ 736 w 998"/>
                    <a:gd name="T23" fmla="*/ 570 h 979"/>
                    <a:gd name="T24" fmla="*/ 700 w 998"/>
                    <a:gd name="T25" fmla="*/ 614 h 979"/>
                    <a:gd name="T26" fmla="*/ 665 w 998"/>
                    <a:gd name="T27" fmla="*/ 657 h 979"/>
                    <a:gd name="T28" fmla="*/ 629 w 998"/>
                    <a:gd name="T29" fmla="*/ 698 h 979"/>
                    <a:gd name="T30" fmla="*/ 594 w 998"/>
                    <a:gd name="T31" fmla="*/ 736 h 979"/>
                    <a:gd name="T32" fmla="*/ 559 w 998"/>
                    <a:gd name="T33" fmla="*/ 771 h 979"/>
                    <a:gd name="T34" fmla="*/ 525 w 998"/>
                    <a:gd name="T35" fmla="*/ 805 h 979"/>
                    <a:gd name="T36" fmla="*/ 494 w 998"/>
                    <a:gd name="T37" fmla="*/ 837 h 979"/>
                    <a:gd name="T38" fmla="*/ 463 w 998"/>
                    <a:gd name="T39" fmla="*/ 866 h 979"/>
                    <a:gd name="T40" fmla="*/ 434 w 998"/>
                    <a:gd name="T41" fmla="*/ 891 h 979"/>
                    <a:gd name="T42" fmla="*/ 409 w 998"/>
                    <a:gd name="T43" fmla="*/ 914 h 979"/>
                    <a:gd name="T44" fmla="*/ 386 w 998"/>
                    <a:gd name="T45" fmla="*/ 933 h 979"/>
                    <a:gd name="T46" fmla="*/ 367 w 998"/>
                    <a:gd name="T47" fmla="*/ 949 h 979"/>
                    <a:gd name="T48" fmla="*/ 351 w 998"/>
                    <a:gd name="T49" fmla="*/ 962 h 979"/>
                    <a:gd name="T50" fmla="*/ 340 w 998"/>
                    <a:gd name="T51" fmla="*/ 972 h 979"/>
                    <a:gd name="T52" fmla="*/ 333 w 998"/>
                    <a:gd name="T53" fmla="*/ 978 h 979"/>
                    <a:gd name="T54" fmla="*/ 330 w 998"/>
                    <a:gd name="T55" fmla="*/ 979 h 979"/>
                    <a:gd name="T56" fmla="*/ 0 w 998"/>
                    <a:gd name="T57" fmla="*/ 649 h 979"/>
                    <a:gd name="T58" fmla="*/ 35 w 998"/>
                    <a:gd name="T59" fmla="*/ 633 h 979"/>
                    <a:gd name="T60" fmla="*/ 70 w 998"/>
                    <a:gd name="T61" fmla="*/ 612 h 979"/>
                    <a:gd name="T62" fmla="*/ 161 w 998"/>
                    <a:gd name="T63" fmla="*/ 549 h 979"/>
                    <a:gd name="T64" fmla="*/ 248 w 998"/>
                    <a:gd name="T65" fmla="*/ 490 h 979"/>
                    <a:gd name="T66" fmla="*/ 330 w 998"/>
                    <a:gd name="T67" fmla="*/ 433 h 979"/>
                    <a:gd name="T68" fmla="*/ 409 w 998"/>
                    <a:gd name="T69" fmla="*/ 381 h 979"/>
                    <a:gd name="T70" fmla="*/ 483 w 998"/>
                    <a:gd name="T71" fmla="*/ 332 h 979"/>
                    <a:gd name="T72" fmla="*/ 553 w 998"/>
                    <a:gd name="T73" fmla="*/ 285 h 979"/>
                    <a:gd name="T74" fmla="*/ 619 w 998"/>
                    <a:gd name="T75" fmla="*/ 241 h 979"/>
                    <a:gd name="T76" fmla="*/ 682 w 998"/>
                    <a:gd name="T77" fmla="*/ 200 h 979"/>
                    <a:gd name="T78" fmla="*/ 743 w 998"/>
                    <a:gd name="T79" fmla="*/ 162 h 979"/>
                    <a:gd name="T80" fmla="*/ 799 w 998"/>
                    <a:gd name="T81" fmla="*/ 125 h 979"/>
                    <a:gd name="T82" fmla="*/ 853 w 998"/>
                    <a:gd name="T83" fmla="*/ 92 h 979"/>
                    <a:gd name="T84" fmla="*/ 903 w 998"/>
                    <a:gd name="T85" fmla="*/ 59 h 979"/>
                    <a:gd name="T86" fmla="*/ 952 w 998"/>
                    <a:gd name="T87" fmla="*/ 29 h 979"/>
                    <a:gd name="T88" fmla="*/ 998 w 998"/>
                    <a:gd name="T89" fmla="*/ 0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98" h="979">
                      <a:moveTo>
                        <a:pt x="998" y="0"/>
                      </a:moveTo>
                      <a:lnTo>
                        <a:pt x="990" y="55"/>
                      </a:lnTo>
                      <a:lnTo>
                        <a:pt x="978" y="111"/>
                      </a:lnTo>
                      <a:lnTo>
                        <a:pt x="963" y="165"/>
                      </a:lnTo>
                      <a:lnTo>
                        <a:pt x="943" y="220"/>
                      </a:lnTo>
                      <a:lnTo>
                        <a:pt x="920" y="273"/>
                      </a:lnTo>
                      <a:lnTo>
                        <a:pt x="895" y="326"/>
                      </a:lnTo>
                      <a:lnTo>
                        <a:pt x="867" y="377"/>
                      </a:lnTo>
                      <a:lnTo>
                        <a:pt x="837" y="427"/>
                      </a:lnTo>
                      <a:lnTo>
                        <a:pt x="804" y="477"/>
                      </a:lnTo>
                      <a:lnTo>
                        <a:pt x="770" y="524"/>
                      </a:lnTo>
                      <a:lnTo>
                        <a:pt x="736" y="570"/>
                      </a:lnTo>
                      <a:lnTo>
                        <a:pt x="700" y="614"/>
                      </a:lnTo>
                      <a:lnTo>
                        <a:pt x="665" y="657"/>
                      </a:lnTo>
                      <a:lnTo>
                        <a:pt x="629" y="698"/>
                      </a:lnTo>
                      <a:lnTo>
                        <a:pt x="594" y="736"/>
                      </a:lnTo>
                      <a:lnTo>
                        <a:pt x="559" y="771"/>
                      </a:lnTo>
                      <a:lnTo>
                        <a:pt x="525" y="805"/>
                      </a:lnTo>
                      <a:lnTo>
                        <a:pt x="494" y="837"/>
                      </a:lnTo>
                      <a:lnTo>
                        <a:pt x="463" y="866"/>
                      </a:lnTo>
                      <a:lnTo>
                        <a:pt x="434" y="891"/>
                      </a:lnTo>
                      <a:lnTo>
                        <a:pt x="409" y="914"/>
                      </a:lnTo>
                      <a:lnTo>
                        <a:pt x="386" y="933"/>
                      </a:lnTo>
                      <a:lnTo>
                        <a:pt x="367" y="949"/>
                      </a:lnTo>
                      <a:lnTo>
                        <a:pt x="351" y="962"/>
                      </a:lnTo>
                      <a:lnTo>
                        <a:pt x="340" y="972"/>
                      </a:lnTo>
                      <a:lnTo>
                        <a:pt x="333" y="978"/>
                      </a:lnTo>
                      <a:lnTo>
                        <a:pt x="330" y="979"/>
                      </a:lnTo>
                      <a:lnTo>
                        <a:pt x="0" y="649"/>
                      </a:lnTo>
                      <a:lnTo>
                        <a:pt x="35" y="633"/>
                      </a:lnTo>
                      <a:lnTo>
                        <a:pt x="70" y="612"/>
                      </a:lnTo>
                      <a:lnTo>
                        <a:pt x="161" y="549"/>
                      </a:lnTo>
                      <a:lnTo>
                        <a:pt x="248" y="490"/>
                      </a:lnTo>
                      <a:lnTo>
                        <a:pt x="330" y="433"/>
                      </a:lnTo>
                      <a:lnTo>
                        <a:pt x="409" y="381"/>
                      </a:lnTo>
                      <a:lnTo>
                        <a:pt x="483" y="332"/>
                      </a:lnTo>
                      <a:lnTo>
                        <a:pt x="553" y="285"/>
                      </a:lnTo>
                      <a:lnTo>
                        <a:pt x="619" y="241"/>
                      </a:lnTo>
                      <a:lnTo>
                        <a:pt x="682" y="200"/>
                      </a:lnTo>
                      <a:lnTo>
                        <a:pt x="743" y="162"/>
                      </a:lnTo>
                      <a:lnTo>
                        <a:pt x="799" y="125"/>
                      </a:lnTo>
                      <a:lnTo>
                        <a:pt x="853" y="92"/>
                      </a:lnTo>
                      <a:lnTo>
                        <a:pt x="903" y="59"/>
                      </a:lnTo>
                      <a:lnTo>
                        <a:pt x="952" y="29"/>
                      </a:lnTo>
                      <a:lnTo>
                        <a:pt x="998" y="0"/>
                      </a:lnTo>
                      <a:close/>
                    </a:path>
                  </a:pathLst>
                </a:custGeom>
                <a:solidFill>
                  <a:srgbClr val="2A6E9D"/>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lumMod val="75000"/>
                        <a:lumOff val="25000"/>
                      </a:schemeClr>
                    </a:solidFill>
                    <a:effectLst/>
                    <a:uLnTx/>
                    <a:uFillTx/>
                    <a:latin typeface="字魂70号-灵悦黑体" panose="00000500000000000000" pitchFamily="2" charset="-122"/>
                    <a:ea typeface="字魂70号-灵悦黑体" panose="00000500000000000000" pitchFamily="2" charset="-122"/>
                  </a:endParaRPr>
                </a:p>
              </p:txBody>
            </p:sp>
            <p:sp>
              <p:nvSpPr>
                <p:cNvPr id="90" name="Freeform 1275"/>
                <p:cNvSpPr/>
                <p:nvPr/>
              </p:nvSpPr>
              <p:spPr bwMode="auto">
                <a:xfrm>
                  <a:off x="5516" y="4987"/>
                  <a:ext cx="618" cy="618"/>
                </a:xfrm>
                <a:custGeom>
                  <a:avLst/>
                  <a:gdLst>
                    <a:gd name="T0" fmla="*/ 496 w 1237"/>
                    <a:gd name="T1" fmla="*/ 0 h 1235"/>
                    <a:gd name="T2" fmla="*/ 532 w 1237"/>
                    <a:gd name="T3" fmla="*/ 36 h 1235"/>
                    <a:gd name="T4" fmla="*/ 502 w 1237"/>
                    <a:gd name="T5" fmla="*/ 104 h 1235"/>
                    <a:gd name="T6" fmla="*/ 474 w 1237"/>
                    <a:gd name="T7" fmla="*/ 173 h 1235"/>
                    <a:gd name="T8" fmla="*/ 447 w 1237"/>
                    <a:gd name="T9" fmla="*/ 248 h 1235"/>
                    <a:gd name="T10" fmla="*/ 423 w 1237"/>
                    <a:gd name="T11" fmla="*/ 324 h 1235"/>
                    <a:gd name="T12" fmla="*/ 403 w 1237"/>
                    <a:gd name="T13" fmla="*/ 401 h 1235"/>
                    <a:gd name="T14" fmla="*/ 375 w 1237"/>
                    <a:gd name="T15" fmla="*/ 522 h 1235"/>
                    <a:gd name="T16" fmla="*/ 353 w 1237"/>
                    <a:gd name="T17" fmla="*/ 644 h 1235"/>
                    <a:gd name="T18" fmla="*/ 335 w 1237"/>
                    <a:gd name="T19" fmla="*/ 767 h 1235"/>
                    <a:gd name="T20" fmla="*/ 323 w 1237"/>
                    <a:gd name="T21" fmla="*/ 890 h 1235"/>
                    <a:gd name="T22" fmla="*/ 320 w 1237"/>
                    <a:gd name="T23" fmla="*/ 915 h 1235"/>
                    <a:gd name="T24" fmla="*/ 423 w 1237"/>
                    <a:gd name="T25" fmla="*/ 906 h 1235"/>
                    <a:gd name="T26" fmla="*/ 526 w 1237"/>
                    <a:gd name="T27" fmla="*/ 893 h 1235"/>
                    <a:gd name="T28" fmla="*/ 647 w 1237"/>
                    <a:gd name="T29" fmla="*/ 874 h 1235"/>
                    <a:gd name="T30" fmla="*/ 766 w 1237"/>
                    <a:gd name="T31" fmla="*/ 849 h 1235"/>
                    <a:gd name="T32" fmla="*/ 885 w 1237"/>
                    <a:gd name="T33" fmla="*/ 820 h 1235"/>
                    <a:gd name="T34" fmla="*/ 1002 w 1237"/>
                    <a:gd name="T35" fmla="*/ 784 h 1235"/>
                    <a:gd name="T36" fmla="*/ 1060 w 1237"/>
                    <a:gd name="T37" fmla="*/ 763 h 1235"/>
                    <a:gd name="T38" fmla="*/ 1117 w 1237"/>
                    <a:gd name="T39" fmla="*/ 740 h 1235"/>
                    <a:gd name="T40" fmla="*/ 1173 w 1237"/>
                    <a:gd name="T41" fmla="*/ 717 h 1235"/>
                    <a:gd name="T42" fmla="*/ 1200 w 1237"/>
                    <a:gd name="T43" fmla="*/ 704 h 1235"/>
                    <a:gd name="T44" fmla="*/ 1237 w 1237"/>
                    <a:gd name="T45" fmla="*/ 740 h 1235"/>
                    <a:gd name="T46" fmla="*/ 1194 w 1237"/>
                    <a:gd name="T47" fmla="*/ 797 h 1235"/>
                    <a:gd name="T48" fmla="*/ 1147 w 1237"/>
                    <a:gd name="T49" fmla="*/ 851 h 1235"/>
                    <a:gd name="T50" fmla="*/ 1095 w 1237"/>
                    <a:gd name="T51" fmla="*/ 901 h 1235"/>
                    <a:gd name="T52" fmla="*/ 1041 w 1237"/>
                    <a:gd name="T53" fmla="*/ 947 h 1235"/>
                    <a:gd name="T54" fmla="*/ 983 w 1237"/>
                    <a:gd name="T55" fmla="*/ 989 h 1235"/>
                    <a:gd name="T56" fmla="*/ 922 w 1237"/>
                    <a:gd name="T57" fmla="*/ 1027 h 1235"/>
                    <a:gd name="T58" fmla="*/ 858 w 1237"/>
                    <a:gd name="T59" fmla="*/ 1062 h 1235"/>
                    <a:gd name="T60" fmla="*/ 794 w 1237"/>
                    <a:gd name="T61" fmla="*/ 1094 h 1235"/>
                    <a:gd name="T62" fmla="*/ 728 w 1237"/>
                    <a:gd name="T63" fmla="*/ 1123 h 1235"/>
                    <a:gd name="T64" fmla="*/ 661 w 1237"/>
                    <a:gd name="T65" fmla="*/ 1147 h 1235"/>
                    <a:gd name="T66" fmla="*/ 594 w 1237"/>
                    <a:gd name="T67" fmla="*/ 1169 h 1235"/>
                    <a:gd name="T68" fmla="*/ 491 w 1237"/>
                    <a:gd name="T69" fmla="*/ 1196 h 1235"/>
                    <a:gd name="T70" fmla="*/ 386 w 1237"/>
                    <a:gd name="T71" fmla="*/ 1217 h 1235"/>
                    <a:gd name="T72" fmla="*/ 280 w 1237"/>
                    <a:gd name="T73" fmla="*/ 1229 h 1235"/>
                    <a:gd name="T74" fmla="*/ 174 w 1237"/>
                    <a:gd name="T75" fmla="*/ 1235 h 1235"/>
                    <a:gd name="T76" fmla="*/ 151 w 1237"/>
                    <a:gd name="T77" fmla="*/ 1235 h 1235"/>
                    <a:gd name="T78" fmla="*/ 128 w 1237"/>
                    <a:gd name="T79" fmla="*/ 1233 h 1235"/>
                    <a:gd name="T80" fmla="*/ 106 w 1237"/>
                    <a:gd name="T81" fmla="*/ 1228 h 1235"/>
                    <a:gd name="T82" fmla="*/ 80 w 1237"/>
                    <a:gd name="T83" fmla="*/ 1217 h 1235"/>
                    <a:gd name="T84" fmla="*/ 57 w 1237"/>
                    <a:gd name="T85" fmla="*/ 1201 h 1235"/>
                    <a:gd name="T86" fmla="*/ 36 w 1237"/>
                    <a:gd name="T87" fmla="*/ 1182 h 1235"/>
                    <a:gd name="T88" fmla="*/ 21 w 1237"/>
                    <a:gd name="T89" fmla="*/ 1159 h 1235"/>
                    <a:gd name="T90" fmla="*/ 8 w 1237"/>
                    <a:gd name="T91" fmla="*/ 1134 h 1235"/>
                    <a:gd name="T92" fmla="*/ 1 w 1237"/>
                    <a:gd name="T93" fmla="*/ 1106 h 1235"/>
                    <a:gd name="T94" fmla="*/ 0 w 1237"/>
                    <a:gd name="T95" fmla="*/ 1073 h 1235"/>
                    <a:gd name="T96" fmla="*/ 0 w 1237"/>
                    <a:gd name="T97" fmla="*/ 1041 h 1235"/>
                    <a:gd name="T98" fmla="*/ 6 w 1237"/>
                    <a:gd name="T99" fmla="*/ 947 h 1235"/>
                    <a:gd name="T100" fmla="*/ 18 w 1237"/>
                    <a:gd name="T101" fmla="*/ 855 h 1235"/>
                    <a:gd name="T102" fmla="*/ 35 w 1237"/>
                    <a:gd name="T103" fmla="*/ 762 h 1235"/>
                    <a:gd name="T104" fmla="*/ 57 w 1237"/>
                    <a:gd name="T105" fmla="*/ 671 h 1235"/>
                    <a:gd name="T106" fmla="*/ 85 w 1237"/>
                    <a:gd name="T107" fmla="*/ 582 h 1235"/>
                    <a:gd name="T108" fmla="*/ 115 w 1237"/>
                    <a:gd name="T109" fmla="*/ 501 h 1235"/>
                    <a:gd name="T110" fmla="*/ 150 w 1237"/>
                    <a:gd name="T111" fmla="*/ 421 h 1235"/>
                    <a:gd name="T112" fmla="*/ 190 w 1237"/>
                    <a:gd name="T113" fmla="*/ 345 h 1235"/>
                    <a:gd name="T114" fmla="*/ 235 w 1237"/>
                    <a:gd name="T115" fmla="*/ 270 h 1235"/>
                    <a:gd name="T116" fmla="*/ 285 w 1237"/>
                    <a:gd name="T117" fmla="*/ 200 h 1235"/>
                    <a:gd name="T118" fmla="*/ 331 w 1237"/>
                    <a:gd name="T119" fmla="*/ 144 h 1235"/>
                    <a:gd name="T120" fmla="*/ 382 w 1237"/>
                    <a:gd name="T121" fmla="*/ 92 h 1235"/>
                    <a:gd name="T122" fmla="*/ 438 w 1237"/>
                    <a:gd name="T123" fmla="*/ 44 h 1235"/>
                    <a:gd name="T124" fmla="*/ 496 w 1237"/>
                    <a:gd name="T125" fmla="*/ 0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37" h="1235">
                      <a:moveTo>
                        <a:pt x="496" y="0"/>
                      </a:moveTo>
                      <a:lnTo>
                        <a:pt x="532" y="36"/>
                      </a:lnTo>
                      <a:lnTo>
                        <a:pt x="502" y="104"/>
                      </a:lnTo>
                      <a:lnTo>
                        <a:pt x="474" y="173"/>
                      </a:lnTo>
                      <a:lnTo>
                        <a:pt x="447" y="248"/>
                      </a:lnTo>
                      <a:lnTo>
                        <a:pt x="423" y="324"/>
                      </a:lnTo>
                      <a:lnTo>
                        <a:pt x="403" y="401"/>
                      </a:lnTo>
                      <a:lnTo>
                        <a:pt x="375" y="522"/>
                      </a:lnTo>
                      <a:lnTo>
                        <a:pt x="353" y="644"/>
                      </a:lnTo>
                      <a:lnTo>
                        <a:pt x="335" y="767"/>
                      </a:lnTo>
                      <a:lnTo>
                        <a:pt x="323" y="890"/>
                      </a:lnTo>
                      <a:lnTo>
                        <a:pt x="320" y="915"/>
                      </a:lnTo>
                      <a:lnTo>
                        <a:pt x="423" y="906"/>
                      </a:lnTo>
                      <a:lnTo>
                        <a:pt x="526" y="893"/>
                      </a:lnTo>
                      <a:lnTo>
                        <a:pt x="647" y="874"/>
                      </a:lnTo>
                      <a:lnTo>
                        <a:pt x="766" y="849"/>
                      </a:lnTo>
                      <a:lnTo>
                        <a:pt x="885" y="820"/>
                      </a:lnTo>
                      <a:lnTo>
                        <a:pt x="1002" y="784"/>
                      </a:lnTo>
                      <a:lnTo>
                        <a:pt x="1060" y="763"/>
                      </a:lnTo>
                      <a:lnTo>
                        <a:pt x="1117" y="740"/>
                      </a:lnTo>
                      <a:lnTo>
                        <a:pt x="1173" y="717"/>
                      </a:lnTo>
                      <a:lnTo>
                        <a:pt x="1200" y="704"/>
                      </a:lnTo>
                      <a:lnTo>
                        <a:pt x="1237" y="740"/>
                      </a:lnTo>
                      <a:lnTo>
                        <a:pt x="1194" y="797"/>
                      </a:lnTo>
                      <a:lnTo>
                        <a:pt x="1147" y="851"/>
                      </a:lnTo>
                      <a:lnTo>
                        <a:pt x="1095" y="901"/>
                      </a:lnTo>
                      <a:lnTo>
                        <a:pt x="1041" y="947"/>
                      </a:lnTo>
                      <a:lnTo>
                        <a:pt x="983" y="989"/>
                      </a:lnTo>
                      <a:lnTo>
                        <a:pt x="922" y="1027"/>
                      </a:lnTo>
                      <a:lnTo>
                        <a:pt x="858" y="1062"/>
                      </a:lnTo>
                      <a:lnTo>
                        <a:pt x="794" y="1094"/>
                      </a:lnTo>
                      <a:lnTo>
                        <a:pt x="728" y="1123"/>
                      </a:lnTo>
                      <a:lnTo>
                        <a:pt x="661" y="1147"/>
                      </a:lnTo>
                      <a:lnTo>
                        <a:pt x="594" y="1169"/>
                      </a:lnTo>
                      <a:lnTo>
                        <a:pt x="491" y="1196"/>
                      </a:lnTo>
                      <a:lnTo>
                        <a:pt x="386" y="1217"/>
                      </a:lnTo>
                      <a:lnTo>
                        <a:pt x="280" y="1229"/>
                      </a:lnTo>
                      <a:lnTo>
                        <a:pt x="174" y="1235"/>
                      </a:lnTo>
                      <a:lnTo>
                        <a:pt x="151" y="1235"/>
                      </a:lnTo>
                      <a:lnTo>
                        <a:pt x="128" y="1233"/>
                      </a:lnTo>
                      <a:lnTo>
                        <a:pt x="106" y="1228"/>
                      </a:lnTo>
                      <a:lnTo>
                        <a:pt x="80" y="1217"/>
                      </a:lnTo>
                      <a:lnTo>
                        <a:pt x="57" y="1201"/>
                      </a:lnTo>
                      <a:lnTo>
                        <a:pt x="36" y="1182"/>
                      </a:lnTo>
                      <a:lnTo>
                        <a:pt x="21" y="1159"/>
                      </a:lnTo>
                      <a:lnTo>
                        <a:pt x="8" y="1134"/>
                      </a:lnTo>
                      <a:lnTo>
                        <a:pt x="1" y="1106"/>
                      </a:lnTo>
                      <a:lnTo>
                        <a:pt x="0" y="1073"/>
                      </a:lnTo>
                      <a:lnTo>
                        <a:pt x="0" y="1041"/>
                      </a:lnTo>
                      <a:lnTo>
                        <a:pt x="6" y="947"/>
                      </a:lnTo>
                      <a:lnTo>
                        <a:pt x="18" y="855"/>
                      </a:lnTo>
                      <a:lnTo>
                        <a:pt x="35" y="762"/>
                      </a:lnTo>
                      <a:lnTo>
                        <a:pt x="57" y="671"/>
                      </a:lnTo>
                      <a:lnTo>
                        <a:pt x="85" y="582"/>
                      </a:lnTo>
                      <a:lnTo>
                        <a:pt x="115" y="501"/>
                      </a:lnTo>
                      <a:lnTo>
                        <a:pt x="150" y="421"/>
                      </a:lnTo>
                      <a:lnTo>
                        <a:pt x="190" y="345"/>
                      </a:lnTo>
                      <a:lnTo>
                        <a:pt x="235" y="270"/>
                      </a:lnTo>
                      <a:lnTo>
                        <a:pt x="285" y="200"/>
                      </a:lnTo>
                      <a:lnTo>
                        <a:pt x="331" y="144"/>
                      </a:lnTo>
                      <a:lnTo>
                        <a:pt x="382" y="92"/>
                      </a:lnTo>
                      <a:lnTo>
                        <a:pt x="438" y="44"/>
                      </a:lnTo>
                      <a:lnTo>
                        <a:pt x="496" y="0"/>
                      </a:lnTo>
                      <a:close/>
                    </a:path>
                  </a:pathLst>
                </a:custGeom>
                <a:solidFill>
                  <a:srgbClr val="2A6E9D"/>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lumMod val="75000"/>
                        <a:lumOff val="25000"/>
                      </a:schemeClr>
                    </a:solidFill>
                    <a:effectLst/>
                    <a:uLnTx/>
                    <a:uFillTx/>
                    <a:latin typeface="字魂70号-灵悦黑体" panose="00000500000000000000" pitchFamily="2" charset="-122"/>
                    <a:ea typeface="字魂70号-灵悦黑体" panose="00000500000000000000" pitchFamily="2" charset="-122"/>
                  </a:endParaRPr>
                </a:p>
              </p:txBody>
            </p:sp>
            <p:sp>
              <p:nvSpPr>
                <p:cNvPr id="91" name="Freeform 1276"/>
                <p:cNvSpPr>
                  <a:spLocks noEditPoints="1"/>
                </p:cNvSpPr>
                <p:nvPr/>
              </p:nvSpPr>
              <p:spPr bwMode="auto">
                <a:xfrm>
                  <a:off x="5766" y="3626"/>
                  <a:ext cx="1731" cy="1729"/>
                </a:xfrm>
                <a:custGeom>
                  <a:avLst/>
                  <a:gdLst>
                    <a:gd name="T0" fmla="*/ 1977 w 3461"/>
                    <a:gd name="T1" fmla="*/ 939 h 3456"/>
                    <a:gd name="T2" fmla="*/ 1837 w 3461"/>
                    <a:gd name="T3" fmla="*/ 996 h 3456"/>
                    <a:gd name="T4" fmla="*/ 1719 w 3461"/>
                    <a:gd name="T5" fmla="*/ 1101 h 3456"/>
                    <a:gd name="T6" fmla="*/ 1646 w 3461"/>
                    <a:gd name="T7" fmla="*/ 1235 h 3456"/>
                    <a:gd name="T8" fmla="*/ 1621 w 3461"/>
                    <a:gd name="T9" fmla="*/ 1382 h 3456"/>
                    <a:gd name="T10" fmla="*/ 1646 w 3461"/>
                    <a:gd name="T11" fmla="*/ 1529 h 3456"/>
                    <a:gd name="T12" fmla="*/ 1719 w 3461"/>
                    <a:gd name="T13" fmla="*/ 1665 h 3456"/>
                    <a:gd name="T14" fmla="*/ 1837 w 3461"/>
                    <a:gd name="T15" fmla="*/ 1770 h 3456"/>
                    <a:gd name="T16" fmla="*/ 1977 w 3461"/>
                    <a:gd name="T17" fmla="*/ 1826 h 3456"/>
                    <a:gd name="T18" fmla="*/ 2127 w 3461"/>
                    <a:gd name="T19" fmla="*/ 1835 h 3456"/>
                    <a:gd name="T20" fmla="*/ 2270 w 3461"/>
                    <a:gd name="T21" fmla="*/ 1794 h 3456"/>
                    <a:gd name="T22" fmla="*/ 2399 w 3461"/>
                    <a:gd name="T23" fmla="*/ 1705 h 3456"/>
                    <a:gd name="T24" fmla="*/ 2488 w 3461"/>
                    <a:gd name="T25" fmla="*/ 1577 h 3456"/>
                    <a:gd name="T26" fmla="*/ 2529 w 3461"/>
                    <a:gd name="T27" fmla="*/ 1433 h 3456"/>
                    <a:gd name="T28" fmla="*/ 2521 w 3461"/>
                    <a:gd name="T29" fmla="*/ 1283 h 3456"/>
                    <a:gd name="T30" fmla="*/ 2464 w 3461"/>
                    <a:gd name="T31" fmla="*/ 1143 h 3456"/>
                    <a:gd name="T32" fmla="*/ 2359 w 3461"/>
                    <a:gd name="T33" fmla="*/ 1026 h 3456"/>
                    <a:gd name="T34" fmla="*/ 2225 w 3461"/>
                    <a:gd name="T35" fmla="*/ 952 h 3456"/>
                    <a:gd name="T36" fmla="*/ 2076 w 3461"/>
                    <a:gd name="T37" fmla="*/ 928 h 3456"/>
                    <a:gd name="T38" fmla="*/ 3351 w 3461"/>
                    <a:gd name="T39" fmla="*/ 2 h 3456"/>
                    <a:gd name="T40" fmla="*/ 3421 w 3461"/>
                    <a:gd name="T41" fmla="*/ 40 h 3456"/>
                    <a:gd name="T42" fmla="*/ 3459 w 3461"/>
                    <a:gd name="T43" fmla="*/ 111 h 3456"/>
                    <a:gd name="T44" fmla="*/ 3457 w 3461"/>
                    <a:gd name="T45" fmla="*/ 256 h 3456"/>
                    <a:gd name="T46" fmla="*/ 3444 w 3461"/>
                    <a:gd name="T47" fmla="*/ 471 h 3456"/>
                    <a:gd name="T48" fmla="*/ 3416 w 3461"/>
                    <a:gd name="T49" fmla="*/ 722 h 3456"/>
                    <a:gd name="T50" fmla="*/ 3372 w 3461"/>
                    <a:gd name="T51" fmla="*/ 997 h 3456"/>
                    <a:gd name="T52" fmla="*/ 3304 w 3461"/>
                    <a:gd name="T53" fmla="*/ 1283 h 3456"/>
                    <a:gd name="T54" fmla="*/ 3210 w 3461"/>
                    <a:gd name="T55" fmla="*/ 1569 h 3456"/>
                    <a:gd name="T56" fmla="*/ 3083 w 3461"/>
                    <a:gd name="T57" fmla="*/ 1845 h 3456"/>
                    <a:gd name="T58" fmla="*/ 2922 w 3461"/>
                    <a:gd name="T59" fmla="*/ 2094 h 3456"/>
                    <a:gd name="T60" fmla="*/ 2738 w 3461"/>
                    <a:gd name="T61" fmla="*/ 2296 h 3456"/>
                    <a:gd name="T62" fmla="*/ 2592 w 3461"/>
                    <a:gd name="T63" fmla="*/ 2431 h 3456"/>
                    <a:gd name="T64" fmla="*/ 2457 w 3461"/>
                    <a:gd name="T65" fmla="*/ 2538 h 3456"/>
                    <a:gd name="T66" fmla="*/ 2318 w 3461"/>
                    <a:gd name="T67" fmla="*/ 2635 h 3456"/>
                    <a:gd name="T68" fmla="*/ 2156 w 3461"/>
                    <a:gd name="T69" fmla="*/ 2738 h 3456"/>
                    <a:gd name="T70" fmla="*/ 2003 w 3461"/>
                    <a:gd name="T71" fmla="*/ 2833 h 3456"/>
                    <a:gd name="T72" fmla="*/ 1849 w 3461"/>
                    <a:gd name="T73" fmla="*/ 2931 h 3456"/>
                    <a:gd name="T74" fmla="*/ 1665 w 3461"/>
                    <a:gd name="T75" fmla="*/ 3049 h 3456"/>
                    <a:gd name="T76" fmla="*/ 1449 w 3461"/>
                    <a:gd name="T77" fmla="*/ 3193 h 3456"/>
                    <a:gd name="T78" fmla="*/ 1193 w 3461"/>
                    <a:gd name="T79" fmla="*/ 3366 h 3456"/>
                    <a:gd name="T80" fmla="*/ 1048 w 3461"/>
                    <a:gd name="T81" fmla="*/ 3453 h 3456"/>
                    <a:gd name="T82" fmla="*/ 969 w 3461"/>
                    <a:gd name="T83" fmla="*/ 3445 h 3456"/>
                    <a:gd name="T84" fmla="*/ 40 w 3461"/>
                    <a:gd name="T85" fmla="*/ 2534 h 3456"/>
                    <a:gd name="T86" fmla="*/ 3 w 3461"/>
                    <a:gd name="T87" fmla="*/ 2463 h 3456"/>
                    <a:gd name="T88" fmla="*/ 11 w 3461"/>
                    <a:gd name="T89" fmla="*/ 2383 h 3456"/>
                    <a:gd name="T90" fmla="*/ 152 w 3461"/>
                    <a:gd name="T91" fmla="*/ 2175 h 3456"/>
                    <a:gd name="T92" fmla="*/ 315 w 3461"/>
                    <a:gd name="T93" fmla="*/ 1934 h 3456"/>
                    <a:gd name="T94" fmla="*/ 449 w 3461"/>
                    <a:gd name="T95" fmla="*/ 1729 h 3456"/>
                    <a:gd name="T96" fmla="*/ 560 w 3461"/>
                    <a:gd name="T97" fmla="*/ 1556 h 3456"/>
                    <a:gd name="T98" fmla="*/ 653 w 3461"/>
                    <a:gd name="T99" fmla="*/ 1409 h 3456"/>
                    <a:gd name="T100" fmla="*/ 755 w 3461"/>
                    <a:gd name="T101" fmla="*/ 1246 h 3456"/>
                    <a:gd name="T102" fmla="*/ 855 w 3461"/>
                    <a:gd name="T103" fmla="*/ 1094 h 3456"/>
                    <a:gd name="T104" fmla="*/ 953 w 3461"/>
                    <a:gd name="T105" fmla="*/ 957 h 3456"/>
                    <a:gd name="T106" fmla="*/ 1068 w 3461"/>
                    <a:gd name="T107" fmla="*/ 822 h 3456"/>
                    <a:gd name="T108" fmla="*/ 1215 w 3461"/>
                    <a:gd name="T109" fmla="*/ 667 h 3456"/>
                    <a:gd name="T110" fmla="*/ 1442 w 3461"/>
                    <a:gd name="T111" fmla="*/ 480 h 3456"/>
                    <a:gd name="T112" fmla="*/ 1704 w 3461"/>
                    <a:gd name="T113" fmla="*/ 332 h 3456"/>
                    <a:gd name="T114" fmla="*/ 1983 w 3461"/>
                    <a:gd name="T115" fmla="*/ 217 h 3456"/>
                    <a:gd name="T116" fmla="*/ 2272 w 3461"/>
                    <a:gd name="T117" fmla="*/ 131 h 3456"/>
                    <a:gd name="T118" fmla="*/ 2556 w 3461"/>
                    <a:gd name="T119" fmla="*/ 72 h 3456"/>
                    <a:gd name="T120" fmla="*/ 2824 w 3461"/>
                    <a:gd name="T121" fmla="*/ 34 h 3456"/>
                    <a:gd name="T122" fmla="*/ 3065 w 3461"/>
                    <a:gd name="T123" fmla="*/ 11 h 3456"/>
                    <a:gd name="T124" fmla="*/ 3265 w 3461"/>
                    <a:gd name="T125" fmla="*/ 1 h 3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61" h="3456">
                      <a:moveTo>
                        <a:pt x="2076" y="928"/>
                      </a:moveTo>
                      <a:lnTo>
                        <a:pt x="2026" y="931"/>
                      </a:lnTo>
                      <a:lnTo>
                        <a:pt x="1977" y="939"/>
                      </a:lnTo>
                      <a:lnTo>
                        <a:pt x="1928" y="952"/>
                      </a:lnTo>
                      <a:lnTo>
                        <a:pt x="1881" y="972"/>
                      </a:lnTo>
                      <a:lnTo>
                        <a:pt x="1837" y="996"/>
                      </a:lnTo>
                      <a:lnTo>
                        <a:pt x="1794" y="1026"/>
                      </a:lnTo>
                      <a:lnTo>
                        <a:pt x="1754" y="1061"/>
                      </a:lnTo>
                      <a:lnTo>
                        <a:pt x="1719" y="1101"/>
                      </a:lnTo>
                      <a:lnTo>
                        <a:pt x="1689" y="1143"/>
                      </a:lnTo>
                      <a:lnTo>
                        <a:pt x="1665" y="1188"/>
                      </a:lnTo>
                      <a:lnTo>
                        <a:pt x="1646" y="1235"/>
                      </a:lnTo>
                      <a:lnTo>
                        <a:pt x="1632" y="1283"/>
                      </a:lnTo>
                      <a:lnTo>
                        <a:pt x="1624" y="1333"/>
                      </a:lnTo>
                      <a:lnTo>
                        <a:pt x="1621" y="1382"/>
                      </a:lnTo>
                      <a:lnTo>
                        <a:pt x="1624" y="1433"/>
                      </a:lnTo>
                      <a:lnTo>
                        <a:pt x="1632" y="1481"/>
                      </a:lnTo>
                      <a:lnTo>
                        <a:pt x="1646" y="1529"/>
                      </a:lnTo>
                      <a:lnTo>
                        <a:pt x="1665" y="1577"/>
                      </a:lnTo>
                      <a:lnTo>
                        <a:pt x="1689" y="1622"/>
                      </a:lnTo>
                      <a:lnTo>
                        <a:pt x="1719" y="1665"/>
                      </a:lnTo>
                      <a:lnTo>
                        <a:pt x="1754" y="1705"/>
                      </a:lnTo>
                      <a:lnTo>
                        <a:pt x="1794" y="1740"/>
                      </a:lnTo>
                      <a:lnTo>
                        <a:pt x="1837" y="1770"/>
                      </a:lnTo>
                      <a:lnTo>
                        <a:pt x="1881" y="1794"/>
                      </a:lnTo>
                      <a:lnTo>
                        <a:pt x="1928" y="1813"/>
                      </a:lnTo>
                      <a:lnTo>
                        <a:pt x="1977" y="1826"/>
                      </a:lnTo>
                      <a:lnTo>
                        <a:pt x="2026" y="1835"/>
                      </a:lnTo>
                      <a:lnTo>
                        <a:pt x="2076" y="1837"/>
                      </a:lnTo>
                      <a:lnTo>
                        <a:pt x="2127" y="1835"/>
                      </a:lnTo>
                      <a:lnTo>
                        <a:pt x="2175" y="1826"/>
                      </a:lnTo>
                      <a:lnTo>
                        <a:pt x="2225" y="1813"/>
                      </a:lnTo>
                      <a:lnTo>
                        <a:pt x="2270" y="1794"/>
                      </a:lnTo>
                      <a:lnTo>
                        <a:pt x="2316" y="1770"/>
                      </a:lnTo>
                      <a:lnTo>
                        <a:pt x="2359" y="1740"/>
                      </a:lnTo>
                      <a:lnTo>
                        <a:pt x="2399" y="1705"/>
                      </a:lnTo>
                      <a:lnTo>
                        <a:pt x="2434" y="1665"/>
                      </a:lnTo>
                      <a:lnTo>
                        <a:pt x="2464" y="1622"/>
                      </a:lnTo>
                      <a:lnTo>
                        <a:pt x="2488" y="1577"/>
                      </a:lnTo>
                      <a:lnTo>
                        <a:pt x="2507" y="1529"/>
                      </a:lnTo>
                      <a:lnTo>
                        <a:pt x="2521" y="1481"/>
                      </a:lnTo>
                      <a:lnTo>
                        <a:pt x="2529" y="1433"/>
                      </a:lnTo>
                      <a:lnTo>
                        <a:pt x="2532" y="1382"/>
                      </a:lnTo>
                      <a:lnTo>
                        <a:pt x="2529" y="1333"/>
                      </a:lnTo>
                      <a:lnTo>
                        <a:pt x="2521" y="1283"/>
                      </a:lnTo>
                      <a:lnTo>
                        <a:pt x="2507" y="1235"/>
                      </a:lnTo>
                      <a:lnTo>
                        <a:pt x="2488" y="1188"/>
                      </a:lnTo>
                      <a:lnTo>
                        <a:pt x="2464" y="1143"/>
                      </a:lnTo>
                      <a:lnTo>
                        <a:pt x="2434" y="1101"/>
                      </a:lnTo>
                      <a:lnTo>
                        <a:pt x="2399" y="1061"/>
                      </a:lnTo>
                      <a:lnTo>
                        <a:pt x="2359" y="1026"/>
                      </a:lnTo>
                      <a:lnTo>
                        <a:pt x="2316" y="996"/>
                      </a:lnTo>
                      <a:lnTo>
                        <a:pt x="2270" y="972"/>
                      </a:lnTo>
                      <a:lnTo>
                        <a:pt x="2225" y="952"/>
                      </a:lnTo>
                      <a:lnTo>
                        <a:pt x="2175" y="939"/>
                      </a:lnTo>
                      <a:lnTo>
                        <a:pt x="2127" y="931"/>
                      </a:lnTo>
                      <a:lnTo>
                        <a:pt x="2076" y="928"/>
                      </a:lnTo>
                      <a:close/>
                      <a:moveTo>
                        <a:pt x="3322" y="0"/>
                      </a:moveTo>
                      <a:lnTo>
                        <a:pt x="3325" y="0"/>
                      </a:lnTo>
                      <a:lnTo>
                        <a:pt x="3351" y="2"/>
                      </a:lnTo>
                      <a:lnTo>
                        <a:pt x="3377" y="10"/>
                      </a:lnTo>
                      <a:lnTo>
                        <a:pt x="3401" y="23"/>
                      </a:lnTo>
                      <a:lnTo>
                        <a:pt x="3421" y="40"/>
                      </a:lnTo>
                      <a:lnTo>
                        <a:pt x="3438" y="60"/>
                      </a:lnTo>
                      <a:lnTo>
                        <a:pt x="3451" y="86"/>
                      </a:lnTo>
                      <a:lnTo>
                        <a:pt x="3459" y="111"/>
                      </a:lnTo>
                      <a:lnTo>
                        <a:pt x="3461" y="139"/>
                      </a:lnTo>
                      <a:lnTo>
                        <a:pt x="3460" y="194"/>
                      </a:lnTo>
                      <a:lnTo>
                        <a:pt x="3457" y="256"/>
                      </a:lnTo>
                      <a:lnTo>
                        <a:pt x="3454" y="323"/>
                      </a:lnTo>
                      <a:lnTo>
                        <a:pt x="3450" y="395"/>
                      </a:lnTo>
                      <a:lnTo>
                        <a:pt x="3444" y="471"/>
                      </a:lnTo>
                      <a:lnTo>
                        <a:pt x="3437" y="552"/>
                      </a:lnTo>
                      <a:lnTo>
                        <a:pt x="3427" y="635"/>
                      </a:lnTo>
                      <a:lnTo>
                        <a:pt x="3416" y="722"/>
                      </a:lnTo>
                      <a:lnTo>
                        <a:pt x="3404" y="811"/>
                      </a:lnTo>
                      <a:lnTo>
                        <a:pt x="3389" y="903"/>
                      </a:lnTo>
                      <a:lnTo>
                        <a:pt x="3372" y="997"/>
                      </a:lnTo>
                      <a:lnTo>
                        <a:pt x="3351" y="1091"/>
                      </a:lnTo>
                      <a:lnTo>
                        <a:pt x="3329" y="1187"/>
                      </a:lnTo>
                      <a:lnTo>
                        <a:pt x="3304" y="1283"/>
                      </a:lnTo>
                      <a:lnTo>
                        <a:pt x="3275" y="1380"/>
                      </a:lnTo>
                      <a:lnTo>
                        <a:pt x="3244" y="1475"/>
                      </a:lnTo>
                      <a:lnTo>
                        <a:pt x="3210" y="1569"/>
                      </a:lnTo>
                      <a:lnTo>
                        <a:pt x="3171" y="1663"/>
                      </a:lnTo>
                      <a:lnTo>
                        <a:pt x="3129" y="1755"/>
                      </a:lnTo>
                      <a:lnTo>
                        <a:pt x="3083" y="1845"/>
                      </a:lnTo>
                      <a:lnTo>
                        <a:pt x="3033" y="1932"/>
                      </a:lnTo>
                      <a:lnTo>
                        <a:pt x="2980" y="2015"/>
                      </a:lnTo>
                      <a:lnTo>
                        <a:pt x="2922" y="2094"/>
                      </a:lnTo>
                      <a:lnTo>
                        <a:pt x="2859" y="2172"/>
                      </a:lnTo>
                      <a:lnTo>
                        <a:pt x="2793" y="2243"/>
                      </a:lnTo>
                      <a:lnTo>
                        <a:pt x="2738" y="2296"/>
                      </a:lnTo>
                      <a:lnTo>
                        <a:pt x="2686" y="2346"/>
                      </a:lnTo>
                      <a:lnTo>
                        <a:pt x="2638" y="2390"/>
                      </a:lnTo>
                      <a:lnTo>
                        <a:pt x="2592" y="2431"/>
                      </a:lnTo>
                      <a:lnTo>
                        <a:pt x="2546" y="2469"/>
                      </a:lnTo>
                      <a:lnTo>
                        <a:pt x="2501" y="2504"/>
                      </a:lnTo>
                      <a:lnTo>
                        <a:pt x="2457" y="2538"/>
                      </a:lnTo>
                      <a:lnTo>
                        <a:pt x="2412" y="2571"/>
                      </a:lnTo>
                      <a:lnTo>
                        <a:pt x="2366" y="2603"/>
                      </a:lnTo>
                      <a:lnTo>
                        <a:pt x="2318" y="2635"/>
                      </a:lnTo>
                      <a:lnTo>
                        <a:pt x="2267" y="2668"/>
                      </a:lnTo>
                      <a:lnTo>
                        <a:pt x="2214" y="2702"/>
                      </a:lnTo>
                      <a:lnTo>
                        <a:pt x="2156" y="2738"/>
                      </a:lnTo>
                      <a:lnTo>
                        <a:pt x="2094" y="2777"/>
                      </a:lnTo>
                      <a:lnTo>
                        <a:pt x="2050" y="2804"/>
                      </a:lnTo>
                      <a:lnTo>
                        <a:pt x="2003" y="2833"/>
                      </a:lnTo>
                      <a:lnTo>
                        <a:pt x="1955" y="2865"/>
                      </a:lnTo>
                      <a:lnTo>
                        <a:pt x="1903" y="2897"/>
                      </a:lnTo>
                      <a:lnTo>
                        <a:pt x="1849" y="2931"/>
                      </a:lnTo>
                      <a:lnTo>
                        <a:pt x="1791" y="2969"/>
                      </a:lnTo>
                      <a:lnTo>
                        <a:pt x="1729" y="3007"/>
                      </a:lnTo>
                      <a:lnTo>
                        <a:pt x="1665" y="3049"/>
                      </a:lnTo>
                      <a:lnTo>
                        <a:pt x="1597" y="3094"/>
                      </a:lnTo>
                      <a:lnTo>
                        <a:pt x="1525" y="3142"/>
                      </a:lnTo>
                      <a:lnTo>
                        <a:pt x="1449" y="3193"/>
                      </a:lnTo>
                      <a:lnTo>
                        <a:pt x="1368" y="3247"/>
                      </a:lnTo>
                      <a:lnTo>
                        <a:pt x="1283" y="3304"/>
                      </a:lnTo>
                      <a:lnTo>
                        <a:pt x="1193" y="3366"/>
                      </a:lnTo>
                      <a:lnTo>
                        <a:pt x="1099" y="3431"/>
                      </a:lnTo>
                      <a:lnTo>
                        <a:pt x="1074" y="3445"/>
                      </a:lnTo>
                      <a:lnTo>
                        <a:pt x="1048" y="3453"/>
                      </a:lnTo>
                      <a:lnTo>
                        <a:pt x="1021" y="3456"/>
                      </a:lnTo>
                      <a:lnTo>
                        <a:pt x="994" y="3454"/>
                      </a:lnTo>
                      <a:lnTo>
                        <a:pt x="969" y="3445"/>
                      </a:lnTo>
                      <a:lnTo>
                        <a:pt x="946" y="3433"/>
                      </a:lnTo>
                      <a:lnTo>
                        <a:pt x="924" y="3415"/>
                      </a:lnTo>
                      <a:lnTo>
                        <a:pt x="40" y="2534"/>
                      </a:lnTo>
                      <a:lnTo>
                        <a:pt x="23" y="2512"/>
                      </a:lnTo>
                      <a:lnTo>
                        <a:pt x="10" y="2488"/>
                      </a:lnTo>
                      <a:lnTo>
                        <a:pt x="3" y="2463"/>
                      </a:lnTo>
                      <a:lnTo>
                        <a:pt x="0" y="2436"/>
                      </a:lnTo>
                      <a:lnTo>
                        <a:pt x="3" y="2408"/>
                      </a:lnTo>
                      <a:lnTo>
                        <a:pt x="11" y="2383"/>
                      </a:lnTo>
                      <a:lnTo>
                        <a:pt x="25" y="2359"/>
                      </a:lnTo>
                      <a:lnTo>
                        <a:pt x="90" y="2265"/>
                      </a:lnTo>
                      <a:lnTo>
                        <a:pt x="152" y="2175"/>
                      </a:lnTo>
                      <a:lnTo>
                        <a:pt x="210" y="2090"/>
                      </a:lnTo>
                      <a:lnTo>
                        <a:pt x="264" y="2010"/>
                      </a:lnTo>
                      <a:lnTo>
                        <a:pt x="315" y="1934"/>
                      </a:lnTo>
                      <a:lnTo>
                        <a:pt x="362" y="1861"/>
                      </a:lnTo>
                      <a:lnTo>
                        <a:pt x="407" y="1794"/>
                      </a:lnTo>
                      <a:lnTo>
                        <a:pt x="449" y="1729"/>
                      </a:lnTo>
                      <a:lnTo>
                        <a:pt x="489" y="1668"/>
                      </a:lnTo>
                      <a:lnTo>
                        <a:pt x="525" y="1610"/>
                      </a:lnTo>
                      <a:lnTo>
                        <a:pt x="560" y="1556"/>
                      </a:lnTo>
                      <a:lnTo>
                        <a:pt x="593" y="1504"/>
                      </a:lnTo>
                      <a:lnTo>
                        <a:pt x="624" y="1456"/>
                      </a:lnTo>
                      <a:lnTo>
                        <a:pt x="653" y="1409"/>
                      </a:lnTo>
                      <a:lnTo>
                        <a:pt x="681" y="1365"/>
                      </a:lnTo>
                      <a:lnTo>
                        <a:pt x="718" y="1303"/>
                      </a:lnTo>
                      <a:lnTo>
                        <a:pt x="755" y="1246"/>
                      </a:lnTo>
                      <a:lnTo>
                        <a:pt x="790" y="1193"/>
                      </a:lnTo>
                      <a:lnTo>
                        <a:pt x="822" y="1142"/>
                      </a:lnTo>
                      <a:lnTo>
                        <a:pt x="855" y="1094"/>
                      </a:lnTo>
                      <a:lnTo>
                        <a:pt x="886" y="1048"/>
                      </a:lnTo>
                      <a:lnTo>
                        <a:pt x="919" y="1002"/>
                      </a:lnTo>
                      <a:lnTo>
                        <a:pt x="953" y="957"/>
                      </a:lnTo>
                      <a:lnTo>
                        <a:pt x="989" y="914"/>
                      </a:lnTo>
                      <a:lnTo>
                        <a:pt x="1027" y="868"/>
                      </a:lnTo>
                      <a:lnTo>
                        <a:pt x="1068" y="822"/>
                      </a:lnTo>
                      <a:lnTo>
                        <a:pt x="1112" y="773"/>
                      </a:lnTo>
                      <a:lnTo>
                        <a:pt x="1161" y="722"/>
                      </a:lnTo>
                      <a:lnTo>
                        <a:pt x="1215" y="667"/>
                      </a:lnTo>
                      <a:lnTo>
                        <a:pt x="1287" y="601"/>
                      </a:lnTo>
                      <a:lnTo>
                        <a:pt x="1363" y="538"/>
                      </a:lnTo>
                      <a:lnTo>
                        <a:pt x="1442" y="480"/>
                      </a:lnTo>
                      <a:lnTo>
                        <a:pt x="1527" y="427"/>
                      </a:lnTo>
                      <a:lnTo>
                        <a:pt x="1613" y="378"/>
                      </a:lnTo>
                      <a:lnTo>
                        <a:pt x="1704" y="332"/>
                      </a:lnTo>
                      <a:lnTo>
                        <a:pt x="1794" y="290"/>
                      </a:lnTo>
                      <a:lnTo>
                        <a:pt x="1889" y="252"/>
                      </a:lnTo>
                      <a:lnTo>
                        <a:pt x="1983" y="217"/>
                      </a:lnTo>
                      <a:lnTo>
                        <a:pt x="2080" y="186"/>
                      </a:lnTo>
                      <a:lnTo>
                        <a:pt x="2175" y="157"/>
                      </a:lnTo>
                      <a:lnTo>
                        <a:pt x="2272" y="131"/>
                      </a:lnTo>
                      <a:lnTo>
                        <a:pt x="2367" y="110"/>
                      </a:lnTo>
                      <a:lnTo>
                        <a:pt x="2463" y="89"/>
                      </a:lnTo>
                      <a:lnTo>
                        <a:pt x="2556" y="72"/>
                      </a:lnTo>
                      <a:lnTo>
                        <a:pt x="2648" y="57"/>
                      </a:lnTo>
                      <a:lnTo>
                        <a:pt x="2737" y="45"/>
                      </a:lnTo>
                      <a:lnTo>
                        <a:pt x="2824" y="34"/>
                      </a:lnTo>
                      <a:lnTo>
                        <a:pt x="2909" y="24"/>
                      </a:lnTo>
                      <a:lnTo>
                        <a:pt x="2988" y="17"/>
                      </a:lnTo>
                      <a:lnTo>
                        <a:pt x="3065" y="11"/>
                      </a:lnTo>
                      <a:lnTo>
                        <a:pt x="3137" y="6"/>
                      </a:lnTo>
                      <a:lnTo>
                        <a:pt x="3204" y="3"/>
                      </a:lnTo>
                      <a:lnTo>
                        <a:pt x="3265" y="1"/>
                      </a:lnTo>
                      <a:lnTo>
                        <a:pt x="3322" y="0"/>
                      </a:lnTo>
                      <a:close/>
                    </a:path>
                  </a:pathLst>
                </a:custGeom>
                <a:solidFill>
                  <a:srgbClr val="2A6E9D"/>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lumMod val="75000"/>
                        <a:lumOff val="25000"/>
                      </a:schemeClr>
                    </a:solidFill>
                    <a:effectLst/>
                    <a:uLnTx/>
                    <a:uFillTx/>
                    <a:latin typeface="字魂70号-灵悦黑体" panose="00000500000000000000" pitchFamily="2" charset="-122"/>
                    <a:ea typeface="字魂70号-灵悦黑体" panose="00000500000000000000" pitchFamily="2" charset="-122"/>
                  </a:endParaRPr>
                </a:p>
              </p:txBody>
            </p:sp>
          </p:grpSp>
          <p:sp>
            <p:nvSpPr>
              <p:cNvPr id="46" name="Freeform: Shape 82"/>
              <p:cNvSpPr/>
              <p:nvPr/>
            </p:nvSpPr>
            <p:spPr>
              <a:xfrm>
                <a:off x="1768152" y="2376384"/>
                <a:ext cx="7901137" cy="2768601"/>
              </a:xfrm>
              <a:custGeom>
                <a:avLst/>
                <a:gdLst>
                  <a:gd name="connsiteX0" fmla="*/ 9583616 w 9583616"/>
                  <a:gd name="connsiteY0" fmla="*/ 0 h 3358151"/>
                  <a:gd name="connsiteX1" fmla="*/ 4976447 w 9583616"/>
                  <a:gd name="connsiteY1" fmla="*/ 3200400 h 3358151"/>
                  <a:gd name="connsiteX2" fmla="*/ 0 w 9583616"/>
                  <a:gd name="connsiteY2" fmla="*/ 2901462 h 3358151"/>
                  <a:gd name="connsiteX3" fmla="*/ 0 w 9583616"/>
                  <a:gd name="connsiteY3" fmla="*/ 2901462 h 3358151"/>
                </a:gdLst>
                <a:ahLst/>
                <a:cxnLst>
                  <a:cxn ang="0">
                    <a:pos x="connsiteX0" y="connsiteY0"/>
                  </a:cxn>
                  <a:cxn ang="0">
                    <a:pos x="connsiteX1" y="connsiteY1"/>
                  </a:cxn>
                  <a:cxn ang="0">
                    <a:pos x="connsiteX2" y="connsiteY2"/>
                  </a:cxn>
                  <a:cxn ang="0">
                    <a:pos x="connsiteX3" y="connsiteY3"/>
                  </a:cxn>
                </a:cxnLst>
                <a:rect l="l" t="t" r="r" b="b"/>
                <a:pathLst>
                  <a:path w="9583616" h="3358151">
                    <a:moveTo>
                      <a:pt x="9583616" y="0"/>
                    </a:moveTo>
                    <a:cubicBezTo>
                      <a:pt x="8078666" y="1358411"/>
                      <a:pt x="6573716" y="2716823"/>
                      <a:pt x="4976447" y="3200400"/>
                    </a:cubicBezTo>
                    <a:cubicBezTo>
                      <a:pt x="3379178" y="3683977"/>
                      <a:pt x="0" y="2901462"/>
                      <a:pt x="0" y="2901462"/>
                    </a:cubicBezTo>
                    <a:lnTo>
                      <a:pt x="0" y="2901462"/>
                    </a:lnTo>
                  </a:path>
                </a:pathLst>
              </a:custGeom>
              <a:noFill/>
              <a:ln w="19050" cap="flat" cmpd="sng" algn="ctr">
                <a:solidFill>
                  <a:sysClr val="window" lastClr="FFFFFF">
                    <a:lumMod val="75000"/>
                  </a:sys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tx1">
                      <a:lumMod val="75000"/>
                      <a:lumOff val="25000"/>
                    </a:schemeClr>
                  </a:solidFill>
                  <a:effectLst/>
                  <a:uLnTx/>
                  <a:uFillTx/>
                  <a:latin typeface="字魂70号-灵悦黑体" panose="00000500000000000000" pitchFamily="2" charset="-122"/>
                  <a:ea typeface="字魂70号-灵悦黑体" panose="00000500000000000000" pitchFamily="2" charset="-122"/>
                </a:endParaRPr>
              </a:p>
            </p:txBody>
          </p:sp>
          <p:sp>
            <p:nvSpPr>
              <p:cNvPr id="47" name="Oval 83"/>
              <p:cNvSpPr/>
              <p:nvPr/>
            </p:nvSpPr>
            <p:spPr>
              <a:xfrm>
                <a:off x="2278298" y="2711448"/>
                <a:ext cx="799559" cy="799559"/>
              </a:xfrm>
              <a:prstGeom prst="ellipse">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lumMod val="75000"/>
                      <a:lumOff val="25000"/>
                    </a:schemeClr>
                  </a:solidFill>
                  <a:effectLst/>
                  <a:uLnTx/>
                  <a:uFillTx/>
                  <a:latin typeface="字魂70号-灵悦黑体" panose="00000500000000000000" pitchFamily="2" charset="-122"/>
                  <a:ea typeface="字魂70号-灵悦黑体" panose="00000500000000000000" pitchFamily="2" charset="-122"/>
                </a:endParaRPr>
              </a:p>
            </p:txBody>
          </p:sp>
          <p:sp>
            <p:nvSpPr>
              <p:cNvPr id="48" name="Oval 84"/>
              <p:cNvSpPr/>
              <p:nvPr/>
            </p:nvSpPr>
            <p:spPr>
              <a:xfrm>
                <a:off x="4180975" y="3818494"/>
                <a:ext cx="799559" cy="799559"/>
              </a:xfrm>
              <a:prstGeom prst="ellipse">
                <a:avLst/>
              </a:prstGeom>
              <a:solidFill>
                <a:srgbClr val="2A6E9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lumMod val="75000"/>
                      <a:lumOff val="25000"/>
                    </a:schemeClr>
                  </a:solidFill>
                  <a:effectLst/>
                  <a:uLnTx/>
                  <a:uFillTx/>
                  <a:latin typeface="字魂70号-灵悦黑体" panose="00000500000000000000" pitchFamily="2" charset="-122"/>
                  <a:ea typeface="字魂70号-灵悦黑体" panose="00000500000000000000" pitchFamily="2" charset="-122"/>
                </a:endParaRPr>
              </a:p>
            </p:txBody>
          </p:sp>
          <p:sp>
            <p:nvSpPr>
              <p:cNvPr id="49" name="Oval 85"/>
              <p:cNvSpPr/>
              <p:nvPr/>
            </p:nvSpPr>
            <p:spPr>
              <a:xfrm>
                <a:off x="5753204" y="4495986"/>
                <a:ext cx="799559" cy="799559"/>
              </a:xfrm>
              <a:prstGeom prst="ellipse">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lumMod val="75000"/>
                      <a:lumOff val="25000"/>
                    </a:schemeClr>
                  </a:solidFill>
                  <a:effectLst/>
                  <a:uLnTx/>
                  <a:uFillTx/>
                  <a:latin typeface="字魂70号-灵悦黑体" panose="00000500000000000000" pitchFamily="2" charset="-122"/>
                  <a:ea typeface="字魂70号-灵悦黑体" panose="00000500000000000000" pitchFamily="2" charset="-122"/>
                </a:endParaRPr>
              </a:p>
            </p:txBody>
          </p:sp>
          <p:sp>
            <p:nvSpPr>
              <p:cNvPr id="50" name="Oval 86"/>
              <p:cNvSpPr/>
              <p:nvPr/>
            </p:nvSpPr>
            <p:spPr>
              <a:xfrm>
                <a:off x="8993639" y="2171273"/>
                <a:ext cx="799559" cy="799559"/>
              </a:xfrm>
              <a:prstGeom prst="ellipse">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lumMod val="75000"/>
                      <a:lumOff val="25000"/>
                    </a:schemeClr>
                  </a:solidFill>
                  <a:effectLst/>
                  <a:uLnTx/>
                  <a:uFillTx/>
                  <a:latin typeface="字魂70号-灵悦黑体" panose="00000500000000000000" pitchFamily="2" charset="-122"/>
                  <a:ea typeface="字魂70号-灵悦黑体" panose="00000500000000000000" pitchFamily="2" charset="-122"/>
                </a:endParaRPr>
              </a:p>
            </p:txBody>
          </p:sp>
          <p:sp>
            <p:nvSpPr>
              <p:cNvPr id="51" name="Oval 87"/>
              <p:cNvSpPr/>
              <p:nvPr/>
            </p:nvSpPr>
            <p:spPr>
              <a:xfrm>
                <a:off x="7325434" y="3409058"/>
                <a:ext cx="799559" cy="799559"/>
              </a:xfrm>
              <a:prstGeom prst="ellipse">
                <a:avLst/>
              </a:prstGeom>
              <a:solidFill>
                <a:srgbClr val="2A6E9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tx1">
                      <a:lumMod val="75000"/>
                      <a:lumOff val="25000"/>
                    </a:schemeClr>
                  </a:solidFill>
                  <a:effectLst/>
                  <a:uLnTx/>
                  <a:uFillTx/>
                  <a:latin typeface="字魂70号-灵悦黑体" panose="00000500000000000000" pitchFamily="2" charset="-122"/>
                  <a:ea typeface="字魂70号-灵悦黑体" panose="00000500000000000000" pitchFamily="2" charset="-122"/>
                </a:endParaRPr>
              </a:p>
            </p:txBody>
          </p:sp>
          <p:grpSp>
            <p:nvGrpSpPr>
              <p:cNvPr id="52" name="Group 41"/>
              <p:cNvGrpSpPr>
                <a:grpSpLocks noChangeAspect="1"/>
              </p:cNvGrpSpPr>
              <p:nvPr/>
            </p:nvGrpSpPr>
            <p:grpSpPr bwMode="auto">
              <a:xfrm>
                <a:off x="2538690" y="2950899"/>
                <a:ext cx="299715" cy="299715"/>
                <a:chOff x="1643" y="866"/>
                <a:chExt cx="229" cy="229"/>
              </a:xfrm>
              <a:solidFill>
                <a:sysClr val="window" lastClr="FFFFFF"/>
              </a:solidFill>
            </p:grpSpPr>
            <p:sp>
              <p:nvSpPr>
                <p:cNvPr id="81" name="Freeform 43"/>
                <p:cNvSpPr/>
                <p:nvPr/>
              </p:nvSpPr>
              <p:spPr bwMode="auto">
                <a:xfrm>
                  <a:off x="1643" y="866"/>
                  <a:ext cx="163" cy="107"/>
                </a:xfrm>
                <a:custGeom>
                  <a:avLst/>
                  <a:gdLst>
                    <a:gd name="T0" fmla="*/ 1830 w 2445"/>
                    <a:gd name="T1" fmla="*/ 5 h 1608"/>
                    <a:gd name="T2" fmla="*/ 2034 w 2445"/>
                    <a:gd name="T3" fmla="*/ 33 h 1608"/>
                    <a:gd name="T4" fmla="*/ 2239 w 2445"/>
                    <a:gd name="T5" fmla="*/ 85 h 1608"/>
                    <a:gd name="T6" fmla="*/ 2445 w 2445"/>
                    <a:gd name="T7" fmla="*/ 161 h 1608"/>
                    <a:gd name="T8" fmla="*/ 2348 w 2445"/>
                    <a:gd name="T9" fmla="*/ 371 h 1608"/>
                    <a:gd name="T10" fmla="*/ 2205 w 2445"/>
                    <a:gd name="T11" fmla="*/ 434 h 1608"/>
                    <a:gd name="T12" fmla="*/ 2012 w 2445"/>
                    <a:gd name="T13" fmla="*/ 378 h 1608"/>
                    <a:gd name="T14" fmla="*/ 1822 w 2445"/>
                    <a:gd name="T15" fmla="*/ 350 h 1608"/>
                    <a:gd name="T16" fmla="*/ 1634 w 2445"/>
                    <a:gd name="T17" fmla="*/ 349 h 1608"/>
                    <a:gd name="T18" fmla="*/ 1452 w 2445"/>
                    <a:gd name="T19" fmla="*/ 373 h 1608"/>
                    <a:gd name="T20" fmla="*/ 1279 w 2445"/>
                    <a:gd name="T21" fmla="*/ 420 h 1608"/>
                    <a:gd name="T22" fmla="*/ 1113 w 2445"/>
                    <a:gd name="T23" fmla="*/ 490 h 1608"/>
                    <a:gd name="T24" fmla="*/ 958 w 2445"/>
                    <a:gd name="T25" fmla="*/ 578 h 1608"/>
                    <a:gd name="T26" fmla="*/ 817 w 2445"/>
                    <a:gd name="T27" fmla="*/ 685 h 1608"/>
                    <a:gd name="T28" fmla="*/ 691 w 2445"/>
                    <a:gd name="T29" fmla="*/ 808 h 1608"/>
                    <a:gd name="T30" fmla="*/ 581 w 2445"/>
                    <a:gd name="T31" fmla="*/ 946 h 1608"/>
                    <a:gd name="T32" fmla="*/ 489 w 2445"/>
                    <a:gd name="T33" fmla="*/ 1097 h 1608"/>
                    <a:gd name="T34" fmla="*/ 417 w 2445"/>
                    <a:gd name="T35" fmla="*/ 1258 h 1608"/>
                    <a:gd name="T36" fmla="*/ 368 w 2445"/>
                    <a:gd name="T37" fmla="*/ 1429 h 1608"/>
                    <a:gd name="T38" fmla="*/ 342 w 2445"/>
                    <a:gd name="T39" fmla="*/ 1608 h 1608"/>
                    <a:gd name="T40" fmla="*/ 117 w 2445"/>
                    <a:gd name="T41" fmla="*/ 1589 h 1608"/>
                    <a:gd name="T42" fmla="*/ 15 w 2445"/>
                    <a:gd name="T43" fmla="*/ 1477 h 1608"/>
                    <a:gd name="T44" fmla="*/ 56 w 2445"/>
                    <a:gd name="T45" fmla="*/ 1282 h 1608"/>
                    <a:gd name="T46" fmla="*/ 115 w 2445"/>
                    <a:gd name="T47" fmla="*/ 1100 h 1608"/>
                    <a:gd name="T48" fmla="*/ 190 w 2445"/>
                    <a:gd name="T49" fmla="*/ 928 h 1608"/>
                    <a:gd name="T50" fmla="*/ 284 w 2445"/>
                    <a:gd name="T51" fmla="*/ 767 h 1608"/>
                    <a:gd name="T52" fmla="*/ 394 w 2445"/>
                    <a:gd name="T53" fmla="*/ 619 h 1608"/>
                    <a:gd name="T54" fmla="*/ 524 w 2445"/>
                    <a:gd name="T55" fmla="*/ 482 h 1608"/>
                    <a:gd name="T56" fmla="*/ 672 w 2445"/>
                    <a:gd name="T57" fmla="*/ 358 h 1608"/>
                    <a:gd name="T58" fmla="*/ 838 w 2445"/>
                    <a:gd name="T59" fmla="*/ 247 h 1608"/>
                    <a:gd name="T60" fmla="*/ 1033 w 2445"/>
                    <a:gd name="T61" fmla="*/ 145 h 1608"/>
                    <a:gd name="T62" fmla="*/ 1229 w 2445"/>
                    <a:gd name="T63" fmla="*/ 71 h 1608"/>
                    <a:gd name="T64" fmla="*/ 1428 w 2445"/>
                    <a:gd name="T65" fmla="*/ 24 h 1608"/>
                    <a:gd name="T66" fmla="*/ 1628 w 2445"/>
                    <a:gd name="T67" fmla="*/ 1 h 1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45" h="1608">
                      <a:moveTo>
                        <a:pt x="1728" y="0"/>
                      </a:moveTo>
                      <a:lnTo>
                        <a:pt x="1830" y="5"/>
                      </a:lnTo>
                      <a:lnTo>
                        <a:pt x="1931" y="16"/>
                      </a:lnTo>
                      <a:lnTo>
                        <a:pt x="2034" y="33"/>
                      </a:lnTo>
                      <a:lnTo>
                        <a:pt x="2136" y="56"/>
                      </a:lnTo>
                      <a:lnTo>
                        <a:pt x="2239" y="85"/>
                      </a:lnTo>
                      <a:lnTo>
                        <a:pt x="2342" y="120"/>
                      </a:lnTo>
                      <a:lnTo>
                        <a:pt x="2445" y="161"/>
                      </a:lnTo>
                      <a:lnTo>
                        <a:pt x="2396" y="268"/>
                      </a:lnTo>
                      <a:lnTo>
                        <a:pt x="2348" y="371"/>
                      </a:lnTo>
                      <a:lnTo>
                        <a:pt x="2300" y="474"/>
                      </a:lnTo>
                      <a:lnTo>
                        <a:pt x="2205" y="434"/>
                      </a:lnTo>
                      <a:lnTo>
                        <a:pt x="2108" y="403"/>
                      </a:lnTo>
                      <a:lnTo>
                        <a:pt x="2012" y="378"/>
                      </a:lnTo>
                      <a:lnTo>
                        <a:pt x="1916" y="361"/>
                      </a:lnTo>
                      <a:lnTo>
                        <a:pt x="1822" y="350"/>
                      </a:lnTo>
                      <a:lnTo>
                        <a:pt x="1727" y="346"/>
                      </a:lnTo>
                      <a:lnTo>
                        <a:pt x="1634" y="349"/>
                      </a:lnTo>
                      <a:lnTo>
                        <a:pt x="1542" y="357"/>
                      </a:lnTo>
                      <a:lnTo>
                        <a:pt x="1452" y="373"/>
                      </a:lnTo>
                      <a:lnTo>
                        <a:pt x="1364" y="394"/>
                      </a:lnTo>
                      <a:lnTo>
                        <a:pt x="1279" y="420"/>
                      </a:lnTo>
                      <a:lnTo>
                        <a:pt x="1194" y="452"/>
                      </a:lnTo>
                      <a:lnTo>
                        <a:pt x="1113" y="490"/>
                      </a:lnTo>
                      <a:lnTo>
                        <a:pt x="1034" y="532"/>
                      </a:lnTo>
                      <a:lnTo>
                        <a:pt x="958" y="578"/>
                      </a:lnTo>
                      <a:lnTo>
                        <a:pt x="886" y="629"/>
                      </a:lnTo>
                      <a:lnTo>
                        <a:pt x="817" y="685"/>
                      </a:lnTo>
                      <a:lnTo>
                        <a:pt x="752" y="745"/>
                      </a:lnTo>
                      <a:lnTo>
                        <a:pt x="691" y="808"/>
                      </a:lnTo>
                      <a:lnTo>
                        <a:pt x="633" y="875"/>
                      </a:lnTo>
                      <a:lnTo>
                        <a:pt x="581" y="946"/>
                      </a:lnTo>
                      <a:lnTo>
                        <a:pt x="531" y="1020"/>
                      </a:lnTo>
                      <a:lnTo>
                        <a:pt x="489" y="1097"/>
                      </a:lnTo>
                      <a:lnTo>
                        <a:pt x="450" y="1176"/>
                      </a:lnTo>
                      <a:lnTo>
                        <a:pt x="417" y="1258"/>
                      </a:lnTo>
                      <a:lnTo>
                        <a:pt x="389" y="1343"/>
                      </a:lnTo>
                      <a:lnTo>
                        <a:pt x="368" y="1429"/>
                      </a:lnTo>
                      <a:lnTo>
                        <a:pt x="353" y="1518"/>
                      </a:lnTo>
                      <a:lnTo>
                        <a:pt x="342" y="1608"/>
                      </a:lnTo>
                      <a:lnTo>
                        <a:pt x="230" y="1599"/>
                      </a:lnTo>
                      <a:lnTo>
                        <a:pt x="117" y="1589"/>
                      </a:lnTo>
                      <a:lnTo>
                        <a:pt x="0" y="1579"/>
                      </a:lnTo>
                      <a:lnTo>
                        <a:pt x="15" y="1477"/>
                      </a:lnTo>
                      <a:lnTo>
                        <a:pt x="33" y="1378"/>
                      </a:lnTo>
                      <a:lnTo>
                        <a:pt x="56" y="1282"/>
                      </a:lnTo>
                      <a:lnTo>
                        <a:pt x="84" y="1190"/>
                      </a:lnTo>
                      <a:lnTo>
                        <a:pt x="115" y="1100"/>
                      </a:lnTo>
                      <a:lnTo>
                        <a:pt x="151" y="1012"/>
                      </a:lnTo>
                      <a:lnTo>
                        <a:pt x="190" y="928"/>
                      </a:lnTo>
                      <a:lnTo>
                        <a:pt x="234" y="846"/>
                      </a:lnTo>
                      <a:lnTo>
                        <a:pt x="284" y="767"/>
                      </a:lnTo>
                      <a:lnTo>
                        <a:pt x="337" y="691"/>
                      </a:lnTo>
                      <a:lnTo>
                        <a:pt x="394" y="619"/>
                      </a:lnTo>
                      <a:lnTo>
                        <a:pt x="457" y="550"/>
                      </a:lnTo>
                      <a:lnTo>
                        <a:pt x="524" y="482"/>
                      </a:lnTo>
                      <a:lnTo>
                        <a:pt x="595" y="419"/>
                      </a:lnTo>
                      <a:lnTo>
                        <a:pt x="672" y="358"/>
                      </a:lnTo>
                      <a:lnTo>
                        <a:pt x="753" y="302"/>
                      </a:lnTo>
                      <a:lnTo>
                        <a:pt x="838" y="247"/>
                      </a:lnTo>
                      <a:lnTo>
                        <a:pt x="935" y="193"/>
                      </a:lnTo>
                      <a:lnTo>
                        <a:pt x="1033" y="145"/>
                      </a:lnTo>
                      <a:lnTo>
                        <a:pt x="1131" y="105"/>
                      </a:lnTo>
                      <a:lnTo>
                        <a:pt x="1229" y="71"/>
                      </a:lnTo>
                      <a:lnTo>
                        <a:pt x="1329" y="43"/>
                      </a:lnTo>
                      <a:lnTo>
                        <a:pt x="1428" y="24"/>
                      </a:lnTo>
                      <a:lnTo>
                        <a:pt x="1528" y="9"/>
                      </a:lnTo>
                      <a:lnTo>
                        <a:pt x="1628" y="1"/>
                      </a:lnTo>
                      <a:lnTo>
                        <a:pt x="1728"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lumMod val="75000"/>
                        <a:lumOff val="25000"/>
                      </a:schemeClr>
                    </a:solidFill>
                    <a:effectLst/>
                    <a:uLnTx/>
                    <a:uFillTx/>
                    <a:latin typeface="字魂70号-灵悦黑体" panose="00000500000000000000" pitchFamily="2" charset="-122"/>
                    <a:ea typeface="字魂70号-灵悦黑体" panose="00000500000000000000" pitchFamily="2" charset="-122"/>
                  </a:endParaRPr>
                </a:p>
              </p:txBody>
            </p:sp>
            <p:sp>
              <p:nvSpPr>
                <p:cNvPr id="82" name="Freeform 44"/>
                <p:cNvSpPr/>
                <p:nvPr/>
              </p:nvSpPr>
              <p:spPr bwMode="auto">
                <a:xfrm>
                  <a:off x="1765" y="961"/>
                  <a:ext cx="107" cy="134"/>
                </a:xfrm>
                <a:custGeom>
                  <a:avLst/>
                  <a:gdLst>
                    <a:gd name="T0" fmla="*/ 1575 w 1599"/>
                    <a:gd name="T1" fmla="*/ 0 h 2013"/>
                    <a:gd name="T2" fmla="*/ 1588 w 1599"/>
                    <a:gd name="T3" fmla="*/ 107 h 2013"/>
                    <a:gd name="T4" fmla="*/ 1597 w 1599"/>
                    <a:gd name="T5" fmla="*/ 212 h 2013"/>
                    <a:gd name="T6" fmla="*/ 1599 w 1599"/>
                    <a:gd name="T7" fmla="*/ 313 h 2013"/>
                    <a:gd name="T8" fmla="*/ 1596 w 1599"/>
                    <a:gd name="T9" fmla="*/ 413 h 2013"/>
                    <a:gd name="T10" fmla="*/ 1586 w 1599"/>
                    <a:gd name="T11" fmla="*/ 512 h 2013"/>
                    <a:gd name="T12" fmla="*/ 1573 w 1599"/>
                    <a:gd name="T13" fmla="*/ 607 h 2013"/>
                    <a:gd name="T14" fmla="*/ 1553 w 1599"/>
                    <a:gd name="T15" fmla="*/ 701 h 2013"/>
                    <a:gd name="T16" fmla="*/ 1529 w 1599"/>
                    <a:gd name="T17" fmla="*/ 792 h 2013"/>
                    <a:gd name="T18" fmla="*/ 1501 w 1599"/>
                    <a:gd name="T19" fmla="*/ 880 h 2013"/>
                    <a:gd name="T20" fmla="*/ 1467 w 1599"/>
                    <a:gd name="T21" fmla="*/ 966 h 2013"/>
                    <a:gd name="T22" fmla="*/ 1429 w 1599"/>
                    <a:gd name="T23" fmla="*/ 1050 h 2013"/>
                    <a:gd name="T24" fmla="*/ 1388 w 1599"/>
                    <a:gd name="T25" fmla="*/ 1130 h 2013"/>
                    <a:gd name="T26" fmla="*/ 1343 w 1599"/>
                    <a:gd name="T27" fmla="*/ 1208 h 2013"/>
                    <a:gd name="T28" fmla="*/ 1293 w 1599"/>
                    <a:gd name="T29" fmla="*/ 1284 h 2013"/>
                    <a:gd name="T30" fmla="*/ 1241 w 1599"/>
                    <a:gd name="T31" fmla="*/ 1355 h 2013"/>
                    <a:gd name="T32" fmla="*/ 1185 w 1599"/>
                    <a:gd name="T33" fmla="*/ 1423 h 2013"/>
                    <a:gd name="T34" fmla="*/ 1126 w 1599"/>
                    <a:gd name="T35" fmla="*/ 1488 h 2013"/>
                    <a:gd name="T36" fmla="*/ 1065 w 1599"/>
                    <a:gd name="T37" fmla="*/ 1550 h 2013"/>
                    <a:gd name="T38" fmla="*/ 1000 w 1599"/>
                    <a:gd name="T39" fmla="*/ 1609 h 2013"/>
                    <a:gd name="T40" fmla="*/ 935 w 1599"/>
                    <a:gd name="T41" fmla="*/ 1664 h 2013"/>
                    <a:gd name="T42" fmla="*/ 865 w 1599"/>
                    <a:gd name="T43" fmla="*/ 1715 h 2013"/>
                    <a:gd name="T44" fmla="*/ 795 w 1599"/>
                    <a:gd name="T45" fmla="*/ 1762 h 2013"/>
                    <a:gd name="T46" fmla="*/ 723 w 1599"/>
                    <a:gd name="T47" fmla="*/ 1806 h 2013"/>
                    <a:gd name="T48" fmla="*/ 650 w 1599"/>
                    <a:gd name="T49" fmla="*/ 1846 h 2013"/>
                    <a:gd name="T50" fmla="*/ 575 w 1599"/>
                    <a:gd name="T51" fmla="*/ 1882 h 2013"/>
                    <a:gd name="T52" fmla="*/ 498 w 1599"/>
                    <a:gd name="T53" fmla="*/ 1914 h 2013"/>
                    <a:gd name="T54" fmla="*/ 421 w 1599"/>
                    <a:gd name="T55" fmla="*/ 1942 h 2013"/>
                    <a:gd name="T56" fmla="*/ 343 w 1599"/>
                    <a:gd name="T57" fmla="*/ 1965 h 2013"/>
                    <a:gd name="T58" fmla="*/ 265 w 1599"/>
                    <a:gd name="T59" fmla="*/ 1984 h 2013"/>
                    <a:gd name="T60" fmla="*/ 186 w 1599"/>
                    <a:gd name="T61" fmla="*/ 1999 h 2013"/>
                    <a:gd name="T62" fmla="*/ 108 w 1599"/>
                    <a:gd name="T63" fmla="*/ 2008 h 2013"/>
                    <a:gd name="T64" fmla="*/ 30 w 1599"/>
                    <a:gd name="T65" fmla="*/ 2013 h 2013"/>
                    <a:gd name="T66" fmla="*/ 15 w 1599"/>
                    <a:gd name="T67" fmla="*/ 1846 h 2013"/>
                    <a:gd name="T68" fmla="*/ 0 w 1599"/>
                    <a:gd name="T69" fmla="*/ 1677 h 2013"/>
                    <a:gd name="T70" fmla="*/ 91 w 1599"/>
                    <a:gd name="T71" fmla="*/ 1665 h 2013"/>
                    <a:gd name="T72" fmla="*/ 179 w 1599"/>
                    <a:gd name="T73" fmla="*/ 1648 h 2013"/>
                    <a:gd name="T74" fmla="*/ 265 w 1599"/>
                    <a:gd name="T75" fmla="*/ 1626 h 2013"/>
                    <a:gd name="T76" fmla="*/ 348 w 1599"/>
                    <a:gd name="T77" fmla="*/ 1600 h 2013"/>
                    <a:gd name="T78" fmla="*/ 428 w 1599"/>
                    <a:gd name="T79" fmla="*/ 1568 h 2013"/>
                    <a:gd name="T80" fmla="*/ 506 w 1599"/>
                    <a:gd name="T81" fmla="*/ 1532 h 2013"/>
                    <a:gd name="T82" fmla="*/ 580 w 1599"/>
                    <a:gd name="T83" fmla="*/ 1491 h 2013"/>
                    <a:gd name="T84" fmla="*/ 652 w 1599"/>
                    <a:gd name="T85" fmla="*/ 1445 h 2013"/>
                    <a:gd name="T86" fmla="*/ 721 w 1599"/>
                    <a:gd name="T87" fmla="*/ 1395 h 2013"/>
                    <a:gd name="T88" fmla="*/ 787 w 1599"/>
                    <a:gd name="T89" fmla="*/ 1339 h 2013"/>
                    <a:gd name="T90" fmla="*/ 851 w 1599"/>
                    <a:gd name="T91" fmla="*/ 1279 h 2013"/>
                    <a:gd name="T92" fmla="*/ 912 w 1599"/>
                    <a:gd name="T93" fmla="*/ 1213 h 2013"/>
                    <a:gd name="T94" fmla="*/ 969 w 1599"/>
                    <a:gd name="T95" fmla="*/ 1143 h 2013"/>
                    <a:gd name="T96" fmla="*/ 1023 w 1599"/>
                    <a:gd name="T97" fmla="*/ 1069 h 2013"/>
                    <a:gd name="T98" fmla="*/ 1071 w 1599"/>
                    <a:gd name="T99" fmla="*/ 994 h 2013"/>
                    <a:gd name="T100" fmla="*/ 1113 w 1599"/>
                    <a:gd name="T101" fmla="*/ 916 h 2013"/>
                    <a:gd name="T102" fmla="*/ 1150 w 1599"/>
                    <a:gd name="T103" fmla="*/ 837 h 2013"/>
                    <a:gd name="T104" fmla="*/ 1181 w 1599"/>
                    <a:gd name="T105" fmla="*/ 756 h 2013"/>
                    <a:gd name="T106" fmla="*/ 1207 w 1599"/>
                    <a:gd name="T107" fmla="*/ 675 h 2013"/>
                    <a:gd name="T108" fmla="*/ 1228 w 1599"/>
                    <a:gd name="T109" fmla="*/ 592 h 2013"/>
                    <a:gd name="T110" fmla="*/ 1242 w 1599"/>
                    <a:gd name="T111" fmla="*/ 507 h 2013"/>
                    <a:gd name="T112" fmla="*/ 1252 w 1599"/>
                    <a:gd name="T113" fmla="*/ 420 h 2013"/>
                    <a:gd name="T114" fmla="*/ 1256 w 1599"/>
                    <a:gd name="T115" fmla="*/ 332 h 2013"/>
                    <a:gd name="T116" fmla="*/ 1255 w 1599"/>
                    <a:gd name="T117" fmla="*/ 243 h 2013"/>
                    <a:gd name="T118" fmla="*/ 1248 w 1599"/>
                    <a:gd name="T119" fmla="*/ 153 h 2013"/>
                    <a:gd name="T120" fmla="*/ 1238 w 1599"/>
                    <a:gd name="T121" fmla="*/ 60 h 2013"/>
                    <a:gd name="T122" fmla="*/ 1407 w 1599"/>
                    <a:gd name="T123" fmla="*/ 30 h 2013"/>
                    <a:gd name="T124" fmla="*/ 1575 w 1599"/>
                    <a:gd name="T125" fmla="*/ 0 h 2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99" h="2013">
                      <a:moveTo>
                        <a:pt x="1575" y="0"/>
                      </a:moveTo>
                      <a:lnTo>
                        <a:pt x="1588" y="107"/>
                      </a:lnTo>
                      <a:lnTo>
                        <a:pt x="1597" y="212"/>
                      </a:lnTo>
                      <a:lnTo>
                        <a:pt x="1599" y="313"/>
                      </a:lnTo>
                      <a:lnTo>
                        <a:pt x="1596" y="413"/>
                      </a:lnTo>
                      <a:lnTo>
                        <a:pt x="1586" y="512"/>
                      </a:lnTo>
                      <a:lnTo>
                        <a:pt x="1573" y="607"/>
                      </a:lnTo>
                      <a:lnTo>
                        <a:pt x="1553" y="701"/>
                      </a:lnTo>
                      <a:lnTo>
                        <a:pt x="1529" y="792"/>
                      </a:lnTo>
                      <a:lnTo>
                        <a:pt x="1501" y="880"/>
                      </a:lnTo>
                      <a:lnTo>
                        <a:pt x="1467" y="966"/>
                      </a:lnTo>
                      <a:lnTo>
                        <a:pt x="1429" y="1050"/>
                      </a:lnTo>
                      <a:lnTo>
                        <a:pt x="1388" y="1130"/>
                      </a:lnTo>
                      <a:lnTo>
                        <a:pt x="1343" y="1208"/>
                      </a:lnTo>
                      <a:lnTo>
                        <a:pt x="1293" y="1284"/>
                      </a:lnTo>
                      <a:lnTo>
                        <a:pt x="1241" y="1355"/>
                      </a:lnTo>
                      <a:lnTo>
                        <a:pt x="1185" y="1423"/>
                      </a:lnTo>
                      <a:lnTo>
                        <a:pt x="1126" y="1488"/>
                      </a:lnTo>
                      <a:lnTo>
                        <a:pt x="1065" y="1550"/>
                      </a:lnTo>
                      <a:lnTo>
                        <a:pt x="1000" y="1609"/>
                      </a:lnTo>
                      <a:lnTo>
                        <a:pt x="935" y="1664"/>
                      </a:lnTo>
                      <a:lnTo>
                        <a:pt x="865" y="1715"/>
                      </a:lnTo>
                      <a:lnTo>
                        <a:pt x="795" y="1762"/>
                      </a:lnTo>
                      <a:lnTo>
                        <a:pt x="723" y="1806"/>
                      </a:lnTo>
                      <a:lnTo>
                        <a:pt x="650" y="1846"/>
                      </a:lnTo>
                      <a:lnTo>
                        <a:pt x="575" y="1882"/>
                      </a:lnTo>
                      <a:lnTo>
                        <a:pt x="498" y="1914"/>
                      </a:lnTo>
                      <a:lnTo>
                        <a:pt x="421" y="1942"/>
                      </a:lnTo>
                      <a:lnTo>
                        <a:pt x="343" y="1965"/>
                      </a:lnTo>
                      <a:lnTo>
                        <a:pt x="265" y="1984"/>
                      </a:lnTo>
                      <a:lnTo>
                        <a:pt x="186" y="1999"/>
                      </a:lnTo>
                      <a:lnTo>
                        <a:pt x="108" y="2008"/>
                      </a:lnTo>
                      <a:lnTo>
                        <a:pt x="30" y="2013"/>
                      </a:lnTo>
                      <a:lnTo>
                        <a:pt x="15" y="1846"/>
                      </a:lnTo>
                      <a:lnTo>
                        <a:pt x="0" y="1677"/>
                      </a:lnTo>
                      <a:lnTo>
                        <a:pt x="91" y="1665"/>
                      </a:lnTo>
                      <a:lnTo>
                        <a:pt x="179" y="1648"/>
                      </a:lnTo>
                      <a:lnTo>
                        <a:pt x="265" y="1626"/>
                      </a:lnTo>
                      <a:lnTo>
                        <a:pt x="348" y="1600"/>
                      </a:lnTo>
                      <a:lnTo>
                        <a:pt x="428" y="1568"/>
                      </a:lnTo>
                      <a:lnTo>
                        <a:pt x="506" y="1532"/>
                      </a:lnTo>
                      <a:lnTo>
                        <a:pt x="580" y="1491"/>
                      </a:lnTo>
                      <a:lnTo>
                        <a:pt x="652" y="1445"/>
                      </a:lnTo>
                      <a:lnTo>
                        <a:pt x="721" y="1395"/>
                      </a:lnTo>
                      <a:lnTo>
                        <a:pt x="787" y="1339"/>
                      </a:lnTo>
                      <a:lnTo>
                        <a:pt x="851" y="1279"/>
                      </a:lnTo>
                      <a:lnTo>
                        <a:pt x="912" y="1213"/>
                      </a:lnTo>
                      <a:lnTo>
                        <a:pt x="969" y="1143"/>
                      </a:lnTo>
                      <a:lnTo>
                        <a:pt x="1023" y="1069"/>
                      </a:lnTo>
                      <a:lnTo>
                        <a:pt x="1071" y="994"/>
                      </a:lnTo>
                      <a:lnTo>
                        <a:pt x="1113" y="916"/>
                      </a:lnTo>
                      <a:lnTo>
                        <a:pt x="1150" y="837"/>
                      </a:lnTo>
                      <a:lnTo>
                        <a:pt x="1181" y="756"/>
                      </a:lnTo>
                      <a:lnTo>
                        <a:pt x="1207" y="675"/>
                      </a:lnTo>
                      <a:lnTo>
                        <a:pt x="1228" y="592"/>
                      </a:lnTo>
                      <a:lnTo>
                        <a:pt x="1242" y="507"/>
                      </a:lnTo>
                      <a:lnTo>
                        <a:pt x="1252" y="420"/>
                      </a:lnTo>
                      <a:lnTo>
                        <a:pt x="1256" y="332"/>
                      </a:lnTo>
                      <a:lnTo>
                        <a:pt x="1255" y="243"/>
                      </a:lnTo>
                      <a:lnTo>
                        <a:pt x="1248" y="153"/>
                      </a:lnTo>
                      <a:lnTo>
                        <a:pt x="1238" y="60"/>
                      </a:lnTo>
                      <a:lnTo>
                        <a:pt x="1407" y="30"/>
                      </a:lnTo>
                      <a:lnTo>
                        <a:pt x="1575"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lumMod val="75000"/>
                        <a:lumOff val="25000"/>
                      </a:schemeClr>
                    </a:solidFill>
                    <a:effectLst/>
                    <a:uLnTx/>
                    <a:uFillTx/>
                    <a:latin typeface="字魂70号-灵悦黑体" panose="00000500000000000000" pitchFamily="2" charset="-122"/>
                    <a:ea typeface="字魂70号-灵悦黑体" panose="00000500000000000000" pitchFamily="2" charset="-122"/>
                  </a:endParaRPr>
                </a:p>
              </p:txBody>
            </p:sp>
            <p:sp>
              <p:nvSpPr>
                <p:cNvPr id="83" name="Freeform 45"/>
                <p:cNvSpPr/>
                <p:nvPr/>
              </p:nvSpPr>
              <p:spPr bwMode="auto">
                <a:xfrm>
                  <a:off x="1644" y="989"/>
                  <a:ext cx="105" cy="106"/>
                </a:xfrm>
                <a:custGeom>
                  <a:avLst/>
                  <a:gdLst>
                    <a:gd name="T0" fmla="*/ 328 w 1588"/>
                    <a:gd name="T1" fmla="*/ 0 h 1599"/>
                    <a:gd name="T2" fmla="*/ 348 w 1588"/>
                    <a:gd name="T3" fmla="*/ 102 h 1599"/>
                    <a:gd name="T4" fmla="*/ 371 w 1588"/>
                    <a:gd name="T5" fmla="*/ 200 h 1599"/>
                    <a:gd name="T6" fmla="*/ 398 w 1588"/>
                    <a:gd name="T7" fmla="*/ 292 h 1599"/>
                    <a:gd name="T8" fmla="*/ 429 w 1588"/>
                    <a:gd name="T9" fmla="*/ 382 h 1599"/>
                    <a:gd name="T10" fmla="*/ 465 w 1588"/>
                    <a:gd name="T11" fmla="*/ 467 h 1599"/>
                    <a:gd name="T12" fmla="*/ 505 w 1588"/>
                    <a:gd name="T13" fmla="*/ 548 h 1599"/>
                    <a:gd name="T14" fmla="*/ 549 w 1588"/>
                    <a:gd name="T15" fmla="*/ 624 h 1599"/>
                    <a:gd name="T16" fmla="*/ 597 w 1588"/>
                    <a:gd name="T17" fmla="*/ 697 h 1599"/>
                    <a:gd name="T18" fmla="*/ 648 w 1588"/>
                    <a:gd name="T19" fmla="*/ 765 h 1599"/>
                    <a:gd name="T20" fmla="*/ 703 w 1588"/>
                    <a:gd name="T21" fmla="*/ 829 h 1599"/>
                    <a:gd name="T22" fmla="*/ 764 w 1588"/>
                    <a:gd name="T23" fmla="*/ 889 h 1599"/>
                    <a:gd name="T24" fmla="*/ 828 w 1588"/>
                    <a:gd name="T25" fmla="*/ 944 h 1599"/>
                    <a:gd name="T26" fmla="*/ 896 w 1588"/>
                    <a:gd name="T27" fmla="*/ 997 h 1599"/>
                    <a:gd name="T28" fmla="*/ 968 w 1588"/>
                    <a:gd name="T29" fmla="*/ 1044 h 1599"/>
                    <a:gd name="T30" fmla="*/ 1045 w 1588"/>
                    <a:gd name="T31" fmla="*/ 1088 h 1599"/>
                    <a:gd name="T32" fmla="*/ 1124 w 1588"/>
                    <a:gd name="T33" fmla="*/ 1128 h 1599"/>
                    <a:gd name="T34" fmla="*/ 1209 w 1588"/>
                    <a:gd name="T35" fmla="*/ 1163 h 1599"/>
                    <a:gd name="T36" fmla="*/ 1297 w 1588"/>
                    <a:gd name="T37" fmla="*/ 1194 h 1599"/>
                    <a:gd name="T38" fmla="*/ 1390 w 1588"/>
                    <a:gd name="T39" fmla="*/ 1222 h 1599"/>
                    <a:gd name="T40" fmla="*/ 1486 w 1588"/>
                    <a:gd name="T41" fmla="*/ 1246 h 1599"/>
                    <a:gd name="T42" fmla="*/ 1588 w 1588"/>
                    <a:gd name="T43" fmla="*/ 1265 h 1599"/>
                    <a:gd name="T44" fmla="*/ 1573 w 1588"/>
                    <a:gd name="T45" fmla="*/ 1430 h 1599"/>
                    <a:gd name="T46" fmla="*/ 1558 w 1588"/>
                    <a:gd name="T47" fmla="*/ 1599 h 1599"/>
                    <a:gd name="T48" fmla="*/ 1461 w 1588"/>
                    <a:gd name="T49" fmla="*/ 1587 h 1599"/>
                    <a:gd name="T50" fmla="*/ 1366 w 1588"/>
                    <a:gd name="T51" fmla="*/ 1571 h 1599"/>
                    <a:gd name="T52" fmla="*/ 1273 w 1588"/>
                    <a:gd name="T53" fmla="*/ 1550 h 1599"/>
                    <a:gd name="T54" fmla="*/ 1184 w 1588"/>
                    <a:gd name="T55" fmla="*/ 1524 h 1599"/>
                    <a:gd name="T56" fmla="*/ 1096 w 1588"/>
                    <a:gd name="T57" fmla="*/ 1494 h 1599"/>
                    <a:gd name="T58" fmla="*/ 1011 w 1588"/>
                    <a:gd name="T59" fmla="*/ 1459 h 1599"/>
                    <a:gd name="T60" fmla="*/ 929 w 1588"/>
                    <a:gd name="T61" fmla="*/ 1420 h 1599"/>
                    <a:gd name="T62" fmla="*/ 851 w 1588"/>
                    <a:gd name="T63" fmla="*/ 1377 h 1599"/>
                    <a:gd name="T64" fmla="*/ 776 w 1588"/>
                    <a:gd name="T65" fmla="*/ 1331 h 1599"/>
                    <a:gd name="T66" fmla="*/ 702 w 1588"/>
                    <a:gd name="T67" fmla="*/ 1280 h 1599"/>
                    <a:gd name="T68" fmla="*/ 633 w 1588"/>
                    <a:gd name="T69" fmla="*/ 1227 h 1599"/>
                    <a:gd name="T70" fmla="*/ 566 w 1588"/>
                    <a:gd name="T71" fmla="*/ 1170 h 1599"/>
                    <a:gd name="T72" fmla="*/ 504 w 1588"/>
                    <a:gd name="T73" fmla="*/ 1111 h 1599"/>
                    <a:gd name="T74" fmla="*/ 444 w 1588"/>
                    <a:gd name="T75" fmla="*/ 1049 h 1599"/>
                    <a:gd name="T76" fmla="*/ 388 w 1588"/>
                    <a:gd name="T77" fmla="*/ 984 h 1599"/>
                    <a:gd name="T78" fmla="*/ 334 w 1588"/>
                    <a:gd name="T79" fmla="*/ 918 h 1599"/>
                    <a:gd name="T80" fmla="*/ 285 w 1588"/>
                    <a:gd name="T81" fmla="*/ 850 h 1599"/>
                    <a:gd name="T82" fmla="*/ 240 w 1588"/>
                    <a:gd name="T83" fmla="*/ 780 h 1599"/>
                    <a:gd name="T84" fmla="*/ 198 w 1588"/>
                    <a:gd name="T85" fmla="*/ 708 h 1599"/>
                    <a:gd name="T86" fmla="*/ 159 w 1588"/>
                    <a:gd name="T87" fmla="*/ 635 h 1599"/>
                    <a:gd name="T88" fmla="*/ 125 w 1588"/>
                    <a:gd name="T89" fmla="*/ 560 h 1599"/>
                    <a:gd name="T90" fmla="*/ 95 w 1588"/>
                    <a:gd name="T91" fmla="*/ 486 h 1599"/>
                    <a:gd name="T92" fmla="*/ 68 w 1588"/>
                    <a:gd name="T93" fmla="*/ 410 h 1599"/>
                    <a:gd name="T94" fmla="*/ 46 w 1588"/>
                    <a:gd name="T95" fmla="*/ 333 h 1599"/>
                    <a:gd name="T96" fmla="*/ 29 w 1588"/>
                    <a:gd name="T97" fmla="*/ 258 h 1599"/>
                    <a:gd name="T98" fmla="*/ 15 w 1588"/>
                    <a:gd name="T99" fmla="*/ 181 h 1599"/>
                    <a:gd name="T100" fmla="*/ 6 w 1588"/>
                    <a:gd name="T101" fmla="*/ 105 h 1599"/>
                    <a:gd name="T102" fmla="*/ 0 w 1588"/>
                    <a:gd name="T103" fmla="*/ 30 h 1599"/>
                    <a:gd name="T104" fmla="*/ 166 w 1588"/>
                    <a:gd name="T105" fmla="*/ 15 h 1599"/>
                    <a:gd name="T106" fmla="*/ 328 w 1588"/>
                    <a:gd name="T107" fmla="*/ 0 h 1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88" h="1599">
                      <a:moveTo>
                        <a:pt x="328" y="0"/>
                      </a:moveTo>
                      <a:lnTo>
                        <a:pt x="348" y="102"/>
                      </a:lnTo>
                      <a:lnTo>
                        <a:pt x="371" y="200"/>
                      </a:lnTo>
                      <a:lnTo>
                        <a:pt x="398" y="292"/>
                      </a:lnTo>
                      <a:lnTo>
                        <a:pt x="429" y="382"/>
                      </a:lnTo>
                      <a:lnTo>
                        <a:pt x="465" y="467"/>
                      </a:lnTo>
                      <a:lnTo>
                        <a:pt x="505" y="548"/>
                      </a:lnTo>
                      <a:lnTo>
                        <a:pt x="549" y="624"/>
                      </a:lnTo>
                      <a:lnTo>
                        <a:pt x="597" y="697"/>
                      </a:lnTo>
                      <a:lnTo>
                        <a:pt x="648" y="765"/>
                      </a:lnTo>
                      <a:lnTo>
                        <a:pt x="703" y="829"/>
                      </a:lnTo>
                      <a:lnTo>
                        <a:pt x="764" y="889"/>
                      </a:lnTo>
                      <a:lnTo>
                        <a:pt x="828" y="944"/>
                      </a:lnTo>
                      <a:lnTo>
                        <a:pt x="896" y="997"/>
                      </a:lnTo>
                      <a:lnTo>
                        <a:pt x="968" y="1044"/>
                      </a:lnTo>
                      <a:lnTo>
                        <a:pt x="1045" y="1088"/>
                      </a:lnTo>
                      <a:lnTo>
                        <a:pt x="1124" y="1128"/>
                      </a:lnTo>
                      <a:lnTo>
                        <a:pt x="1209" y="1163"/>
                      </a:lnTo>
                      <a:lnTo>
                        <a:pt x="1297" y="1194"/>
                      </a:lnTo>
                      <a:lnTo>
                        <a:pt x="1390" y="1222"/>
                      </a:lnTo>
                      <a:lnTo>
                        <a:pt x="1486" y="1246"/>
                      </a:lnTo>
                      <a:lnTo>
                        <a:pt x="1588" y="1265"/>
                      </a:lnTo>
                      <a:lnTo>
                        <a:pt x="1573" y="1430"/>
                      </a:lnTo>
                      <a:lnTo>
                        <a:pt x="1558" y="1599"/>
                      </a:lnTo>
                      <a:lnTo>
                        <a:pt x="1461" y="1587"/>
                      </a:lnTo>
                      <a:lnTo>
                        <a:pt x="1366" y="1571"/>
                      </a:lnTo>
                      <a:lnTo>
                        <a:pt x="1273" y="1550"/>
                      </a:lnTo>
                      <a:lnTo>
                        <a:pt x="1184" y="1524"/>
                      </a:lnTo>
                      <a:lnTo>
                        <a:pt x="1096" y="1494"/>
                      </a:lnTo>
                      <a:lnTo>
                        <a:pt x="1011" y="1459"/>
                      </a:lnTo>
                      <a:lnTo>
                        <a:pt x="929" y="1420"/>
                      </a:lnTo>
                      <a:lnTo>
                        <a:pt x="851" y="1377"/>
                      </a:lnTo>
                      <a:lnTo>
                        <a:pt x="776" y="1331"/>
                      </a:lnTo>
                      <a:lnTo>
                        <a:pt x="702" y="1280"/>
                      </a:lnTo>
                      <a:lnTo>
                        <a:pt x="633" y="1227"/>
                      </a:lnTo>
                      <a:lnTo>
                        <a:pt x="566" y="1170"/>
                      </a:lnTo>
                      <a:lnTo>
                        <a:pt x="504" y="1111"/>
                      </a:lnTo>
                      <a:lnTo>
                        <a:pt x="444" y="1049"/>
                      </a:lnTo>
                      <a:lnTo>
                        <a:pt x="388" y="984"/>
                      </a:lnTo>
                      <a:lnTo>
                        <a:pt x="334" y="918"/>
                      </a:lnTo>
                      <a:lnTo>
                        <a:pt x="285" y="850"/>
                      </a:lnTo>
                      <a:lnTo>
                        <a:pt x="240" y="780"/>
                      </a:lnTo>
                      <a:lnTo>
                        <a:pt x="198" y="708"/>
                      </a:lnTo>
                      <a:lnTo>
                        <a:pt x="159" y="635"/>
                      </a:lnTo>
                      <a:lnTo>
                        <a:pt x="125" y="560"/>
                      </a:lnTo>
                      <a:lnTo>
                        <a:pt x="95" y="486"/>
                      </a:lnTo>
                      <a:lnTo>
                        <a:pt x="68" y="410"/>
                      </a:lnTo>
                      <a:lnTo>
                        <a:pt x="46" y="333"/>
                      </a:lnTo>
                      <a:lnTo>
                        <a:pt x="29" y="258"/>
                      </a:lnTo>
                      <a:lnTo>
                        <a:pt x="15" y="181"/>
                      </a:lnTo>
                      <a:lnTo>
                        <a:pt x="6" y="105"/>
                      </a:lnTo>
                      <a:lnTo>
                        <a:pt x="0" y="30"/>
                      </a:lnTo>
                      <a:lnTo>
                        <a:pt x="166" y="15"/>
                      </a:lnTo>
                      <a:lnTo>
                        <a:pt x="328"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lumMod val="75000"/>
                        <a:lumOff val="25000"/>
                      </a:schemeClr>
                    </a:solidFill>
                    <a:effectLst/>
                    <a:uLnTx/>
                    <a:uFillTx/>
                    <a:latin typeface="字魂70号-灵悦黑体" panose="00000500000000000000" pitchFamily="2" charset="-122"/>
                    <a:ea typeface="字魂70号-灵悦黑体" panose="00000500000000000000" pitchFamily="2" charset="-122"/>
                  </a:endParaRPr>
                </a:p>
              </p:txBody>
            </p:sp>
            <p:sp>
              <p:nvSpPr>
                <p:cNvPr id="84" name="Freeform 46"/>
                <p:cNvSpPr/>
                <p:nvPr/>
              </p:nvSpPr>
              <p:spPr bwMode="auto">
                <a:xfrm>
                  <a:off x="1810" y="886"/>
                  <a:ext cx="55" cy="63"/>
                </a:xfrm>
                <a:custGeom>
                  <a:avLst/>
                  <a:gdLst>
                    <a:gd name="T0" fmla="*/ 197 w 828"/>
                    <a:gd name="T1" fmla="*/ 0 h 942"/>
                    <a:gd name="T2" fmla="*/ 275 w 828"/>
                    <a:gd name="T3" fmla="*/ 60 h 942"/>
                    <a:gd name="T4" fmla="*/ 349 w 828"/>
                    <a:gd name="T5" fmla="*/ 122 h 942"/>
                    <a:gd name="T6" fmla="*/ 418 w 828"/>
                    <a:gd name="T7" fmla="*/ 188 h 942"/>
                    <a:gd name="T8" fmla="*/ 484 w 828"/>
                    <a:gd name="T9" fmla="*/ 257 h 942"/>
                    <a:gd name="T10" fmla="*/ 546 w 828"/>
                    <a:gd name="T11" fmla="*/ 328 h 942"/>
                    <a:gd name="T12" fmla="*/ 603 w 828"/>
                    <a:gd name="T13" fmla="*/ 403 h 942"/>
                    <a:gd name="T14" fmla="*/ 656 w 828"/>
                    <a:gd name="T15" fmla="*/ 480 h 942"/>
                    <a:gd name="T16" fmla="*/ 705 w 828"/>
                    <a:gd name="T17" fmla="*/ 561 h 942"/>
                    <a:gd name="T18" fmla="*/ 750 w 828"/>
                    <a:gd name="T19" fmla="*/ 646 h 942"/>
                    <a:gd name="T20" fmla="*/ 791 w 828"/>
                    <a:gd name="T21" fmla="*/ 733 h 942"/>
                    <a:gd name="T22" fmla="*/ 828 w 828"/>
                    <a:gd name="T23" fmla="*/ 825 h 942"/>
                    <a:gd name="T24" fmla="*/ 718 w 828"/>
                    <a:gd name="T25" fmla="*/ 865 h 942"/>
                    <a:gd name="T26" fmla="*/ 611 w 828"/>
                    <a:gd name="T27" fmla="*/ 903 h 942"/>
                    <a:gd name="T28" fmla="*/ 504 w 828"/>
                    <a:gd name="T29" fmla="*/ 942 h 942"/>
                    <a:gd name="T30" fmla="*/ 472 w 828"/>
                    <a:gd name="T31" fmla="*/ 862 h 942"/>
                    <a:gd name="T32" fmla="*/ 435 w 828"/>
                    <a:gd name="T33" fmla="*/ 786 h 942"/>
                    <a:gd name="T34" fmla="*/ 394 w 828"/>
                    <a:gd name="T35" fmla="*/ 712 h 942"/>
                    <a:gd name="T36" fmla="*/ 349 w 828"/>
                    <a:gd name="T37" fmla="*/ 641 h 942"/>
                    <a:gd name="T38" fmla="*/ 300 w 828"/>
                    <a:gd name="T39" fmla="*/ 573 h 942"/>
                    <a:gd name="T40" fmla="*/ 247 w 828"/>
                    <a:gd name="T41" fmla="*/ 508 h 942"/>
                    <a:gd name="T42" fmla="*/ 190 w 828"/>
                    <a:gd name="T43" fmla="*/ 447 h 942"/>
                    <a:gd name="T44" fmla="*/ 130 w 828"/>
                    <a:gd name="T45" fmla="*/ 389 h 942"/>
                    <a:gd name="T46" fmla="*/ 67 w 828"/>
                    <a:gd name="T47" fmla="*/ 334 h 942"/>
                    <a:gd name="T48" fmla="*/ 0 w 828"/>
                    <a:gd name="T49" fmla="*/ 283 h 942"/>
                    <a:gd name="T50" fmla="*/ 66 w 828"/>
                    <a:gd name="T51" fmla="*/ 188 h 942"/>
                    <a:gd name="T52" fmla="*/ 132 w 828"/>
                    <a:gd name="T53" fmla="*/ 94 h 942"/>
                    <a:gd name="T54" fmla="*/ 197 w 828"/>
                    <a:gd name="T55" fmla="*/ 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28" h="942">
                      <a:moveTo>
                        <a:pt x="197" y="0"/>
                      </a:moveTo>
                      <a:lnTo>
                        <a:pt x="275" y="60"/>
                      </a:lnTo>
                      <a:lnTo>
                        <a:pt x="349" y="122"/>
                      </a:lnTo>
                      <a:lnTo>
                        <a:pt x="418" y="188"/>
                      </a:lnTo>
                      <a:lnTo>
                        <a:pt x="484" y="257"/>
                      </a:lnTo>
                      <a:lnTo>
                        <a:pt x="546" y="328"/>
                      </a:lnTo>
                      <a:lnTo>
                        <a:pt x="603" y="403"/>
                      </a:lnTo>
                      <a:lnTo>
                        <a:pt x="656" y="480"/>
                      </a:lnTo>
                      <a:lnTo>
                        <a:pt x="705" y="561"/>
                      </a:lnTo>
                      <a:lnTo>
                        <a:pt x="750" y="646"/>
                      </a:lnTo>
                      <a:lnTo>
                        <a:pt x="791" y="733"/>
                      </a:lnTo>
                      <a:lnTo>
                        <a:pt x="828" y="825"/>
                      </a:lnTo>
                      <a:lnTo>
                        <a:pt x="718" y="865"/>
                      </a:lnTo>
                      <a:lnTo>
                        <a:pt x="611" y="903"/>
                      </a:lnTo>
                      <a:lnTo>
                        <a:pt x="504" y="942"/>
                      </a:lnTo>
                      <a:lnTo>
                        <a:pt x="472" y="862"/>
                      </a:lnTo>
                      <a:lnTo>
                        <a:pt x="435" y="786"/>
                      </a:lnTo>
                      <a:lnTo>
                        <a:pt x="394" y="712"/>
                      </a:lnTo>
                      <a:lnTo>
                        <a:pt x="349" y="641"/>
                      </a:lnTo>
                      <a:lnTo>
                        <a:pt x="300" y="573"/>
                      </a:lnTo>
                      <a:lnTo>
                        <a:pt x="247" y="508"/>
                      </a:lnTo>
                      <a:lnTo>
                        <a:pt x="190" y="447"/>
                      </a:lnTo>
                      <a:lnTo>
                        <a:pt x="130" y="389"/>
                      </a:lnTo>
                      <a:lnTo>
                        <a:pt x="67" y="334"/>
                      </a:lnTo>
                      <a:lnTo>
                        <a:pt x="0" y="283"/>
                      </a:lnTo>
                      <a:lnTo>
                        <a:pt x="66" y="188"/>
                      </a:lnTo>
                      <a:lnTo>
                        <a:pt x="132" y="94"/>
                      </a:lnTo>
                      <a:lnTo>
                        <a:pt x="197"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lumMod val="75000"/>
                        <a:lumOff val="25000"/>
                      </a:schemeClr>
                    </a:solidFill>
                    <a:effectLst/>
                    <a:uLnTx/>
                    <a:uFillTx/>
                    <a:latin typeface="字魂70号-灵悦黑体" panose="00000500000000000000" pitchFamily="2" charset="-122"/>
                    <a:ea typeface="字魂70号-灵悦黑体" panose="00000500000000000000" pitchFamily="2" charset="-122"/>
                  </a:endParaRPr>
                </a:p>
              </p:txBody>
            </p:sp>
            <p:sp>
              <p:nvSpPr>
                <p:cNvPr id="85" name="Freeform 47"/>
                <p:cNvSpPr>
                  <a:spLocks noEditPoints="1"/>
                </p:cNvSpPr>
                <p:nvPr/>
              </p:nvSpPr>
              <p:spPr bwMode="auto">
                <a:xfrm>
                  <a:off x="1782" y="950"/>
                  <a:ext cx="33" cy="81"/>
                </a:xfrm>
                <a:custGeom>
                  <a:avLst/>
                  <a:gdLst>
                    <a:gd name="T0" fmla="*/ 112 w 495"/>
                    <a:gd name="T1" fmla="*/ 113 h 1223"/>
                    <a:gd name="T2" fmla="*/ 112 w 495"/>
                    <a:gd name="T3" fmla="*/ 1110 h 1223"/>
                    <a:gd name="T4" fmla="*/ 383 w 495"/>
                    <a:gd name="T5" fmla="*/ 1110 h 1223"/>
                    <a:gd name="T6" fmla="*/ 383 w 495"/>
                    <a:gd name="T7" fmla="*/ 113 h 1223"/>
                    <a:gd name="T8" fmla="*/ 112 w 495"/>
                    <a:gd name="T9" fmla="*/ 113 h 1223"/>
                    <a:gd name="T10" fmla="*/ 56 w 495"/>
                    <a:gd name="T11" fmla="*/ 0 h 1223"/>
                    <a:gd name="T12" fmla="*/ 439 w 495"/>
                    <a:gd name="T13" fmla="*/ 0 h 1223"/>
                    <a:gd name="T14" fmla="*/ 456 w 495"/>
                    <a:gd name="T15" fmla="*/ 3 h 1223"/>
                    <a:gd name="T16" fmla="*/ 472 w 495"/>
                    <a:gd name="T17" fmla="*/ 10 h 1223"/>
                    <a:gd name="T18" fmla="*/ 485 w 495"/>
                    <a:gd name="T19" fmla="*/ 23 h 1223"/>
                    <a:gd name="T20" fmla="*/ 492 w 495"/>
                    <a:gd name="T21" fmla="*/ 37 h 1223"/>
                    <a:gd name="T22" fmla="*/ 495 w 495"/>
                    <a:gd name="T23" fmla="*/ 55 h 1223"/>
                    <a:gd name="T24" fmla="*/ 495 w 495"/>
                    <a:gd name="T25" fmla="*/ 1167 h 1223"/>
                    <a:gd name="T26" fmla="*/ 492 w 495"/>
                    <a:gd name="T27" fmla="*/ 1185 h 1223"/>
                    <a:gd name="T28" fmla="*/ 485 w 495"/>
                    <a:gd name="T29" fmla="*/ 1200 h 1223"/>
                    <a:gd name="T30" fmla="*/ 472 w 495"/>
                    <a:gd name="T31" fmla="*/ 1212 h 1223"/>
                    <a:gd name="T32" fmla="*/ 456 w 495"/>
                    <a:gd name="T33" fmla="*/ 1220 h 1223"/>
                    <a:gd name="T34" fmla="*/ 439 w 495"/>
                    <a:gd name="T35" fmla="*/ 1223 h 1223"/>
                    <a:gd name="T36" fmla="*/ 56 w 495"/>
                    <a:gd name="T37" fmla="*/ 1223 h 1223"/>
                    <a:gd name="T38" fmla="*/ 38 w 495"/>
                    <a:gd name="T39" fmla="*/ 1220 h 1223"/>
                    <a:gd name="T40" fmla="*/ 22 w 495"/>
                    <a:gd name="T41" fmla="*/ 1212 h 1223"/>
                    <a:gd name="T42" fmla="*/ 11 w 495"/>
                    <a:gd name="T43" fmla="*/ 1200 h 1223"/>
                    <a:gd name="T44" fmla="*/ 2 w 495"/>
                    <a:gd name="T45" fmla="*/ 1185 h 1223"/>
                    <a:gd name="T46" fmla="*/ 0 w 495"/>
                    <a:gd name="T47" fmla="*/ 1167 h 1223"/>
                    <a:gd name="T48" fmla="*/ 0 w 495"/>
                    <a:gd name="T49" fmla="*/ 55 h 1223"/>
                    <a:gd name="T50" fmla="*/ 2 w 495"/>
                    <a:gd name="T51" fmla="*/ 37 h 1223"/>
                    <a:gd name="T52" fmla="*/ 11 w 495"/>
                    <a:gd name="T53" fmla="*/ 23 h 1223"/>
                    <a:gd name="T54" fmla="*/ 22 w 495"/>
                    <a:gd name="T55" fmla="*/ 10 h 1223"/>
                    <a:gd name="T56" fmla="*/ 38 w 495"/>
                    <a:gd name="T57" fmla="*/ 3 h 1223"/>
                    <a:gd name="T58" fmla="*/ 56 w 495"/>
                    <a:gd name="T5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 h="1223">
                      <a:moveTo>
                        <a:pt x="112" y="113"/>
                      </a:moveTo>
                      <a:lnTo>
                        <a:pt x="112" y="1110"/>
                      </a:lnTo>
                      <a:lnTo>
                        <a:pt x="383" y="1110"/>
                      </a:lnTo>
                      <a:lnTo>
                        <a:pt x="383" y="113"/>
                      </a:lnTo>
                      <a:lnTo>
                        <a:pt x="112" y="113"/>
                      </a:lnTo>
                      <a:close/>
                      <a:moveTo>
                        <a:pt x="56" y="0"/>
                      </a:moveTo>
                      <a:lnTo>
                        <a:pt x="439" y="0"/>
                      </a:lnTo>
                      <a:lnTo>
                        <a:pt x="456" y="3"/>
                      </a:lnTo>
                      <a:lnTo>
                        <a:pt x="472" y="10"/>
                      </a:lnTo>
                      <a:lnTo>
                        <a:pt x="485" y="23"/>
                      </a:lnTo>
                      <a:lnTo>
                        <a:pt x="492" y="37"/>
                      </a:lnTo>
                      <a:lnTo>
                        <a:pt x="495" y="55"/>
                      </a:lnTo>
                      <a:lnTo>
                        <a:pt x="495" y="1167"/>
                      </a:lnTo>
                      <a:lnTo>
                        <a:pt x="492" y="1185"/>
                      </a:lnTo>
                      <a:lnTo>
                        <a:pt x="485" y="1200"/>
                      </a:lnTo>
                      <a:lnTo>
                        <a:pt x="472" y="1212"/>
                      </a:lnTo>
                      <a:lnTo>
                        <a:pt x="456" y="1220"/>
                      </a:lnTo>
                      <a:lnTo>
                        <a:pt x="439" y="1223"/>
                      </a:lnTo>
                      <a:lnTo>
                        <a:pt x="56" y="1223"/>
                      </a:lnTo>
                      <a:lnTo>
                        <a:pt x="38" y="1220"/>
                      </a:lnTo>
                      <a:lnTo>
                        <a:pt x="22" y="1212"/>
                      </a:lnTo>
                      <a:lnTo>
                        <a:pt x="11" y="1200"/>
                      </a:lnTo>
                      <a:lnTo>
                        <a:pt x="2" y="1185"/>
                      </a:lnTo>
                      <a:lnTo>
                        <a:pt x="0" y="1167"/>
                      </a:lnTo>
                      <a:lnTo>
                        <a:pt x="0" y="55"/>
                      </a:lnTo>
                      <a:lnTo>
                        <a:pt x="2" y="37"/>
                      </a:lnTo>
                      <a:lnTo>
                        <a:pt x="11" y="23"/>
                      </a:lnTo>
                      <a:lnTo>
                        <a:pt x="22" y="10"/>
                      </a:lnTo>
                      <a:lnTo>
                        <a:pt x="38" y="3"/>
                      </a:lnTo>
                      <a:lnTo>
                        <a:pt x="56"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lumMod val="75000"/>
                        <a:lumOff val="25000"/>
                      </a:schemeClr>
                    </a:solidFill>
                    <a:effectLst/>
                    <a:uLnTx/>
                    <a:uFillTx/>
                    <a:latin typeface="字魂70号-灵悦黑体" panose="00000500000000000000" pitchFamily="2" charset="-122"/>
                    <a:ea typeface="字魂70号-灵悦黑体" panose="00000500000000000000" pitchFamily="2" charset="-122"/>
                  </a:endParaRPr>
                </a:p>
              </p:txBody>
            </p:sp>
            <p:sp>
              <p:nvSpPr>
                <p:cNvPr id="86" name="Freeform 48"/>
                <p:cNvSpPr>
                  <a:spLocks noEditPoints="1"/>
                </p:cNvSpPr>
                <p:nvPr/>
              </p:nvSpPr>
              <p:spPr bwMode="auto">
                <a:xfrm>
                  <a:off x="1700" y="969"/>
                  <a:ext cx="33" cy="62"/>
                </a:xfrm>
                <a:custGeom>
                  <a:avLst/>
                  <a:gdLst>
                    <a:gd name="T0" fmla="*/ 112 w 495"/>
                    <a:gd name="T1" fmla="*/ 728 h 928"/>
                    <a:gd name="T2" fmla="*/ 112 w 495"/>
                    <a:gd name="T3" fmla="*/ 815 h 928"/>
                    <a:gd name="T4" fmla="*/ 199 w 495"/>
                    <a:gd name="T5" fmla="*/ 815 h 928"/>
                    <a:gd name="T6" fmla="*/ 112 w 495"/>
                    <a:gd name="T7" fmla="*/ 728 h 928"/>
                    <a:gd name="T8" fmla="*/ 112 w 495"/>
                    <a:gd name="T9" fmla="*/ 551 h 928"/>
                    <a:gd name="T10" fmla="*/ 112 w 495"/>
                    <a:gd name="T11" fmla="*/ 639 h 928"/>
                    <a:gd name="T12" fmla="*/ 288 w 495"/>
                    <a:gd name="T13" fmla="*/ 815 h 928"/>
                    <a:gd name="T14" fmla="*/ 288 w 495"/>
                    <a:gd name="T15" fmla="*/ 817 h 928"/>
                    <a:gd name="T16" fmla="*/ 376 w 495"/>
                    <a:gd name="T17" fmla="*/ 817 h 928"/>
                    <a:gd name="T18" fmla="*/ 112 w 495"/>
                    <a:gd name="T19" fmla="*/ 551 h 928"/>
                    <a:gd name="T20" fmla="*/ 112 w 495"/>
                    <a:gd name="T21" fmla="*/ 372 h 928"/>
                    <a:gd name="T22" fmla="*/ 112 w 495"/>
                    <a:gd name="T23" fmla="*/ 461 h 928"/>
                    <a:gd name="T24" fmla="*/ 383 w 495"/>
                    <a:gd name="T25" fmla="*/ 734 h 928"/>
                    <a:gd name="T26" fmla="*/ 383 w 495"/>
                    <a:gd name="T27" fmla="*/ 644 h 928"/>
                    <a:gd name="T28" fmla="*/ 112 w 495"/>
                    <a:gd name="T29" fmla="*/ 372 h 928"/>
                    <a:gd name="T30" fmla="*/ 112 w 495"/>
                    <a:gd name="T31" fmla="*/ 194 h 928"/>
                    <a:gd name="T32" fmla="*/ 112 w 495"/>
                    <a:gd name="T33" fmla="*/ 283 h 928"/>
                    <a:gd name="T34" fmla="*/ 383 w 495"/>
                    <a:gd name="T35" fmla="*/ 555 h 928"/>
                    <a:gd name="T36" fmla="*/ 383 w 495"/>
                    <a:gd name="T37" fmla="*/ 467 h 928"/>
                    <a:gd name="T38" fmla="*/ 112 w 495"/>
                    <a:gd name="T39" fmla="*/ 194 h 928"/>
                    <a:gd name="T40" fmla="*/ 119 w 495"/>
                    <a:gd name="T41" fmla="*/ 113 h 928"/>
                    <a:gd name="T42" fmla="*/ 383 w 495"/>
                    <a:gd name="T43" fmla="*/ 378 h 928"/>
                    <a:gd name="T44" fmla="*/ 383 w 495"/>
                    <a:gd name="T45" fmla="*/ 288 h 928"/>
                    <a:gd name="T46" fmla="*/ 208 w 495"/>
                    <a:gd name="T47" fmla="*/ 113 h 928"/>
                    <a:gd name="T48" fmla="*/ 119 w 495"/>
                    <a:gd name="T49" fmla="*/ 113 h 928"/>
                    <a:gd name="T50" fmla="*/ 296 w 495"/>
                    <a:gd name="T51" fmla="*/ 112 h 928"/>
                    <a:gd name="T52" fmla="*/ 383 w 495"/>
                    <a:gd name="T53" fmla="*/ 199 h 928"/>
                    <a:gd name="T54" fmla="*/ 383 w 495"/>
                    <a:gd name="T55" fmla="*/ 112 h 928"/>
                    <a:gd name="T56" fmla="*/ 296 w 495"/>
                    <a:gd name="T57" fmla="*/ 112 h 928"/>
                    <a:gd name="T58" fmla="*/ 56 w 495"/>
                    <a:gd name="T59" fmla="*/ 0 h 928"/>
                    <a:gd name="T60" fmla="*/ 439 w 495"/>
                    <a:gd name="T61" fmla="*/ 0 h 928"/>
                    <a:gd name="T62" fmla="*/ 457 w 495"/>
                    <a:gd name="T63" fmla="*/ 3 h 928"/>
                    <a:gd name="T64" fmla="*/ 473 w 495"/>
                    <a:gd name="T65" fmla="*/ 10 h 928"/>
                    <a:gd name="T66" fmla="*/ 484 w 495"/>
                    <a:gd name="T67" fmla="*/ 23 h 928"/>
                    <a:gd name="T68" fmla="*/ 493 w 495"/>
                    <a:gd name="T69" fmla="*/ 37 h 928"/>
                    <a:gd name="T70" fmla="*/ 495 w 495"/>
                    <a:gd name="T71" fmla="*/ 55 h 928"/>
                    <a:gd name="T72" fmla="*/ 495 w 495"/>
                    <a:gd name="T73" fmla="*/ 872 h 928"/>
                    <a:gd name="T74" fmla="*/ 493 w 495"/>
                    <a:gd name="T75" fmla="*/ 890 h 928"/>
                    <a:gd name="T76" fmla="*/ 484 w 495"/>
                    <a:gd name="T77" fmla="*/ 905 h 928"/>
                    <a:gd name="T78" fmla="*/ 473 w 495"/>
                    <a:gd name="T79" fmla="*/ 917 h 928"/>
                    <a:gd name="T80" fmla="*/ 457 w 495"/>
                    <a:gd name="T81" fmla="*/ 925 h 928"/>
                    <a:gd name="T82" fmla="*/ 439 w 495"/>
                    <a:gd name="T83" fmla="*/ 928 h 928"/>
                    <a:gd name="T84" fmla="*/ 56 w 495"/>
                    <a:gd name="T85" fmla="*/ 928 h 928"/>
                    <a:gd name="T86" fmla="*/ 39 w 495"/>
                    <a:gd name="T87" fmla="*/ 925 h 928"/>
                    <a:gd name="T88" fmla="*/ 23 w 495"/>
                    <a:gd name="T89" fmla="*/ 917 h 928"/>
                    <a:gd name="T90" fmla="*/ 10 w 495"/>
                    <a:gd name="T91" fmla="*/ 905 h 928"/>
                    <a:gd name="T92" fmla="*/ 3 w 495"/>
                    <a:gd name="T93" fmla="*/ 890 h 928"/>
                    <a:gd name="T94" fmla="*/ 0 w 495"/>
                    <a:gd name="T95" fmla="*/ 872 h 928"/>
                    <a:gd name="T96" fmla="*/ 0 w 495"/>
                    <a:gd name="T97" fmla="*/ 55 h 928"/>
                    <a:gd name="T98" fmla="*/ 3 w 495"/>
                    <a:gd name="T99" fmla="*/ 37 h 928"/>
                    <a:gd name="T100" fmla="*/ 10 w 495"/>
                    <a:gd name="T101" fmla="*/ 23 h 928"/>
                    <a:gd name="T102" fmla="*/ 23 w 495"/>
                    <a:gd name="T103" fmla="*/ 10 h 928"/>
                    <a:gd name="T104" fmla="*/ 39 w 495"/>
                    <a:gd name="T105" fmla="*/ 3 h 928"/>
                    <a:gd name="T106" fmla="*/ 56 w 495"/>
                    <a:gd name="T107" fmla="*/ 0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95" h="928">
                      <a:moveTo>
                        <a:pt x="112" y="728"/>
                      </a:moveTo>
                      <a:lnTo>
                        <a:pt x="112" y="815"/>
                      </a:lnTo>
                      <a:lnTo>
                        <a:pt x="199" y="815"/>
                      </a:lnTo>
                      <a:lnTo>
                        <a:pt x="112" y="728"/>
                      </a:lnTo>
                      <a:close/>
                      <a:moveTo>
                        <a:pt x="112" y="551"/>
                      </a:moveTo>
                      <a:lnTo>
                        <a:pt x="112" y="639"/>
                      </a:lnTo>
                      <a:lnTo>
                        <a:pt x="288" y="815"/>
                      </a:lnTo>
                      <a:lnTo>
                        <a:pt x="288" y="817"/>
                      </a:lnTo>
                      <a:lnTo>
                        <a:pt x="376" y="817"/>
                      </a:lnTo>
                      <a:lnTo>
                        <a:pt x="112" y="551"/>
                      </a:lnTo>
                      <a:close/>
                      <a:moveTo>
                        <a:pt x="112" y="372"/>
                      </a:moveTo>
                      <a:lnTo>
                        <a:pt x="112" y="461"/>
                      </a:lnTo>
                      <a:lnTo>
                        <a:pt x="383" y="734"/>
                      </a:lnTo>
                      <a:lnTo>
                        <a:pt x="383" y="644"/>
                      </a:lnTo>
                      <a:lnTo>
                        <a:pt x="112" y="372"/>
                      </a:lnTo>
                      <a:close/>
                      <a:moveTo>
                        <a:pt x="112" y="194"/>
                      </a:moveTo>
                      <a:lnTo>
                        <a:pt x="112" y="283"/>
                      </a:lnTo>
                      <a:lnTo>
                        <a:pt x="383" y="555"/>
                      </a:lnTo>
                      <a:lnTo>
                        <a:pt x="383" y="467"/>
                      </a:lnTo>
                      <a:lnTo>
                        <a:pt x="112" y="194"/>
                      </a:lnTo>
                      <a:close/>
                      <a:moveTo>
                        <a:pt x="119" y="113"/>
                      </a:moveTo>
                      <a:lnTo>
                        <a:pt x="383" y="378"/>
                      </a:lnTo>
                      <a:lnTo>
                        <a:pt x="383" y="288"/>
                      </a:lnTo>
                      <a:lnTo>
                        <a:pt x="208" y="113"/>
                      </a:lnTo>
                      <a:lnTo>
                        <a:pt x="119" y="113"/>
                      </a:lnTo>
                      <a:close/>
                      <a:moveTo>
                        <a:pt x="296" y="112"/>
                      </a:moveTo>
                      <a:lnTo>
                        <a:pt x="383" y="199"/>
                      </a:lnTo>
                      <a:lnTo>
                        <a:pt x="383" y="112"/>
                      </a:lnTo>
                      <a:lnTo>
                        <a:pt x="296" y="112"/>
                      </a:lnTo>
                      <a:close/>
                      <a:moveTo>
                        <a:pt x="56" y="0"/>
                      </a:moveTo>
                      <a:lnTo>
                        <a:pt x="439" y="0"/>
                      </a:lnTo>
                      <a:lnTo>
                        <a:pt x="457" y="3"/>
                      </a:lnTo>
                      <a:lnTo>
                        <a:pt x="473" y="10"/>
                      </a:lnTo>
                      <a:lnTo>
                        <a:pt x="484" y="23"/>
                      </a:lnTo>
                      <a:lnTo>
                        <a:pt x="493" y="37"/>
                      </a:lnTo>
                      <a:lnTo>
                        <a:pt x="495" y="55"/>
                      </a:lnTo>
                      <a:lnTo>
                        <a:pt x="495" y="872"/>
                      </a:lnTo>
                      <a:lnTo>
                        <a:pt x="493" y="890"/>
                      </a:lnTo>
                      <a:lnTo>
                        <a:pt x="484" y="905"/>
                      </a:lnTo>
                      <a:lnTo>
                        <a:pt x="473" y="917"/>
                      </a:lnTo>
                      <a:lnTo>
                        <a:pt x="457" y="925"/>
                      </a:lnTo>
                      <a:lnTo>
                        <a:pt x="439" y="928"/>
                      </a:lnTo>
                      <a:lnTo>
                        <a:pt x="56" y="928"/>
                      </a:lnTo>
                      <a:lnTo>
                        <a:pt x="39" y="925"/>
                      </a:lnTo>
                      <a:lnTo>
                        <a:pt x="23" y="917"/>
                      </a:lnTo>
                      <a:lnTo>
                        <a:pt x="10" y="905"/>
                      </a:lnTo>
                      <a:lnTo>
                        <a:pt x="3" y="890"/>
                      </a:lnTo>
                      <a:lnTo>
                        <a:pt x="0" y="872"/>
                      </a:lnTo>
                      <a:lnTo>
                        <a:pt x="0" y="55"/>
                      </a:lnTo>
                      <a:lnTo>
                        <a:pt x="3" y="37"/>
                      </a:lnTo>
                      <a:lnTo>
                        <a:pt x="10" y="23"/>
                      </a:lnTo>
                      <a:lnTo>
                        <a:pt x="23" y="10"/>
                      </a:lnTo>
                      <a:lnTo>
                        <a:pt x="39" y="3"/>
                      </a:lnTo>
                      <a:lnTo>
                        <a:pt x="56"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lumMod val="75000"/>
                        <a:lumOff val="25000"/>
                      </a:schemeClr>
                    </a:solidFill>
                    <a:effectLst/>
                    <a:uLnTx/>
                    <a:uFillTx/>
                    <a:latin typeface="字魂70号-灵悦黑体" panose="00000500000000000000" pitchFamily="2" charset="-122"/>
                    <a:ea typeface="字魂70号-灵悦黑体" panose="00000500000000000000" pitchFamily="2" charset="-122"/>
                  </a:endParaRPr>
                </a:p>
              </p:txBody>
            </p:sp>
            <p:sp>
              <p:nvSpPr>
                <p:cNvPr id="87" name="Freeform 49"/>
                <p:cNvSpPr/>
                <p:nvPr/>
              </p:nvSpPr>
              <p:spPr bwMode="auto">
                <a:xfrm>
                  <a:off x="1741" y="920"/>
                  <a:ext cx="33" cy="111"/>
                </a:xfrm>
                <a:custGeom>
                  <a:avLst/>
                  <a:gdLst>
                    <a:gd name="T0" fmla="*/ 57 w 495"/>
                    <a:gd name="T1" fmla="*/ 0 h 1675"/>
                    <a:gd name="T2" fmla="*/ 439 w 495"/>
                    <a:gd name="T3" fmla="*/ 0 h 1675"/>
                    <a:gd name="T4" fmla="*/ 457 w 495"/>
                    <a:gd name="T5" fmla="*/ 3 h 1675"/>
                    <a:gd name="T6" fmla="*/ 472 w 495"/>
                    <a:gd name="T7" fmla="*/ 11 h 1675"/>
                    <a:gd name="T8" fmla="*/ 484 w 495"/>
                    <a:gd name="T9" fmla="*/ 23 h 1675"/>
                    <a:gd name="T10" fmla="*/ 493 w 495"/>
                    <a:gd name="T11" fmla="*/ 39 h 1675"/>
                    <a:gd name="T12" fmla="*/ 495 w 495"/>
                    <a:gd name="T13" fmla="*/ 57 h 1675"/>
                    <a:gd name="T14" fmla="*/ 495 w 495"/>
                    <a:gd name="T15" fmla="*/ 1619 h 1675"/>
                    <a:gd name="T16" fmla="*/ 493 w 495"/>
                    <a:gd name="T17" fmla="*/ 1637 h 1675"/>
                    <a:gd name="T18" fmla="*/ 484 w 495"/>
                    <a:gd name="T19" fmla="*/ 1652 h 1675"/>
                    <a:gd name="T20" fmla="*/ 472 w 495"/>
                    <a:gd name="T21" fmla="*/ 1664 h 1675"/>
                    <a:gd name="T22" fmla="*/ 457 w 495"/>
                    <a:gd name="T23" fmla="*/ 1672 h 1675"/>
                    <a:gd name="T24" fmla="*/ 439 w 495"/>
                    <a:gd name="T25" fmla="*/ 1675 h 1675"/>
                    <a:gd name="T26" fmla="*/ 57 w 495"/>
                    <a:gd name="T27" fmla="*/ 1675 h 1675"/>
                    <a:gd name="T28" fmla="*/ 39 w 495"/>
                    <a:gd name="T29" fmla="*/ 1672 h 1675"/>
                    <a:gd name="T30" fmla="*/ 23 w 495"/>
                    <a:gd name="T31" fmla="*/ 1664 h 1675"/>
                    <a:gd name="T32" fmla="*/ 10 w 495"/>
                    <a:gd name="T33" fmla="*/ 1652 h 1675"/>
                    <a:gd name="T34" fmla="*/ 3 w 495"/>
                    <a:gd name="T35" fmla="*/ 1637 h 1675"/>
                    <a:gd name="T36" fmla="*/ 0 w 495"/>
                    <a:gd name="T37" fmla="*/ 1619 h 1675"/>
                    <a:gd name="T38" fmla="*/ 0 w 495"/>
                    <a:gd name="T39" fmla="*/ 57 h 1675"/>
                    <a:gd name="T40" fmla="*/ 3 w 495"/>
                    <a:gd name="T41" fmla="*/ 39 h 1675"/>
                    <a:gd name="T42" fmla="*/ 10 w 495"/>
                    <a:gd name="T43" fmla="*/ 23 h 1675"/>
                    <a:gd name="T44" fmla="*/ 23 w 495"/>
                    <a:gd name="T45" fmla="*/ 11 h 1675"/>
                    <a:gd name="T46" fmla="*/ 39 w 495"/>
                    <a:gd name="T47" fmla="*/ 3 h 1675"/>
                    <a:gd name="T48" fmla="*/ 57 w 495"/>
                    <a:gd name="T49" fmla="*/ 0 h 1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5" h="1675">
                      <a:moveTo>
                        <a:pt x="57" y="0"/>
                      </a:moveTo>
                      <a:lnTo>
                        <a:pt x="439" y="0"/>
                      </a:lnTo>
                      <a:lnTo>
                        <a:pt x="457" y="3"/>
                      </a:lnTo>
                      <a:lnTo>
                        <a:pt x="472" y="11"/>
                      </a:lnTo>
                      <a:lnTo>
                        <a:pt x="484" y="23"/>
                      </a:lnTo>
                      <a:lnTo>
                        <a:pt x="493" y="39"/>
                      </a:lnTo>
                      <a:lnTo>
                        <a:pt x="495" y="57"/>
                      </a:lnTo>
                      <a:lnTo>
                        <a:pt x="495" y="1619"/>
                      </a:lnTo>
                      <a:lnTo>
                        <a:pt x="493" y="1637"/>
                      </a:lnTo>
                      <a:lnTo>
                        <a:pt x="484" y="1652"/>
                      </a:lnTo>
                      <a:lnTo>
                        <a:pt x="472" y="1664"/>
                      </a:lnTo>
                      <a:lnTo>
                        <a:pt x="457" y="1672"/>
                      </a:lnTo>
                      <a:lnTo>
                        <a:pt x="439" y="1675"/>
                      </a:lnTo>
                      <a:lnTo>
                        <a:pt x="57" y="1675"/>
                      </a:lnTo>
                      <a:lnTo>
                        <a:pt x="39" y="1672"/>
                      </a:lnTo>
                      <a:lnTo>
                        <a:pt x="23" y="1664"/>
                      </a:lnTo>
                      <a:lnTo>
                        <a:pt x="10" y="1652"/>
                      </a:lnTo>
                      <a:lnTo>
                        <a:pt x="3" y="1637"/>
                      </a:lnTo>
                      <a:lnTo>
                        <a:pt x="0" y="1619"/>
                      </a:lnTo>
                      <a:lnTo>
                        <a:pt x="0" y="57"/>
                      </a:lnTo>
                      <a:lnTo>
                        <a:pt x="3" y="39"/>
                      </a:lnTo>
                      <a:lnTo>
                        <a:pt x="10" y="23"/>
                      </a:lnTo>
                      <a:lnTo>
                        <a:pt x="23" y="11"/>
                      </a:lnTo>
                      <a:lnTo>
                        <a:pt x="39" y="3"/>
                      </a:lnTo>
                      <a:lnTo>
                        <a:pt x="57"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lumMod val="75000"/>
                        <a:lumOff val="25000"/>
                      </a:schemeClr>
                    </a:solidFill>
                    <a:effectLst/>
                    <a:uLnTx/>
                    <a:uFillTx/>
                    <a:latin typeface="字魂70号-灵悦黑体" panose="00000500000000000000" pitchFamily="2" charset="-122"/>
                    <a:ea typeface="字魂70号-灵悦黑体" panose="00000500000000000000" pitchFamily="2" charset="-122"/>
                  </a:endParaRPr>
                </a:p>
              </p:txBody>
            </p:sp>
          </p:grpSp>
          <p:sp>
            <p:nvSpPr>
              <p:cNvPr id="53" name="Freeform 741"/>
              <p:cNvSpPr>
                <a:spLocks noEditPoints="1"/>
              </p:cNvSpPr>
              <p:nvPr/>
            </p:nvSpPr>
            <p:spPr bwMode="auto">
              <a:xfrm>
                <a:off x="6001540" y="4743417"/>
                <a:ext cx="328208" cy="301203"/>
              </a:xfrm>
              <a:custGeom>
                <a:avLst/>
                <a:gdLst>
                  <a:gd name="T0" fmla="*/ 832 w 3321"/>
                  <a:gd name="T1" fmla="*/ 1432 h 3043"/>
                  <a:gd name="T2" fmla="*/ 261 w 3321"/>
                  <a:gd name="T3" fmla="*/ 1721 h 3043"/>
                  <a:gd name="T4" fmla="*/ 832 w 3321"/>
                  <a:gd name="T5" fmla="*/ 2011 h 3043"/>
                  <a:gd name="T6" fmla="*/ 1401 w 3321"/>
                  <a:gd name="T7" fmla="*/ 1721 h 3043"/>
                  <a:gd name="T8" fmla="*/ 832 w 3321"/>
                  <a:gd name="T9" fmla="*/ 1432 h 3043"/>
                  <a:gd name="T10" fmla="*/ 2489 w 3321"/>
                  <a:gd name="T11" fmla="*/ 1426 h 3043"/>
                  <a:gd name="T12" fmla="*/ 1920 w 3321"/>
                  <a:gd name="T13" fmla="*/ 1717 h 3043"/>
                  <a:gd name="T14" fmla="*/ 2489 w 3321"/>
                  <a:gd name="T15" fmla="*/ 2007 h 3043"/>
                  <a:gd name="T16" fmla="*/ 3059 w 3321"/>
                  <a:gd name="T17" fmla="*/ 1717 h 3043"/>
                  <a:gd name="T18" fmla="*/ 2489 w 3321"/>
                  <a:gd name="T19" fmla="*/ 1426 h 3043"/>
                  <a:gd name="T20" fmla="*/ 1662 w 3321"/>
                  <a:gd name="T21" fmla="*/ 133 h 3043"/>
                  <a:gd name="T22" fmla="*/ 1093 w 3321"/>
                  <a:gd name="T23" fmla="*/ 423 h 3043"/>
                  <a:gd name="T24" fmla="*/ 1662 w 3321"/>
                  <a:gd name="T25" fmla="*/ 714 h 3043"/>
                  <a:gd name="T26" fmla="*/ 2233 w 3321"/>
                  <a:gd name="T27" fmla="*/ 423 h 3043"/>
                  <a:gd name="T28" fmla="*/ 1662 w 3321"/>
                  <a:gd name="T29" fmla="*/ 133 h 3043"/>
                  <a:gd name="T30" fmla="*/ 1662 w 3321"/>
                  <a:gd name="T31" fmla="*/ 0 h 3043"/>
                  <a:gd name="T32" fmla="*/ 1662 w 3321"/>
                  <a:gd name="T33" fmla="*/ 0 h 3043"/>
                  <a:gd name="T34" fmla="*/ 2494 w 3321"/>
                  <a:gd name="T35" fmla="*/ 423 h 3043"/>
                  <a:gd name="T36" fmla="*/ 2494 w 3321"/>
                  <a:gd name="T37" fmla="*/ 1296 h 3043"/>
                  <a:gd name="T38" fmla="*/ 3321 w 3321"/>
                  <a:gd name="T39" fmla="*/ 1717 h 3043"/>
                  <a:gd name="T40" fmla="*/ 3321 w 3321"/>
                  <a:gd name="T41" fmla="*/ 2615 h 3043"/>
                  <a:gd name="T42" fmla="*/ 2489 w 3321"/>
                  <a:gd name="T43" fmla="*/ 3038 h 3043"/>
                  <a:gd name="T44" fmla="*/ 1662 w 3321"/>
                  <a:gd name="T45" fmla="*/ 2617 h 3043"/>
                  <a:gd name="T46" fmla="*/ 1662 w 3321"/>
                  <a:gd name="T47" fmla="*/ 2619 h 3043"/>
                  <a:gd name="T48" fmla="*/ 832 w 3321"/>
                  <a:gd name="T49" fmla="*/ 3043 h 3043"/>
                  <a:gd name="T50" fmla="*/ 0 w 3321"/>
                  <a:gd name="T51" fmla="*/ 2619 h 3043"/>
                  <a:gd name="T52" fmla="*/ 0 w 3321"/>
                  <a:gd name="T53" fmla="*/ 1721 h 3043"/>
                  <a:gd name="T54" fmla="*/ 832 w 3321"/>
                  <a:gd name="T55" fmla="*/ 1298 h 3043"/>
                  <a:gd name="T56" fmla="*/ 832 w 3321"/>
                  <a:gd name="T57" fmla="*/ 423 h 3043"/>
                  <a:gd name="T58" fmla="*/ 1662 w 3321"/>
                  <a:gd name="T59" fmla="*/ 0 h 3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21" h="3043">
                    <a:moveTo>
                      <a:pt x="832" y="1432"/>
                    </a:moveTo>
                    <a:lnTo>
                      <a:pt x="261" y="1721"/>
                    </a:lnTo>
                    <a:lnTo>
                      <a:pt x="832" y="2011"/>
                    </a:lnTo>
                    <a:lnTo>
                      <a:pt x="1401" y="1721"/>
                    </a:lnTo>
                    <a:lnTo>
                      <a:pt x="832" y="1432"/>
                    </a:lnTo>
                    <a:close/>
                    <a:moveTo>
                      <a:pt x="2489" y="1426"/>
                    </a:moveTo>
                    <a:lnTo>
                      <a:pt x="1920" y="1717"/>
                    </a:lnTo>
                    <a:lnTo>
                      <a:pt x="2489" y="2007"/>
                    </a:lnTo>
                    <a:lnTo>
                      <a:pt x="3059" y="1717"/>
                    </a:lnTo>
                    <a:lnTo>
                      <a:pt x="2489" y="1426"/>
                    </a:lnTo>
                    <a:close/>
                    <a:moveTo>
                      <a:pt x="1662" y="133"/>
                    </a:moveTo>
                    <a:lnTo>
                      <a:pt x="1093" y="423"/>
                    </a:lnTo>
                    <a:lnTo>
                      <a:pt x="1662" y="714"/>
                    </a:lnTo>
                    <a:lnTo>
                      <a:pt x="2233" y="423"/>
                    </a:lnTo>
                    <a:lnTo>
                      <a:pt x="1662" y="133"/>
                    </a:lnTo>
                    <a:close/>
                    <a:moveTo>
                      <a:pt x="1662" y="0"/>
                    </a:moveTo>
                    <a:lnTo>
                      <a:pt x="1662" y="0"/>
                    </a:lnTo>
                    <a:lnTo>
                      <a:pt x="2494" y="423"/>
                    </a:lnTo>
                    <a:lnTo>
                      <a:pt x="2494" y="1296"/>
                    </a:lnTo>
                    <a:lnTo>
                      <a:pt x="3321" y="1717"/>
                    </a:lnTo>
                    <a:lnTo>
                      <a:pt x="3321" y="2615"/>
                    </a:lnTo>
                    <a:lnTo>
                      <a:pt x="2489" y="3038"/>
                    </a:lnTo>
                    <a:lnTo>
                      <a:pt x="1662" y="2617"/>
                    </a:lnTo>
                    <a:lnTo>
                      <a:pt x="1662" y="2619"/>
                    </a:lnTo>
                    <a:lnTo>
                      <a:pt x="832" y="3043"/>
                    </a:lnTo>
                    <a:lnTo>
                      <a:pt x="0" y="2619"/>
                    </a:lnTo>
                    <a:lnTo>
                      <a:pt x="0" y="1721"/>
                    </a:lnTo>
                    <a:lnTo>
                      <a:pt x="832" y="1298"/>
                    </a:lnTo>
                    <a:lnTo>
                      <a:pt x="832" y="423"/>
                    </a:lnTo>
                    <a:lnTo>
                      <a:pt x="1662" y="0"/>
                    </a:lnTo>
                    <a:close/>
                  </a:path>
                </a:pathLst>
              </a:custGeom>
              <a:solidFill>
                <a:sysClr val="window" lastClr="FFFFFF"/>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lumMod val="75000"/>
                      <a:lumOff val="25000"/>
                    </a:schemeClr>
                  </a:solidFill>
                  <a:effectLst/>
                  <a:uLnTx/>
                  <a:uFillTx/>
                  <a:latin typeface="字魂70号-灵悦黑体" panose="00000500000000000000" pitchFamily="2" charset="-122"/>
                  <a:ea typeface="字魂70号-灵悦黑体" panose="00000500000000000000" pitchFamily="2" charset="-122"/>
                </a:endParaRPr>
              </a:p>
            </p:txBody>
          </p:sp>
          <p:sp>
            <p:nvSpPr>
              <p:cNvPr id="54" name="Freeform 763"/>
              <p:cNvSpPr>
                <a:spLocks noEditPoints="1"/>
              </p:cNvSpPr>
              <p:nvPr/>
            </p:nvSpPr>
            <p:spPr bwMode="auto">
              <a:xfrm>
                <a:off x="4426635" y="4079076"/>
                <a:ext cx="311212" cy="326806"/>
              </a:xfrm>
              <a:custGeom>
                <a:avLst/>
                <a:gdLst>
                  <a:gd name="T0" fmla="*/ 1608 w 3217"/>
                  <a:gd name="T1" fmla="*/ 259 h 3376"/>
                  <a:gd name="T2" fmla="*/ 506 w 3217"/>
                  <a:gd name="T3" fmla="*/ 819 h 3376"/>
                  <a:gd name="T4" fmla="*/ 1608 w 3217"/>
                  <a:gd name="T5" fmla="*/ 1381 h 3376"/>
                  <a:gd name="T6" fmla="*/ 2711 w 3217"/>
                  <a:gd name="T7" fmla="*/ 819 h 3376"/>
                  <a:gd name="T8" fmla="*/ 1608 w 3217"/>
                  <a:gd name="T9" fmla="*/ 259 h 3376"/>
                  <a:gd name="T10" fmla="*/ 1608 w 3217"/>
                  <a:gd name="T11" fmla="*/ 0 h 3376"/>
                  <a:gd name="T12" fmla="*/ 3217 w 3217"/>
                  <a:gd name="T13" fmla="*/ 819 h 3376"/>
                  <a:gd name="T14" fmla="*/ 3217 w 3217"/>
                  <a:gd name="T15" fmla="*/ 2556 h 3376"/>
                  <a:gd name="T16" fmla="*/ 1608 w 3217"/>
                  <a:gd name="T17" fmla="*/ 3376 h 3376"/>
                  <a:gd name="T18" fmla="*/ 0 w 3217"/>
                  <a:gd name="T19" fmla="*/ 2556 h 3376"/>
                  <a:gd name="T20" fmla="*/ 0 w 3217"/>
                  <a:gd name="T21" fmla="*/ 819 h 3376"/>
                  <a:gd name="T22" fmla="*/ 1608 w 3217"/>
                  <a:gd name="T23" fmla="*/ 0 h 3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17" h="3376">
                    <a:moveTo>
                      <a:pt x="1608" y="259"/>
                    </a:moveTo>
                    <a:lnTo>
                      <a:pt x="506" y="819"/>
                    </a:lnTo>
                    <a:lnTo>
                      <a:pt x="1608" y="1381"/>
                    </a:lnTo>
                    <a:lnTo>
                      <a:pt x="2711" y="819"/>
                    </a:lnTo>
                    <a:lnTo>
                      <a:pt x="1608" y="259"/>
                    </a:lnTo>
                    <a:close/>
                    <a:moveTo>
                      <a:pt x="1608" y="0"/>
                    </a:moveTo>
                    <a:lnTo>
                      <a:pt x="3217" y="819"/>
                    </a:lnTo>
                    <a:lnTo>
                      <a:pt x="3217" y="2556"/>
                    </a:lnTo>
                    <a:lnTo>
                      <a:pt x="1608" y="3376"/>
                    </a:lnTo>
                    <a:lnTo>
                      <a:pt x="0" y="2556"/>
                    </a:lnTo>
                    <a:lnTo>
                      <a:pt x="0" y="819"/>
                    </a:lnTo>
                    <a:lnTo>
                      <a:pt x="1608" y="0"/>
                    </a:lnTo>
                    <a:close/>
                  </a:path>
                </a:pathLst>
              </a:custGeom>
              <a:solidFill>
                <a:sysClr val="window" lastClr="FFFFFF"/>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lumMod val="75000"/>
                      <a:lumOff val="25000"/>
                    </a:schemeClr>
                  </a:solidFill>
                  <a:effectLst/>
                  <a:uLnTx/>
                  <a:uFillTx/>
                  <a:latin typeface="字魂70号-灵悦黑体" panose="00000500000000000000" pitchFamily="2" charset="-122"/>
                  <a:ea typeface="字魂70号-灵悦黑体" panose="00000500000000000000" pitchFamily="2" charset="-122"/>
                </a:endParaRPr>
              </a:p>
            </p:txBody>
          </p:sp>
          <p:grpSp>
            <p:nvGrpSpPr>
              <p:cNvPr id="55" name="Group 128"/>
              <p:cNvGrpSpPr/>
              <p:nvPr/>
            </p:nvGrpSpPr>
            <p:grpSpPr>
              <a:xfrm>
                <a:off x="9255695" y="2437340"/>
                <a:ext cx="267448" cy="264126"/>
                <a:chOff x="819150" y="-1422400"/>
                <a:chExt cx="766763" cy="757237"/>
              </a:xfrm>
              <a:solidFill>
                <a:sysClr val="window" lastClr="FFFFFF"/>
              </a:solidFill>
            </p:grpSpPr>
            <p:sp>
              <p:nvSpPr>
                <p:cNvPr id="75" name="Freeform 590"/>
                <p:cNvSpPr>
                  <a:spLocks noEditPoints="1"/>
                </p:cNvSpPr>
                <p:nvPr/>
              </p:nvSpPr>
              <p:spPr bwMode="auto">
                <a:xfrm>
                  <a:off x="1168400" y="-1077913"/>
                  <a:ext cx="417513" cy="412750"/>
                </a:xfrm>
                <a:custGeom>
                  <a:avLst/>
                  <a:gdLst>
                    <a:gd name="T0" fmla="*/ 639 w 1839"/>
                    <a:gd name="T1" fmla="*/ 284 h 1819"/>
                    <a:gd name="T2" fmla="*/ 497 w 1839"/>
                    <a:gd name="T3" fmla="*/ 345 h 1819"/>
                    <a:gd name="T4" fmla="*/ 378 w 1839"/>
                    <a:gd name="T5" fmla="*/ 451 h 1819"/>
                    <a:gd name="T6" fmla="*/ 301 w 1839"/>
                    <a:gd name="T7" fmla="*/ 585 h 1819"/>
                    <a:gd name="T8" fmla="*/ 270 w 1839"/>
                    <a:gd name="T9" fmla="*/ 732 h 1819"/>
                    <a:gd name="T10" fmla="*/ 286 w 1839"/>
                    <a:gd name="T11" fmla="*/ 881 h 1819"/>
                    <a:gd name="T12" fmla="*/ 347 w 1839"/>
                    <a:gd name="T13" fmla="*/ 1022 h 1819"/>
                    <a:gd name="T14" fmla="*/ 455 w 1839"/>
                    <a:gd name="T15" fmla="*/ 1140 h 1819"/>
                    <a:gd name="T16" fmla="*/ 591 w 1839"/>
                    <a:gd name="T17" fmla="*/ 1216 h 1819"/>
                    <a:gd name="T18" fmla="*/ 740 w 1839"/>
                    <a:gd name="T19" fmla="*/ 1246 h 1819"/>
                    <a:gd name="T20" fmla="*/ 891 w 1839"/>
                    <a:gd name="T21" fmla="*/ 1231 h 1819"/>
                    <a:gd name="T22" fmla="*/ 1033 w 1839"/>
                    <a:gd name="T23" fmla="*/ 1170 h 1819"/>
                    <a:gd name="T24" fmla="*/ 1152 w 1839"/>
                    <a:gd name="T25" fmla="*/ 1064 h 1819"/>
                    <a:gd name="T26" fmla="*/ 1229 w 1839"/>
                    <a:gd name="T27" fmla="*/ 930 h 1819"/>
                    <a:gd name="T28" fmla="*/ 1260 w 1839"/>
                    <a:gd name="T29" fmla="*/ 782 h 1819"/>
                    <a:gd name="T30" fmla="*/ 1244 w 1839"/>
                    <a:gd name="T31" fmla="*/ 633 h 1819"/>
                    <a:gd name="T32" fmla="*/ 1183 w 1839"/>
                    <a:gd name="T33" fmla="*/ 493 h 1819"/>
                    <a:gd name="T34" fmla="*/ 1076 w 1839"/>
                    <a:gd name="T35" fmla="*/ 375 h 1819"/>
                    <a:gd name="T36" fmla="*/ 939 w 1839"/>
                    <a:gd name="T37" fmla="*/ 299 h 1819"/>
                    <a:gd name="T38" fmla="*/ 790 w 1839"/>
                    <a:gd name="T39" fmla="*/ 268 h 1819"/>
                    <a:gd name="T40" fmla="*/ 858 w 1839"/>
                    <a:gd name="T41" fmla="*/ 6 h 1819"/>
                    <a:gd name="T42" fmla="*/ 1038 w 1839"/>
                    <a:gd name="T43" fmla="*/ 49 h 1819"/>
                    <a:gd name="T44" fmla="*/ 1207 w 1839"/>
                    <a:gd name="T45" fmla="*/ 138 h 1819"/>
                    <a:gd name="T46" fmla="*/ 1350 w 1839"/>
                    <a:gd name="T47" fmla="*/ 268 h 1819"/>
                    <a:gd name="T48" fmla="*/ 1454 w 1839"/>
                    <a:gd name="T49" fmla="*/ 425 h 1819"/>
                    <a:gd name="T50" fmla="*/ 1513 w 1839"/>
                    <a:gd name="T51" fmla="*/ 598 h 1819"/>
                    <a:gd name="T52" fmla="*/ 1530 w 1839"/>
                    <a:gd name="T53" fmla="*/ 778 h 1819"/>
                    <a:gd name="T54" fmla="*/ 1502 w 1839"/>
                    <a:gd name="T55" fmla="*/ 956 h 1819"/>
                    <a:gd name="T56" fmla="*/ 1760 w 1839"/>
                    <a:gd name="T57" fmla="*/ 1368 h 1819"/>
                    <a:gd name="T58" fmla="*/ 1818 w 1839"/>
                    <a:gd name="T59" fmla="*/ 1454 h 1819"/>
                    <a:gd name="T60" fmla="*/ 1839 w 1839"/>
                    <a:gd name="T61" fmla="*/ 1555 h 1819"/>
                    <a:gd name="T62" fmla="*/ 1818 w 1839"/>
                    <a:gd name="T63" fmla="*/ 1656 h 1819"/>
                    <a:gd name="T64" fmla="*/ 1760 w 1839"/>
                    <a:gd name="T65" fmla="*/ 1743 h 1819"/>
                    <a:gd name="T66" fmla="*/ 1663 w 1839"/>
                    <a:gd name="T67" fmla="*/ 1804 h 1819"/>
                    <a:gd name="T68" fmla="*/ 1553 w 1839"/>
                    <a:gd name="T69" fmla="*/ 1819 h 1819"/>
                    <a:gd name="T70" fmla="*/ 1445 w 1839"/>
                    <a:gd name="T71" fmla="*/ 1788 h 1819"/>
                    <a:gd name="T72" fmla="*/ 1082 w 1839"/>
                    <a:gd name="T73" fmla="*/ 1446 h 1819"/>
                    <a:gd name="T74" fmla="*/ 907 w 1839"/>
                    <a:gd name="T75" fmla="*/ 1501 h 1819"/>
                    <a:gd name="T76" fmla="*/ 725 w 1839"/>
                    <a:gd name="T77" fmla="*/ 1513 h 1819"/>
                    <a:gd name="T78" fmla="*/ 545 w 1839"/>
                    <a:gd name="T79" fmla="*/ 1482 h 1819"/>
                    <a:gd name="T80" fmla="*/ 375 w 1839"/>
                    <a:gd name="T81" fmla="*/ 1409 h 1819"/>
                    <a:gd name="T82" fmla="*/ 224 w 1839"/>
                    <a:gd name="T83" fmla="*/ 1293 h 1819"/>
                    <a:gd name="T84" fmla="*/ 105 w 1839"/>
                    <a:gd name="T85" fmla="*/ 1141 h 1819"/>
                    <a:gd name="T86" fmla="*/ 30 w 1839"/>
                    <a:gd name="T87" fmla="*/ 970 h 1819"/>
                    <a:gd name="T88" fmla="*/ 0 w 1839"/>
                    <a:gd name="T89" fmla="*/ 787 h 1819"/>
                    <a:gd name="T90" fmla="*/ 15 w 1839"/>
                    <a:gd name="T91" fmla="*/ 604 h 1819"/>
                    <a:gd name="T92" fmla="*/ 74 w 1839"/>
                    <a:gd name="T93" fmla="*/ 429 h 1819"/>
                    <a:gd name="T94" fmla="*/ 179 w 1839"/>
                    <a:gd name="T95" fmla="*/ 270 h 1819"/>
                    <a:gd name="T96" fmla="*/ 323 w 1839"/>
                    <a:gd name="T97" fmla="*/ 138 h 1819"/>
                    <a:gd name="T98" fmla="*/ 491 w 1839"/>
                    <a:gd name="T99" fmla="*/ 49 h 1819"/>
                    <a:gd name="T100" fmla="*/ 672 w 1839"/>
                    <a:gd name="T101" fmla="*/ 6 h 1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39" h="1819">
                      <a:moveTo>
                        <a:pt x="740" y="268"/>
                      </a:moveTo>
                      <a:lnTo>
                        <a:pt x="689" y="273"/>
                      </a:lnTo>
                      <a:lnTo>
                        <a:pt x="639" y="284"/>
                      </a:lnTo>
                      <a:lnTo>
                        <a:pt x="591" y="299"/>
                      </a:lnTo>
                      <a:lnTo>
                        <a:pt x="544" y="319"/>
                      </a:lnTo>
                      <a:lnTo>
                        <a:pt x="497" y="345"/>
                      </a:lnTo>
                      <a:lnTo>
                        <a:pt x="455" y="375"/>
                      </a:lnTo>
                      <a:lnTo>
                        <a:pt x="415" y="410"/>
                      </a:lnTo>
                      <a:lnTo>
                        <a:pt x="378" y="451"/>
                      </a:lnTo>
                      <a:lnTo>
                        <a:pt x="347" y="493"/>
                      </a:lnTo>
                      <a:lnTo>
                        <a:pt x="322" y="538"/>
                      </a:lnTo>
                      <a:lnTo>
                        <a:pt x="301" y="585"/>
                      </a:lnTo>
                      <a:lnTo>
                        <a:pt x="286" y="633"/>
                      </a:lnTo>
                      <a:lnTo>
                        <a:pt x="276" y="682"/>
                      </a:lnTo>
                      <a:lnTo>
                        <a:pt x="270" y="732"/>
                      </a:lnTo>
                      <a:lnTo>
                        <a:pt x="270" y="782"/>
                      </a:lnTo>
                      <a:lnTo>
                        <a:pt x="276" y="832"/>
                      </a:lnTo>
                      <a:lnTo>
                        <a:pt x="286" y="881"/>
                      </a:lnTo>
                      <a:lnTo>
                        <a:pt x="301" y="930"/>
                      </a:lnTo>
                      <a:lnTo>
                        <a:pt x="322" y="977"/>
                      </a:lnTo>
                      <a:lnTo>
                        <a:pt x="347" y="1022"/>
                      </a:lnTo>
                      <a:lnTo>
                        <a:pt x="378" y="1064"/>
                      </a:lnTo>
                      <a:lnTo>
                        <a:pt x="415" y="1104"/>
                      </a:lnTo>
                      <a:lnTo>
                        <a:pt x="455" y="1140"/>
                      </a:lnTo>
                      <a:lnTo>
                        <a:pt x="497" y="1170"/>
                      </a:lnTo>
                      <a:lnTo>
                        <a:pt x="544" y="1195"/>
                      </a:lnTo>
                      <a:lnTo>
                        <a:pt x="591" y="1216"/>
                      </a:lnTo>
                      <a:lnTo>
                        <a:pt x="639" y="1231"/>
                      </a:lnTo>
                      <a:lnTo>
                        <a:pt x="689" y="1241"/>
                      </a:lnTo>
                      <a:lnTo>
                        <a:pt x="740" y="1246"/>
                      </a:lnTo>
                      <a:lnTo>
                        <a:pt x="790" y="1246"/>
                      </a:lnTo>
                      <a:lnTo>
                        <a:pt x="841" y="1241"/>
                      </a:lnTo>
                      <a:lnTo>
                        <a:pt x="891" y="1231"/>
                      </a:lnTo>
                      <a:lnTo>
                        <a:pt x="939" y="1216"/>
                      </a:lnTo>
                      <a:lnTo>
                        <a:pt x="986" y="1195"/>
                      </a:lnTo>
                      <a:lnTo>
                        <a:pt x="1033" y="1170"/>
                      </a:lnTo>
                      <a:lnTo>
                        <a:pt x="1076" y="1140"/>
                      </a:lnTo>
                      <a:lnTo>
                        <a:pt x="1115" y="1104"/>
                      </a:lnTo>
                      <a:lnTo>
                        <a:pt x="1152" y="1064"/>
                      </a:lnTo>
                      <a:lnTo>
                        <a:pt x="1183" y="1022"/>
                      </a:lnTo>
                      <a:lnTo>
                        <a:pt x="1208" y="977"/>
                      </a:lnTo>
                      <a:lnTo>
                        <a:pt x="1229" y="930"/>
                      </a:lnTo>
                      <a:lnTo>
                        <a:pt x="1244" y="881"/>
                      </a:lnTo>
                      <a:lnTo>
                        <a:pt x="1254" y="832"/>
                      </a:lnTo>
                      <a:lnTo>
                        <a:pt x="1260" y="782"/>
                      </a:lnTo>
                      <a:lnTo>
                        <a:pt x="1260" y="732"/>
                      </a:lnTo>
                      <a:lnTo>
                        <a:pt x="1254" y="682"/>
                      </a:lnTo>
                      <a:lnTo>
                        <a:pt x="1244" y="633"/>
                      </a:lnTo>
                      <a:lnTo>
                        <a:pt x="1229" y="585"/>
                      </a:lnTo>
                      <a:lnTo>
                        <a:pt x="1208" y="538"/>
                      </a:lnTo>
                      <a:lnTo>
                        <a:pt x="1183" y="493"/>
                      </a:lnTo>
                      <a:lnTo>
                        <a:pt x="1152" y="451"/>
                      </a:lnTo>
                      <a:lnTo>
                        <a:pt x="1115" y="410"/>
                      </a:lnTo>
                      <a:lnTo>
                        <a:pt x="1076" y="375"/>
                      </a:lnTo>
                      <a:lnTo>
                        <a:pt x="1033" y="345"/>
                      </a:lnTo>
                      <a:lnTo>
                        <a:pt x="986" y="319"/>
                      </a:lnTo>
                      <a:lnTo>
                        <a:pt x="939" y="299"/>
                      </a:lnTo>
                      <a:lnTo>
                        <a:pt x="891" y="284"/>
                      </a:lnTo>
                      <a:lnTo>
                        <a:pt x="841" y="273"/>
                      </a:lnTo>
                      <a:lnTo>
                        <a:pt x="790" y="268"/>
                      </a:lnTo>
                      <a:lnTo>
                        <a:pt x="740" y="268"/>
                      </a:lnTo>
                      <a:close/>
                      <a:moveTo>
                        <a:pt x="796" y="0"/>
                      </a:moveTo>
                      <a:lnTo>
                        <a:pt x="858" y="6"/>
                      </a:lnTo>
                      <a:lnTo>
                        <a:pt x="919" y="16"/>
                      </a:lnTo>
                      <a:lnTo>
                        <a:pt x="980" y="30"/>
                      </a:lnTo>
                      <a:lnTo>
                        <a:pt x="1038" y="49"/>
                      </a:lnTo>
                      <a:lnTo>
                        <a:pt x="1097" y="74"/>
                      </a:lnTo>
                      <a:lnTo>
                        <a:pt x="1153" y="104"/>
                      </a:lnTo>
                      <a:lnTo>
                        <a:pt x="1207" y="138"/>
                      </a:lnTo>
                      <a:lnTo>
                        <a:pt x="1257" y="177"/>
                      </a:lnTo>
                      <a:lnTo>
                        <a:pt x="1306" y="221"/>
                      </a:lnTo>
                      <a:lnTo>
                        <a:pt x="1350" y="268"/>
                      </a:lnTo>
                      <a:lnTo>
                        <a:pt x="1390" y="319"/>
                      </a:lnTo>
                      <a:lnTo>
                        <a:pt x="1424" y="371"/>
                      </a:lnTo>
                      <a:lnTo>
                        <a:pt x="1454" y="425"/>
                      </a:lnTo>
                      <a:lnTo>
                        <a:pt x="1478" y="481"/>
                      </a:lnTo>
                      <a:lnTo>
                        <a:pt x="1498" y="539"/>
                      </a:lnTo>
                      <a:lnTo>
                        <a:pt x="1513" y="598"/>
                      </a:lnTo>
                      <a:lnTo>
                        <a:pt x="1523" y="658"/>
                      </a:lnTo>
                      <a:lnTo>
                        <a:pt x="1528" y="718"/>
                      </a:lnTo>
                      <a:lnTo>
                        <a:pt x="1530" y="778"/>
                      </a:lnTo>
                      <a:lnTo>
                        <a:pt x="1525" y="838"/>
                      </a:lnTo>
                      <a:lnTo>
                        <a:pt x="1516" y="898"/>
                      </a:lnTo>
                      <a:lnTo>
                        <a:pt x="1502" y="956"/>
                      </a:lnTo>
                      <a:lnTo>
                        <a:pt x="1483" y="1014"/>
                      </a:lnTo>
                      <a:lnTo>
                        <a:pt x="1460" y="1071"/>
                      </a:lnTo>
                      <a:lnTo>
                        <a:pt x="1760" y="1368"/>
                      </a:lnTo>
                      <a:lnTo>
                        <a:pt x="1784" y="1394"/>
                      </a:lnTo>
                      <a:lnTo>
                        <a:pt x="1803" y="1423"/>
                      </a:lnTo>
                      <a:lnTo>
                        <a:pt x="1818" y="1454"/>
                      </a:lnTo>
                      <a:lnTo>
                        <a:pt x="1830" y="1486"/>
                      </a:lnTo>
                      <a:lnTo>
                        <a:pt x="1837" y="1520"/>
                      </a:lnTo>
                      <a:lnTo>
                        <a:pt x="1839" y="1555"/>
                      </a:lnTo>
                      <a:lnTo>
                        <a:pt x="1837" y="1590"/>
                      </a:lnTo>
                      <a:lnTo>
                        <a:pt x="1830" y="1624"/>
                      </a:lnTo>
                      <a:lnTo>
                        <a:pt x="1818" y="1656"/>
                      </a:lnTo>
                      <a:lnTo>
                        <a:pt x="1803" y="1687"/>
                      </a:lnTo>
                      <a:lnTo>
                        <a:pt x="1784" y="1716"/>
                      </a:lnTo>
                      <a:lnTo>
                        <a:pt x="1760" y="1743"/>
                      </a:lnTo>
                      <a:lnTo>
                        <a:pt x="1730" y="1768"/>
                      </a:lnTo>
                      <a:lnTo>
                        <a:pt x="1698" y="1788"/>
                      </a:lnTo>
                      <a:lnTo>
                        <a:pt x="1663" y="1804"/>
                      </a:lnTo>
                      <a:lnTo>
                        <a:pt x="1626" y="1815"/>
                      </a:lnTo>
                      <a:lnTo>
                        <a:pt x="1590" y="1819"/>
                      </a:lnTo>
                      <a:lnTo>
                        <a:pt x="1553" y="1819"/>
                      </a:lnTo>
                      <a:lnTo>
                        <a:pt x="1515" y="1815"/>
                      </a:lnTo>
                      <a:lnTo>
                        <a:pt x="1479" y="1804"/>
                      </a:lnTo>
                      <a:lnTo>
                        <a:pt x="1445" y="1788"/>
                      </a:lnTo>
                      <a:lnTo>
                        <a:pt x="1412" y="1768"/>
                      </a:lnTo>
                      <a:lnTo>
                        <a:pt x="1382" y="1743"/>
                      </a:lnTo>
                      <a:lnTo>
                        <a:pt x="1082" y="1446"/>
                      </a:lnTo>
                      <a:lnTo>
                        <a:pt x="1025" y="1469"/>
                      </a:lnTo>
                      <a:lnTo>
                        <a:pt x="967" y="1487"/>
                      </a:lnTo>
                      <a:lnTo>
                        <a:pt x="907" y="1501"/>
                      </a:lnTo>
                      <a:lnTo>
                        <a:pt x="847" y="1509"/>
                      </a:lnTo>
                      <a:lnTo>
                        <a:pt x="786" y="1514"/>
                      </a:lnTo>
                      <a:lnTo>
                        <a:pt x="725" y="1513"/>
                      </a:lnTo>
                      <a:lnTo>
                        <a:pt x="665" y="1508"/>
                      </a:lnTo>
                      <a:lnTo>
                        <a:pt x="604" y="1497"/>
                      </a:lnTo>
                      <a:lnTo>
                        <a:pt x="545" y="1482"/>
                      </a:lnTo>
                      <a:lnTo>
                        <a:pt x="486" y="1462"/>
                      </a:lnTo>
                      <a:lnTo>
                        <a:pt x="430" y="1438"/>
                      </a:lnTo>
                      <a:lnTo>
                        <a:pt x="375" y="1409"/>
                      </a:lnTo>
                      <a:lnTo>
                        <a:pt x="322" y="1375"/>
                      </a:lnTo>
                      <a:lnTo>
                        <a:pt x="271" y="1336"/>
                      </a:lnTo>
                      <a:lnTo>
                        <a:pt x="224" y="1293"/>
                      </a:lnTo>
                      <a:lnTo>
                        <a:pt x="179" y="1244"/>
                      </a:lnTo>
                      <a:lnTo>
                        <a:pt x="139" y="1194"/>
                      </a:lnTo>
                      <a:lnTo>
                        <a:pt x="105" y="1141"/>
                      </a:lnTo>
                      <a:lnTo>
                        <a:pt x="75" y="1085"/>
                      </a:lnTo>
                      <a:lnTo>
                        <a:pt x="50" y="1027"/>
                      </a:lnTo>
                      <a:lnTo>
                        <a:pt x="30" y="970"/>
                      </a:lnTo>
                      <a:lnTo>
                        <a:pt x="15" y="910"/>
                      </a:lnTo>
                      <a:lnTo>
                        <a:pt x="5" y="849"/>
                      </a:lnTo>
                      <a:lnTo>
                        <a:pt x="0" y="787"/>
                      </a:lnTo>
                      <a:lnTo>
                        <a:pt x="0" y="726"/>
                      </a:lnTo>
                      <a:lnTo>
                        <a:pt x="5" y="665"/>
                      </a:lnTo>
                      <a:lnTo>
                        <a:pt x="15" y="604"/>
                      </a:lnTo>
                      <a:lnTo>
                        <a:pt x="30" y="545"/>
                      </a:lnTo>
                      <a:lnTo>
                        <a:pt x="50" y="487"/>
                      </a:lnTo>
                      <a:lnTo>
                        <a:pt x="74" y="429"/>
                      </a:lnTo>
                      <a:lnTo>
                        <a:pt x="104" y="374"/>
                      </a:lnTo>
                      <a:lnTo>
                        <a:pt x="139" y="321"/>
                      </a:lnTo>
                      <a:lnTo>
                        <a:pt x="179" y="270"/>
                      </a:lnTo>
                      <a:lnTo>
                        <a:pt x="223" y="222"/>
                      </a:lnTo>
                      <a:lnTo>
                        <a:pt x="271" y="177"/>
                      </a:lnTo>
                      <a:lnTo>
                        <a:pt x="323" y="138"/>
                      </a:lnTo>
                      <a:lnTo>
                        <a:pt x="377" y="104"/>
                      </a:lnTo>
                      <a:lnTo>
                        <a:pt x="433" y="74"/>
                      </a:lnTo>
                      <a:lnTo>
                        <a:pt x="491" y="49"/>
                      </a:lnTo>
                      <a:lnTo>
                        <a:pt x="550" y="30"/>
                      </a:lnTo>
                      <a:lnTo>
                        <a:pt x="611" y="16"/>
                      </a:lnTo>
                      <a:lnTo>
                        <a:pt x="672" y="6"/>
                      </a:lnTo>
                      <a:lnTo>
                        <a:pt x="734" y="0"/>
                      </a:lnTo>
                      <a:lnTo>
                        <a:pt x="796"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lumMod val="75000"/>
                        <a:lumOff val="25000"/>
                      </a:schemeClr>
                    </a:solidFill>
                    <a:effectLst/>
                    <a:uLnTx/>
                    <a:uFillTx/>
                    <a:latin typeface="字魂70号-灵悦黑体" panose="00000500000000000000" pitchFamily="2" charset="-122"/>
                    <a:ea typeface="字魂70号-灵悦黑体" panose="00000500000000000000" pitchFamily="2" charset="-122"/>
                  </a:endParaRPr>
                </a:p>
              </p:txBody>
            </p:sp>
            <p:sp>
              <p:nvSpPr>
                <p:cNvPr id="76" name="Freeform 591"/>
                <p:cNvSpPr/>
                <p:nvPr/>
              </p:nvSpPr>
              <p:spPr bwMode="auto">
                <a:xfrm>
                  <a:off x="1204913" y="-1346200"/>
                  <a:ext cx="374650" cy="474663"/>
                </a:xfrm>
                <a:custGeom>
                  <a:avLst/>
                  <a:gdLst>
                    <a:gd name="T0" fmla="*/ 503 w 1655"/>
                    <a:gd name="T1" fmla="*/ 30 h 2089"/>
                    <a:gd name="T2" fmla="*/ 679 w 1655"/>
                    <a:gd name="T3" fmla="*/ 255 h 2089"/>
                    <a:gd name="T4" fmla="*/ 922 w 1655"/>
                    <a:gd name="T5" fmla="*/ 543 h 2089"/>
                    <a:gd name="T6" fmla="*/ 1053 w 1655"/>
                    <a:gd name="T7" fmla="*/ 442 h 2089"/>
                    <a:gd name="T8" fmla="*/ 1370 w 1655"/>
                    <a:gd name="T9" fmla="*/ 402 h 2089"/>
                    <a:gd name="T10" fmla="*/ 1470 w 1655"/>
                    <a:gd name="T11" fmla="*/ 566 h 2089"/>
                    <a:gd name="T12" fmla="*/ 1548 w 1655"/>
                    <a:gd name="T13" fmla="*/ 743 h 2089"/>
                    <a:gd name="T14" fmla="*/ 1606 w 1655"/>
                    <a:gd name="T15" fmla="*/ 929 h 2089"/>
                    <a:gd name="T16" fmla="*/ 1643 w 1655"/>
                    <a:gd name="T17" fmla="*/ 1125 h 2089"/>
                    <a:gd name="T18" fmla="*/ 1655 w 1655"/>
                    <a:gd name="T19" fmla="*/ 1326 h 2089"/>
                    <a:gd name="T20" fmla="*/ 1643 w 1655"/>
                    <a:gd name="T21" fmla="*/ 1530 h 2089"/>
                    <a:gd name="T22" fmla="*/ 1605 w 1655"/>
                    <a:gd name="T23" fmla="*/ 1725 h 2089"/>
                    <a:gd name="T24" fmla="*/ 1546 w 1655"/>
                    <a:gd name="T25" fmla="*/ 1913 h 2089"/>
                    <a:gd name="T26" fmla="*/ 1466 w 1655"/>
                    <a:gd name="T27" fmla="*/ 2089 h 2089"/>
                    <a:gd name="T28" fmla="*/ 1480 w 1655"/>
                    <a:gd name="T29" fmla="*/ 1951 h 2089"/>
                    <a:gd name="T30" fmla="*/ 1471 w 1655"/>
                    <a:gd name="T31" fmla="*/ 1814 h 2089"/>
                    <a:gd name="T32" fmla="*/ 1440 w 1655"/>
                    <a:gd name="T33" fmla="*/ 1680 h 2089"/>
                    <a:gd name="T34" fmla="*/ 1389 w 1655"/>
                    <a:gd name="T35" fmla="*/ 1552 h 2089"/>
                    <a:gd name="T36" fmla="*/ 1318 w 1655"/>
                    <a:gd name="T37" fmla="*/ 1433 h 2089"/>
                    <a:gd name="T38" fmla="*/ 1225 w 1655"/>
                    <a:gd name="T39" fmla="*/ 1325 h 2089"/>
                    <a:gd name="T40" fmla="*/ 1120 w 1655"/>
                    <a:gd name="T41" fmla="*/ 1237 h 2089"/>
                    <a:gd name="T42" fmla="*/ 1004 w 1655"/>
                    <a:gd name="T43" fmla="*/ 1166 h 2089"/>
                    <a:gd name="T44" fmla="*/ 878 w 1655"/>
                    <a:gd name="T45" fmla="*/ 1115 h 2089"/>
                    <a:gd name="T46" fmla="*/ 746 w 1655"/>
                    <a:gd name="T47" fmla="*/ 1083 h 2089"/>
                    <a:gd name="T48" fmla="*/ 607 w 1655"/>
                    <a:gd name="T49" fmla="*/ 1072 h 2089"/>
                    <a:gd name="T50" fmla="*/ 456 w 1655"/>
                    <a:gd name="T51" fmla="*/ 1085 h 2089"/>
                    <a:gd name="T52" fmla="*/ 311 w 1655"/>
                    <a:gd name="T53" fmla="*/ 1123 h 2089"/>
                    <a:gd name="T54" fmla="*/ 175 w 1655"/>
                    <a:gd name="T55" fmla="*/ 1186 h 2089"/>
                    <a:gd name="T56" fmla="*/ 648 w 1655"/>
                    <a:gd name="T57" fmla="*/ 815 h 2089"/>
                    <a:gd name="T58" fmla="*/ 824 w 1655"/>
                    <a:gd name="T59" fmla="*/ 757 h 2089"/>
                    <a:gd name="T60" fmla="*/ 549 w 1655"/>
                    <a:gd name="T61" fmla="*/ 408 h 2089"/>
                    <a:gd name="T62" fmla="*/ 370 w 1655"/>
                    <a:gd name="T63" fmla="*/ 368 h 2089"/>
                    <a:gd name="T64" fmla="*/ 192 w 1655"/>
                    <a:gd name="T65" fmla="*/ 521 h 2089"/>
                    <a:gd name="T66" fmla="*/ 0 w 1655"/>
                    <a:gd name="T67" fmla="*/ 377 h 2089"/>
                    <a:gd name="T68" fmla="*/ 182 w 1655"/>
                    <a:gd name="T69" fmla="*/ 152 h 2089"/>
                    <a:gd name="T70" fmla="*/ 315 w 1655"/>
                    <a:gd name="T71" fmla="*/ 290 h 2089"/>
                    <a:gd name="T72" fmla="*/ 488 w 1655"/>
                    <a:gd name="T73" fmla="*/ 353 h 2089"/>
                    <a:gd name="T74" fmla="*/ 497 w 1655"/>
                    <a:gd name="T75" fmla="*/ 221 h 2089"/>
                    <a:gd name="T76" fmla="*/ 346 w 1655"/>
                    <a:gd name="T77" fmla="*/ 0 h 2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5" h="2089">
                      <a:moveTo>
                        <a:pt x="346" y="0"/>
                      </a:moveTo>
                      <a:lnTo>
                        <a:pt x="503" y="30"/>
                      </a:lnTo>
                      <a:lnTo>
                        <a:pt x="638" y="150"/>
                      </a:lnTo>
                      <a:lnTo>
                        <a:pt x="679" y="255"/>
                      </a:lnTo>
                      <a:lnTo>
                        <a:pt x="709" y="354"/>
                      </a:lnTo>
                      <a:lnTo>
                        <a:pt x="922" y="543"/>
                      </a:lnTo>
                      <a:lnTo>
                        <a:pt x="977" y="561"/>
                      </a:lnTo>
                      <a:lnTo>
                        <a:pt x="1053" y="442"/>
                      </a:lnTo>
                      <a:lnTo>
                        <a:pt x="1321" y="418"/>
                      </a:lnTo>
                      <a:lnTo>
                        <a:pt x="1370" y="402"/>
                      </a:lnTo>
                      <a:lnTo>
                        <a:pt x="1422" y="482"/>
                      </a:lnTo>
                      <a:lnTo>
                        <a:pt x="1470" y="566"/>
                      </a:lnTo>
                      <a:lnTo>
                        <a:pt x="1511" y="654"/>
                      </a:lnTo>
                      <a:lnTo>
                        <a:pt x="1548" y="743"/>
                      </a:lnTo>
                      <a:lnTo>
                        <a:pt x="1580" y="835"/>
                      </a:lnTo>
                      <a:lnTo>
                        <a:pt x="1606" y="929"/>
                      </a:lnTo>
                      <a:lnTo>
                        <a:pt x="1627" y="1025"/>
                      </a:lnTo>
                      <a:lnTo>
                        <a:pt x="1643" y="1125"/>
                      </a:lnTo>
                      <a:lnTo>
                        <a:pt x="1651" y="1225"/>
                      </a:lnTo>
                      <a:lnTo>
                        <a:pt x="1655" y="1326"/>
                      </a:lnTo>
                      <a:lnTo>
                        <a:pt x="1651" y="1429"/>
                      </a:lnTo>
                      <a:lnTo>
                        <a:pt x="1643" y="1530"/>
                      </a:lnTo>
                      <a:lnTo>
                        <a:pt x="1627" y="1628"/>
                      </a:lnTo>
                      <a:lnTo>
                        <a:pt x="1605" y="1725"/>
                      </a:lnTo>
                      <a:lnTo>
                        <a:pt x="1579" y="1820"/>
                      </a:lnTo>
                      <a:lnTo>
                        <a:pt x="1546" y="1913"/>
                      </a:lnTo>
                      <a:lnTo>
                        <a:pt x="1508" y="2002"/>
                      </a:lnTo>
                      <a:lnTo>
                        <a:pt x="1466" y="2089"/>
                      </a:lnTo>
                      <a:lnTo>
                        <a:pt x="1475" y="2021"/>
                      </a:lnTo>
                      <a:lnTo>
                        <a:pt x="1480" y="1951"/>
                      </a:lnTo>
                      <a:lnTo>
                        <a:pt x="1477" y="1882"/>
                      </a:lnTo>
                      <a:lnTo>
                        <a:pt x="1471" y="1814"/>
                      </a:lnTo>
                      <a:lnTo>
                        <a:pt x="1457" y="1746"/>
                      </a:lnTo>
                      <a:lnTo>
                        <a:pt x="1440" y="1680"/>
                      </a:lnTo>
                      <a:lnTo>
                        <a:pt x="1418" y="1615"/>
                      </a:lnTo>
                      <a:lnTo>
                        <a:pt x="1389" y="1552"/>
                      </a:lnTo>
                      <a:lnTo>
                        <a:pt x="1356" y="1491"/>
                      </a:lnTo>
                      <a:lnTo>
                        <a:pt x="1318" y="1433"/>
                      </a:lnTo>
                      <a:lnTo>
                        <a:pt x="1274" y="1378"/>
                      </a:lnTo>
                      <a:lnTo>
                        <a:pt x="1225" y="1325"/>
                      </a:lnTo>
                      <a:lnTo>
                        <a:pt x="1174" y="1279"/>
                      </a:lnTo>
                      <a:lnTo>
                        <a:pt x="1120" y="1237"/>
                      </a:lnTo>
                      <a:lnTo>
                        <a:pt x="1063" y="1199"/>
                      </a:lnTo>
                      <a:lnTo>
                        <a:pt x="1004" y="1166"/>
                      </a:lnTo>
                      <a:lnTo>
                        <a:pt x="942" y="1138"/>
                      </a:lnTo>
                      <a:lnTo>
                        <a:pt x="878" y="1115"/>
                      </a:lnTo>
                      <a:lnTo>
                        <a:pt x="813" y="1096"/>
                      </a:lnTo>
                      <a:lnTo>
                        <a:pt x="746" y="1083"/>
                      </a:lnTo>
                      <a:lnTo>
                        <a:pt x="676" y="1076"/>
                      </a:lnTo>
                      <a:lnTo>
                        <a:pt x="607" y="1072"/>
                      </a:lnTo>
                      <a:lnTo>
                        <a:pt x="531" y="1076"/>
                      </a:lnTo>
                      <a:lnTo>
                        <a:pt x="456" y="1085"/>
                      </a:lnTo>
                      <a:lnTo>
                        <a:pt x="382" y="1102"/>
                      </a:lnTo>
                      <a:lnTo>
                        <a:pt x="311" y="1123"/>
                      </a:lnTo>
                      <a:lnTo>
                        <a:pt x="241" y="1152"/>
                      </a:lnTo>
                      <a:lnTo>
                        <a:pt x="175" y="1186"/>
                      </a:lnTo>
                      <a:lnTo>
                        <a:pt x="370" y="954"/>
                      </a:lnTo>
                      <a:lnTo>
                        <a:pt x="648" y="815"/>
                      </a:lnTo>
                      <a:lnTo>
                        <a:pt x="810" y="836"/>
                      </a:lnTo>
                      <a:lnTo>
                        <a:pt x="824" y="757"/>
                      </a:lnTo>
                      <a:lnTo>
                        <a:pt x="625" y="558"/>
                      </a:lnTo>
                      <a:lnTo>
                        <a:pt x="549" y="408"/>
                      </a:lnTo>
                      <a:lnTo>
                        <a:pt x="438" y="408"/>
                      </a:lnTo>
                      <a:lnTo>
                        <a:pt x="370" y="368"/>
                      </a:lnTo>
                      <a:lnTo>
                        <a:pt x="223" y="346"/>
                      </a:lnTo>
                      <a:lnTo>
                        <a:pt x="192" y="521"/>
                      </a:lnTo>
                      <a:lnTo>
                        <a:pt x="13" y="486"/>
                      </a:lnTo>
                      <a:lnTo>
                        <a:pt x="0" y="377"/>
                      </a:lnTo>
                      <a:lnTo>
                        <a:pt x="137" y="346"/>
                      </a:lnTo>
                      <a:lnTo>
                        <a:pt x="182" y="152"/>
                      </a:lnTo>
                      <a:lnTo>
                        <a:pt x="318" y="208"/>
                      </a:lnTo>
                      <a:lnTo>
                        <a:pt x="315" y="290"/>
                      </a:lnTo>
                      <a:lnTo>
                        <a:pt x="419" y="333"/>
                      </a:lnTo>
                      <a:lnTo>
                        <a:pt x="488" y="353"/>
                      </a:lnTo>
                      <a:lnTo>
                        <a:pt x="573" y="309"/>
                      </a:lnTo>
                      <a:lnTo>
                        <a:pt x="497" y="221"/>
                      </a:lnTo>
                      <a:lnTo>
                        <a:pt x="343" y="71"/>
                      </a:lnTo>
                      <a:lnTo>
                        <a:pt x="346"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lumMod val="75000"/>
                        <a:lumOff val="25000"/>
                      </a:schemeClr>
                    </a:solidFill>
                    <a:effectLst/>
                    <a:uLnTx/>
                    <a:uFillTx/>
                    <a:latin typeface="字魂70号-灵悦黑体" panose="00000500000000000000" pitchFamily="2" charset="-122"/>
                    <a:ea typeface="字魂70号-灵悦黑体" panose="00000500000000000000" pitchFamily="2" charset="-122"/>
                  </a:endParaRPr>
                </a:p>
              </p:txBody>
            </p:sp>
            <p:sp>
              <p:nvSpPr>
                <p:cNvPr id="77" name="Freeform 592"/>
                <p:cNvSpPr/>
                <p:nvPr/>
              </p:nvSpPr>
              <p:spPr bwMode="auto">
                <a:xfrm>
                  <a:off x="1160463" y="-1065213"/>
                  <a:ext cx="52388" cy="44450"/>
                </a:xfrm>
                <a:custGeom>
                  <a:avLst/>
                  <a:gdLst>
                    <a:gd name="T0" fmla="*/ 130 w 229"/>
                    <a:gd name="T1" fmla="*/ 0 h 197"/>
                    <a:gd name="T2" fmla="*/ 229 w 229"/>
                    <a:gd name="T3" fmla="*/ 45 h 197"/>
                    <a:gd name="T4" fmla="*/ 205 w 229"/>
                    <a:gd name="T5" fmla="*/ 66 h 197"/>
                    <a:gd name="T6" fmla="*/ 182 w 229"/>
                    <a:gd name="T7" fmla="*/ 89 h 197"/>
                    <a:gd name="T8" fmla="*/ 162 w 229"/>
                    <a:gd name="T9" fmla="*/ 109 h 197"/>
                    <a:gd name="T10" fmla="*/ 143 w 229"/>
                    <a:gd name="T11" fmla="*/ 131 h 197"/>
                    <a:gd name="T12" fmla="*/ 89 w 229"/>
                    <a:gd name="T13" fmla="*/ 132 h 197"/>
                    <a:gd name="T14" fmla="*/ 32 w 229"/>
                    <a:gd name="T15" fmla="*/ 197 h 197"/>
                    <a:gd name="T16" fmla="*/ 0 w 229"/>
                    <a:gd name="T17" fmla="*/ 61 h 197"/>
                    <a:gd name="T18" fmla="*/ 130 w 229"/>
                    <a:gd name="T1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197">
                      <a:moveTo>
                        <a:pt x="130" y="0"/>
                      </a:moveTo>
                      <a:lnTo>
                        <a:pt x="229" y="45"/>
                      </a:lnTo>
                      <a:lnTo>
                        <a:pt x="205" y="66"/>
                      </a:lnTo>
                      <a:lnTo>
                        <a:pt x="182" y="89"/>
                      </a:lnTo>
                      <a:lnTo>
                        <a:pt x="162" y="109"/>
                      </a:lnTo>
                      <a:lnTo>
                        <a:pt x="143" y="131"/>
                      </a:lnTo>
                      <a:lnTo>
                        <a:pt x="89" y="132"/>
                      </a:lnTo>
                      <a:lnTo>
                        <a:pt x="32" y="197"/>
                      </a:lnTo>
                      <a:lnTo>
                        <a:pt x="0" y="61"/>
                      </a:lnTo>
                      <a:lnTo>
                        <a:pt x="130"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lumMod val="75000"/>
                        <a:lumOff val="25000"/>
                      </a:schemeClr>
                    </a:solidFill>
                    <a:effectLst/>
                    <a:uLnTx/>
                    <a:uFillTx/>
                    <a:latin typeface="字魂70号-灵悦黑体" panose="00000500000000000000" pitchFamily="2" charset="-122"/>
                    <a:ea typeface="字魂70号-灵悦黑体" panose="00000500000000000000" pitchFamily="2" charset="-122"/>
                  </a:endParaRPr>
                </a:p>
              </p:txBody>
            </p:sp>
            <p:sp>
              <p:nvSpPr>
                <p:cNvPr id="78" name="Freeform 593"/>
                <p:cNvSpPr/>
                <p:nvPr/>
              </p:nvSpPr>
              <p:spPr bwMode="auto">
                <a:xfrm>
                  <a:off x="1289050" y="-714375"/>
                  <a:ext cx="92075" cy="34925"/>
                </a:xfrm>
                <a:custGeom>
                  <a:avLst/>
                  <a:gdLst>
                    <a:gd name="T0" fmla="*/ 404 w 404"/>
                    <a:gd name="T1" fmla="*/ 0 h 154"/>
                    <a:gd name="T2" fmla="*/ 327 w 404"/>
                    <a:gd name="T3" fmla="*/ 38 h 154"/>
                    <a:gd name="T4" fmla="*/ 249 w 404"/>
                    <a:gd name="T5" fmla="*/ 73 h 154"/>
                    <a:gd name="T6" fmla="*/ 168 w 404"/>
                    <a:gd name="T7" fmla="*/ 105 h 154"/>
                    <a:gd name="T8" fmla="*/ 85 w 404"/>
                    <a:gd name="T9" fmla="*/ 131 h 154"/>
                    <a:gd name="T10" fmla="*/ 0 w 404"/>
                    <a:gd name="T11" fmla="*/ 154 h 154"/>
                    <a:gd name="T12" fmla="*/ 31 w 404"/>
                    <a:gd name="T13" fmla="*/ 44 h 154"/>
                    <a:gd name="T14" fmla="*/ 92 w 404"/>
                    <a:gd name="T15" fmla="*/ 5 h 154"/>
                    <a:gd name="T16" fmla="*/ 163 w 404"/>
                    <a:gd name="T17" fmla="*/ 13 h 154"/>
                    <a:gd name="T18" fmla="*/ 236 w 404"/>
                    <a:gd name="T19" fmla="*/ 17 h 154"/>
                    <a:gd name="T20" fmla="*/ 292 w 404"/>
                    <a:gd name="T21" fmla="*/ 14 h 154"/>
                    <a:gd name="T22" fmla="*/ 348 w 404"/>
                    <a:gd name="T23" fmla="*/ 9 h 154"/>
                    <a:gd name="T24" fmla="*/ 404 w 404"/>
                    <a:gd name="T2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4" h="154">
                      <a:moveTo>
                        <a:pt x="404" y="0"/>
                      </a:moveTo>
                      <a:lnTo>
                        <a:pt x="327" y="38"/>
                      </a:lnTo>
                      <a:lnTo>
                        <a:pt x="249" y="73"/>
                      </a:lnTo>
                      <a:lnTo>
                        <a:pt x="168" y="105"/>
                      </a:lnTo>
                      <a:lnTo>
                        <a:pt x="85" y="131"/>
                      </a:lnTo>
                      <a:lnTo>
                        <a:pt x="0" y="154"/>
                      </a:lnTo>
                      <a:lnTo>
                        <a:pt x="31" y="44"/>
                      </a:lnTo>
                      <a:lnTo>
                        <a:pt x="92" y="5"/>
                      </a:lnTo>
                      <a:lnTo>
                        <a:pt x="163" y="13"/>
                      </a:lnTo>
                      <a:lnTo>
                        <a:pt x="236" y="17"/>
                      </a:lnTo>
                      <a:lnTo>
                        <a:pt x="292" y="14"/>
                      </a:lnTo>
                      <a:lnTo>
                        <a:pt x="348" y="9"/>
                      </a:lnTo>
                      <a:lnTo>
                        <a:pt x="404"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lumMod val="75000"/>
                        <a:lumOff val="25000"/>
                      </a:schemeClr>
                    </a:solidFill>
                    <a:effectLst/>
                    <a:uLnTx/>
                    <a:uFillTx/>
                    <a:latin typeface="字魂70号-灵悦黑体" panose="00000500000000000000" pitchFamily="2" charset="-122"/>
                    <a:ea typeface="字魂70号-灵悦黑体" panose="00000500000000000000" pitchFamily="2" charset="-122"/>
                  </a:endParaRPr>
                </a:p>
              </p:txBody>
            </p:sp>
            <p:sp>
              <p:nvSpPr>
                <p:cNvPr id="79" name="Freeform 594"/>
                <p:cNvSpPr/>
                <p:nvPr/>
              </p:nvSpPr>
              <p:spPr bwMode="auto">
                <a:xfrm>
                  <a:off x="819150" y="-1241425"/>
                  <a:ext cx="428625" cy="573088"/>
                </a:xfrm>
                <a:custGeom>
                  <a:avLst/>
                  <a:gdLst>
                    <a:gd name="T0" fmla="*/ 230 w 1890"/>
                    <a:gd name="T1" fmla="*/ 95 h 2526"/>
                    <a:gd name="T2" fmla="*/ 513 w 1890"/>
                    <a:gd name="T3" fmla="*/ 157 h 2526"/>
                    <a:gd name="T4" fmla="*/ 969 w 1890"/>
                    <a:gd name="T5" fmla="*/ 390 h 2526"/>
                    <a:gd name="T6" fmla="*/ 1211 w 1890"/>
                    <a:gd name="T7" fmla="*/ 979 h 2526"/>
                    <a:gd name="T8" fmla="*/ 1251 w 1890"/>
                    <a:gd name="T9" fmla="*/ 864 h 2526"/>
                    <a:gd name="T10" fmla="*/ 1524 w 1890"/>
                    <a:gd name="T11" fmla="*/ 1097 h 2526"/>
                    <a:gd name="T12" fmla="*/ 1475 w 1890"/>
                    <a:gd name="T13" fmla="*/ 1216 h 2526"/>
                    <a:gd name="T14" fmla="*/ 1444 w 1890"/>
                    <a:gd name="T15" fmla="*/ 1344 h 2526"/>
                    <a:gd name="T16" fmla="*/ 1434 w 1890"/>
                    <a:gd name="T17" fmla="*/ 1476 h 2526"/>
                    <a:gd name="T18" fmla="*/ 1445 w 1890"/>
                    <a:gd name="T19" fmla="*/ 1613 h 2526"/>
                    <a:gd name="T20" fmla="*/ 1477 w 1890"/>
                    <a:gd name="T21" fmla="*/ 1745 h 2526"/>
                    <a:gd name="T22" fmla="*/ 1529 w 1890"/>
                    <a:gd name="T23" fmla="*/ 1870 h 2526"/>
                    <a:gd name="T24" fmla="*/ 1601 w 1890"/>
                    <a:gd name="T25" fmla="*/ 1984 h 2526"/>
                    <a:gd name="T26" fmla="*/ 1691 w 1890"/>
                    <a:gd name="T27" fmla="*/ 2089 h 2526"/>
                    <a:gd name="T28" fmla="*/ 1786 w 1890"/>
                    <a:gd name="T29" fmla="*/ 2170 h 2526"/>
                    <a:gd name="T30" fmla="*/ 1890 w 1890"/>
                    <a:gd name="T31" fmla="*/ 2236 h 2526"/>
                    <a:gd name="T32" fmla="*/ 1880 w 1890"/>
                    <a:gd name="T33" fmla="*/ 2274 h 2526"/>
                    <a:gd name="T34" fmla="*/ 1874 w 1890"/>
                    <a:gd name="T35" fmla="*/ 2300 h 2526"/>
                    <a:gd name="T36" fmla="*/ 1872 w 1890"/>
                    <a:gd name="T37" fmla="*/ 2310 h 2526"/>
                    <a:gd name="T38" fmla="*/ 1820 w 1890"/>
                    <a:gd name="T39" fmla="*/ 2519 h 2526"/>
                    <a:gd name="T40" fmla="*/ 1679 w 1890"/>
                    <a:gd name="T41" fmla="*/ 2526 h 2526"/>
                    <a:gd name="T42" fmla="*/ 1468 w 1890"/>
                    <a:gd name="T43" fmla="*/ 2513 h 2526"/>
                    <a:gd name="T44" fmla="*/ 1266 w 1890"/>
                    <a:gd name="T45" fmla="*/ 2475 h 2526"/>
                    <a:gd name="T46" fmla="*/ 1072 w 1890"/>
                    <a:gd name="T47" fmla="*/ 2414 h 2526"/>
                    <a:gd name="T48" fmla="*/ 889 w 1890"/>
                    <a:gd name="T49" fmla="*/ 2331 h 2526"/>
                    <a:gd name="T50" fmla="*/ 719 w 1890"/>
                    <a:gd name="T51" fmla="*/ 2228 h 2526"/>
                    <a:gd name="T52" fmla="*/ 564 w 1890"/>
                    <a:gd name="T53" fmla="*/ 2106 h 2526"/>
                    <a:gd name="T54" fmla="*/ 424 w 1890"/>
                    <a:gd name="T55" fmla="*/ 1968 h 2526"/>
                    <a:gd name="T56" fmla="*/ 301 w 1890"/>
                    <a:gd name="T57" fmla="*/ 1814 h 2526"/>
                    <a:gd name="T58" fmla="*/ 197 w 1890"/>
                    <a:gd name="T59" fmla="*/ 1645 h 2526"/>
                    <a:gd name="T60" fmla="*/ 113 w 1890"/>
                    <a:gd name="T61" fmla="*/ 1465 h 2526"/>
                    <a:gd name="T62" fmla="*/ 52 w 1890"/>
                    <a:gd name="T63" fmla="*/ 1273 h 2526"/>
                    <a:gd name="T64" fmla="*/ 13 w 1890"/>
                    <a:gd name="T65" fmla="*/ 1073 h 2526"/>
                    <a:gd name="T66" fmla="*/ 0 w 1890"/>
                    <a:gd name="T67" fmla="*/ 864 h 2526"/>
                    <a:gd name="T68" fmla="*/ 12 w 1890"/>
                    <a:gd name="T69" fmla="*/ 664 h 2526"/>
                    <a:gd name="T70" fmla="*/ 48 w 1890"/>
                    <a:gd name="T71" fmla="*/ 471 h 2526"/>
                    <a:gd name="T72" fmla="*/ 106 w 1890"/>
                    <a:gd name="T73" fmla="*/ 285 h 2526"/>
                    <a:gd name="T74" fmla="*/ 184 w 1890"/>
                    <a:gd name="T75" fmla="*/ 111 h 2526"/>
                    <a:gd name="T76" fmla="*/ 351 w 1890"/>
                    <a:gd name="T77" fmla="*/ 0 h 2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90" h="2526">
                      <a:moveTo>
                        <a:pt x="351" y="0"/>
                      </a:moveTo>
                      <a:lnTo>
                        <a:pt x="230" y="95"/>
                      </a:lnTo>
                      <a:lnTo>
                        <a:pt x="325" y="157"/>
                      </a:lnTo>
                      <a:lnTo>
                        <a:pt x="513" y="157"/>
                      </a:lnTo>
                      <a:lnTo>
                        <a:pt x="794" y="107"/>
                      </a:lnTo>
                      <a:lnTo>
                        <a:pt x="969" y="390"/>
                      </a:lnTo>
                      <a:lnTo>
                        <a:pt x="969" y="656"/>
                      </a:lnTo>
                      <a:lnTo>
                        <a:pt x="1211" y="979"/>
                      </a:lnTo>
                      <a:lnTo>
                        <a:pt x="1251" y="979"/>
                      </a:lnTo>
                      <a:lnTo>
                        <a:pt x="1251" y="864"/>
                      </a:lnTo>
                      <a:lnTo>
                        <a:pt x="1344" y="1056"/>
                      </a:lnTo>
                      <a:lnTo>
                        <a:pt x="1524" y="1097"/>
                      </a:lnTo>
                      <a:lnTo>
                        <a:pt x="1497" y="1155"/>
                      </a:lnTo>
                      <a:lnTo>
                        <a:pt x="1475" y="1216"/>
                      </a:lnTo>
                      <a:lnTo>
                        <a:pt x="1457" y="1280"/>
                      </a:lnTo>
                      <a:lnTo>
                        <a:pt x="1444" y="1344"/>
                      </a:lnTo>
                      <a:lnTo>
                        <a:pt x="1436" y="1409"/>
                      </a:lnTo>
                      <a:lnTo>
                        <a:pt x="1434" y="1476"/>
                      </a:lnTo>
                      <a:lnTo>
                        <a:pt x="1436" y="1546"/>
                      </a:lnTo>
                      <a:lnTo>
                        <a:pt x="1445" y="1613"/>
                      </a:lnTo>
                      <a:lnTo>
                        <a:pt x="1459" y="1680"/>
                      </a:lnTo>
                      <a:lnTo>
                        <a:pt x="1477" y="1745"/>
                      </a:lnTo>
                      <a:lnTo>
                        <a:pt x="1500" y="1807"/>
                      </a:lnTo>
                      <a:lnTo>
                        <a:pt x="1529" y="1870"/>
                      </a:lnTo>
                      <a:lnTo>
                        <a:pt x="1562" y="1928"/>
                      </a:lnTo>
                      <a:lnTo>
                        <a:pt x="1601" y="1984"/>
                      </a:lnTo>
                      <a:lnTo>
                        <a:pt x="1644" y="2037"/>
                      </a:lnTo>
                      <a:lnTo>
                        <a:pt x="1691" y="2089"/>
                      </a:lnTo>
                      <a:lnTo>
                        <a:pt x="1737" y="2131"/>
                      </a:lnTo>
                      <a:lnTo>
                        <a:pt x="1786" y="2170"/>
                      </a:lnTo>
                      <a:lnTo>
                        <a:pt x="1837" y="2205"/>
                      </a:lnTo>
                      <a:lnTo>
                        <a:pt x="1890" y="2236"/>
                      </a:lnTo>
                      <a:lnTo>
                        <a:pt x="1885" y="2257"/>
                      </a:lnTo>
                      <a:lnTo>
                        <a:pt x="1880" y="2274"/>
                      </a:lnTo>
                      <a:lnTo>
                        <a:pt x="1877" y="2289"/>
                      </a:lnTo>
                      <a:lnTo>
                        <a:pt x="1874" y="2300"/>
                      </a:lnTo>
                      <a:lnTo>
                        <a:pt x="1872" y="2308"/>
                      </a:lnTo>
                      <a:lnTo>
                        <a:pt x="1872" y="2310"/>
                      </a:lnTo>
                      <a:lnTo>
                        <a:pt x="1889" y="2512"/>
                      </a:lnTo>
                      <a:lnTo>
                        <a:pt x="1820" y="2519"/>
                      </a:lnTo>
                      <a:lnTo>
                        <a:pt x="1749" y="2524"/>
                      </a:lnTo>
                      <a:lnTo>
                        <a:pt x="1679" y="2526"/>
                      </a:lnTo>
                      <a:lnTo>
                        <a:pt x="1572" y="2523"/>
                      </a:lnTo>
                      <a:lnTo>
                        <a:pt x="1468" y="2513"/>
                      </a:lnTo>
                      <a:lnTo>
                        <a:pt x="1366" y="2496"/>
                      </a:lnTo>
                      <a:lnTo>
                        <a:pt x="1266" y="2475"/>
                      </a:lnTo>
                      <a:lnTo>
                        <a:pt x="1168" y="2447"/>
                      </a:lnTo>
                      <a:lnTo>
                        <a:pt x="1072" y="2414"/>
                      </a:lnTo>
                      <a:lnTo>
                        <a:pt x="979" y="2375"/>
                      </a:lnTo>
                      <a:lnTo>
                        <a:pt x="889" y="2331"/>
                      </a:lnTo>
                      <a:lnTo>
                        <a:pt x="803" y="2282"/>
                      </a:lnTo>
                      <a:lnTo>
                        <a:pt x="719" y="2228"/>
                      </a:lnTo>
                      <a:lnTo>
                        <a:pt x="640" y="2169"/>
                      </a:lnTo>
                      <a:lnTo>
                        <a:pt x="564" y="2106"/>
                      </a:lnTo>
                      <a:lnTo>
                        <a:pt x="491" y="2040"/>
                      </a:lnTo>
                      <a:lnTo>
                        <a:pt x="424" y="1968"/>
                      </a:lnTo>
                      <a:lnTo>
                        <a:pt x="360" y="1892"/>
                      </a:lnTo>
                      <a:lnTo>
                        <a:pt x="301" y="1814"/>
                      </a:lnTo>
                      <a:lnTo>
                        <a:pt x="247" y="1731"/>
                      </a:lnTo>
                      <a:lnTo>
                        <a:pt x="197" y="1645"/>
                      </a:lnTo>
                      <a:lnTo>
                        <a:pt x="152" y="1557"/>
                      </a:lnTo>
                      <a:lnTo>
                        <a:pt x="113" y="1465"/>
                      </a:lnTo>
                      <a:lnTo>
                        <a:pt x="79" y="1370"/>
                      </a:lnTo>
                      <a:lnTo>
                        <a:pt x="52" y="1273"/>
                      </a:lnTo>
                      <a:lnTo>
                        <a:pt x="30" y="1174"/>
                      </a:lnTo>
                      <a:lnTo>
                        <a:pt x="13" y="1073"/>
                      </a:lnTo>
                      <a:lnTo>
                        <a:pt x="3" y="970"/>
                      </a:lnTo>
                      <a:lnTo>
                        <a:pt x="0" y="864"/>
                      </a:lnTo>
                      <a:lnTo>
                        <a:pt x="3" y="763"/>
                      </a:lnTo>
                      <a:lnTo>
                        <a:pt x="12" y="664"/>
                      </a:lnTo>
                      <a:lnTo>
                        <a:pt x="27" y="567"/>
                      </a:lnTo>
                      <a:lnTo>
                        <a:pt x="48" y="471"/>
                      </a:lnTo>
                      <a:lnTo>
                        <a:pt x="75" y="377"/>
                      </a:lnTo>
                      <a:lnTo>
                        <a:pt x="106" y="285"/>
                      </a:lnTo>
                      <a:lnTo>
                        <a:pt x="143" y="197"/>
                      </a:lnTo>
                      <a:lnTo>
                        <a:pt x="184" y="111"/>
                      </a:lnTo>
                      <a:lnTo>
                        <a:pt x="230" y="27"/>
                      </a:lnTo>
                      <a:lnTo>
                        <a:pt x="351"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lumMod val="75000"/>
                        <a:lumOff val="25000"/>
                      </a:schemeClr>
                    </a:solidFill>
                    <a:effectLst/>
                    <a:uLnTx/>
                    <a:uFillTx/>
                    <a:latin typeface="字魂70号-灵悦黑体" panose="00000500000000000000" pitchFamily="2" charset="-122"/>
                    <a:ea typeface="字魂70号-灵悦黑体" panose="00000500000000000000" pitchFamily="2" charset="-122"/>
                  </a:endParaRPr>
                </a:p>
              </p:txBody>
            </p:sp>
            <p:sp>
              <p:nvSpPr>
                <p:cNvPr id="80" name="Freeform 595"/>
                <p:cNvSpPr>
                  <a:spLocks noEditPoints="1"/>
                </p:cNvSpPr>
                <p:nvPr/>
              </p:nvSpPr>
              <p:spPr bwMode="auto">
                <a:xfrm>
                  <a:off x="906463" y="-1422400"/>
                  <a:ext cx="455613" cy="138113"/>
                </a:xfrm>
                <a:custGeom>
                  <a:avLst/>
                  <a:gdLst>
                    <a:gd name="T0" fmla="*/ 857 w 2009"/>
                    <a:gd name="T1" fmla="*/ 178 h 604"/>
                    <a:gd name="T2" fmla="*/ 854 w 2009"/>
                    <a:gd name="T3" fmla="*/ 185 h 604"/>
                    <a:gd name="T4" fmla="*/ 848 w 2009"/>
                    <a:gd name="T5" fmla="*/ 194 h 604"/>
                    <a:gd name="T6" fmla="*/ 837 w 2009"/>
                    <a:gd name="T7" fmla="*/ 204 h 604"/>
                    <a:gd name="T8" fmla="*/ 823 w 2009"/>
                    <a:gd name="T9" fmla="*/ 214 h 604"/>
                    <a:gd name="T10" fmla="*/ 809 w 2009"/>
                    <a:gd name="T11" fmla="*/ 225 h 604"/>
                    <a:gd name="T12" fmla="*/ 795 w 2009"/>
                    <a:gd name="T13" fmla="*/ 235 h 604"/>
                    <a:gd name="T14" fmla="*/ 780 w 2009"/>
                    <a:gd name="T15" fmla="*/ 246 h 604"/>
                    <a:gd name="T16" fmla="*/ 767 w 2009"/>
                    <a:gd name="T17" fmla="*/ 254 h 604"/>
                    <a:gd name="T18" fmla="*/ 757 w 2009"/>
                    <a:gd name="T19" fmla="*/ 261 h 604"/>
                    <a:gd name="T20" fmla="*/ 750 w 2009"/>
                    <a:gd name="T21" fmla="*/ 266 h 604"/>
                    <a:gd name="T22" fmla="*/ 747 w 2009"/>
                    <a:gd name="T23" fmla="*/ 267 h 604"/>
                    <a:gd name="T24" fmla="*/ 857 w 2009"/>
                    <a:gd name="T25" fmla="*/ 331 h 604"/>
                    <a:gd name="T26" fmla="*/ 1087 w 2009"/>
                    <a:gd name="T27" fmla="*/ 271 h 604"/>
                    <a:gd name="T28" fmla="*/ 1033 w 2009"/>
                    <a:gd name="T29" fmla="*/ 178 h 604"/>
                    <a:gd name="T30" fmla="*/ 933 w 2009"/>
                    <a:gd name="T31" fmla="*/ 210 h 604"/>
                    <a:gd name="T32" fmla="*/ 857 w 2009"/>
                    <a:gd name="T33" fmla="*/ 178 h 604"/>
                    <a:gd name="T34" fmla="*/ 1537 w 2009"/>
                    <a:gd name="T35" fmla="*/ 72 h 604"/>
                    <a:gd name="T36" fmla="*/ 1365 w 2009"/>
                    <a:gd name="T37" fmla="*/ 165 h 604"/>
                    <a:gd name="T38" fmla="*/ 1267 w 2009"/>
                    <a:gd name="T39" fmla="*/ 226 h 604"/>
                    <a:gd name="T40" fmla="*/ 1336 w 2009"/>
                    <a:gd name="T41" fmla="*/ 270 h 604"/>
                    <a:gd name="T42" fmla="*/ 1488 w 2009"/>
                    <a:gd name="T43" fmla="*/ 255 h 604"/>
                    <a:gd name="T44" fmla="*/ 1647 w 2009"/>
                    <a:gd name="T45" fmla="*/ 135 h 604"/>
                    <a:gd name="T46" fmla="*/ 1537 w 2009"/>
                    <a:gd name="T47" fmla="*/ 72 h 604"/>
                    <a:gd name="T48" fmla="*/ 1295 w 2009"/>
                    <a:gd name="T49" fmla="*/ 0 h 604"/>
                    <a:gd name="T50" fmla="*/ 1295 w 2009"/>
                    <a:gd name="T51" fmla="*/ 0 h 604"/>
                    <a:gd name="T52" fmla="*/ 1390 w 2009"/>
                    <a:gd name="T53" fmla="*/ 3 h 604"/>
                    <a:gd name="T54" fmla="*/ 1483 w 2009"/>
                    <a:gd name="T55" fmla="*/ 11 h 604"/>
                    <a:gd name="T56" fmla="*/ 1576 w 2009"/>
                    <a:gd name="T57" fmla="*/ 24 h 604"/>
                    <a:gd name="T58" fmla="*/ 1666 w 2009"/>
                    <a:gd name="T59" fmla="*/ 42 h 604"/>
                    <a:gd name="T60" fmla="*/ 1755 w 2009"/>
                    <a:gd name="T61" fmla="*/ 65 h 604"/>
                    <a:gd name="T62" fmla="*/ 1842 w 2009"/>
                    <a:gd name="T63" fmla="*/ 92 h 604"/>
                    <a:gd name="T64" fmla="*/ 1926 w 2009"/>
                    <a:gd name="T65" fmla="*/ 124 h 604"/>
                    <a:gd name="T66" fmla="*/ 2009 w 2009"/>
                    <a:gd name="T67" fmla="*/ 160 h 604"/>
                    <a:gd name="T68" fmla="*/ 1948 w 2009"/>
                    <a:gd name="T69" fmla="*/ 169 h 604"/>
                    <a:gd name="T70" fmla="*/ 1784 w 2009"/>
                    <a:gd name="T71" fmla="*/ 145 h 604"/>
                    <a:gd name="T72" fmla="*/ 1668 w 2009"/>
                    <a:gd name="T73" fmla="*/ 221 h 604"/>
                    <a:gd name="T74" fmla="*/ 1586 w 2009"/>
                    <a:gd name="T75" fmla="*/ 311 h 604"/>
                    <a:gd name="T76" fmla="*/ 1285 w 2009"/>
                    <a:gd name="T77" fmla="*/ 339 h 604"/>
                    <a:gd name="T78" fmla="*/ 1162 w 2009"/>
                    <a:gd name="T79" fmla="*/ 319 h 604"/>
                    <a:gd name="T80" fmla="*/ 1077 w 2009"/>
                    <a:gd name="T81" fmla="*/ 450 h 604"/>
                    <a:gd name="T82" fmla="*/ 830 w 2009"/>
                    <a:gd name="T83" fmla="*/ 464 h 604"/>
                    <a:gd name="T84" fmla="*/ 676 w 2009"/>
                    <a:gd name="T85" fmla="*/ 421 h 604"/>
                    <a:gd name="T86" fmla="*/ 538 w 2009"/>
                    <a:gd name="T87" fmla="*/ 495 h 604"/>
                    <a:gd name="T88" fmla="*/ 239 w 2009"/>
                    <a:gd name="T89" fmla="*/ 536 h 604"/>
                    <a:gd name="T90" fmla="*/ 0 w 2009"/>
                    <a:gd name="T91" fmla="*/ 604 h 604"/>
                    <a:gd name="T92" fmla="*/ 0 w 2009"/>
                    <a:gd name="T93" fmla="*/ 604 h 604"/>
                    <a:gd name="T94" fmla="*/ 63 w 2009"/>
                    <a:gd name="T95" fmla="*/ 532 h 604"/>
                    <a:gd name="T96" fmla="*/ 131 w 2009"/>
                    <a:gd name="T97" fmla="*/ 464 h 604"/>
                    <a:gd name="T98" fmla="*/ 203 w 2009"/>
                    <a:gd name="T99" fmla="*/ 400 h 604"/>
                    <a:gd name="T100" fmla="*/ 278 w 2009"/>
                    <a:gd name="T101" fmla="*/ 339 h 604"/>
                    <a:gd name="T102" fmla="*/ 356 w 2009"/>
                    <a:gd name="T103" fmla="*/ 283 h 604"/>
                    <a:gd name="T104" fmla="*/ 439 w 2009"/>
                    <a:gd name="T105" fmla="*/ 232 h 604"/>
                    <a:gd name="T106" fmla="*/ 524 w 2009"/>
                    <a:gd name="T107" fmla="*/ 185 h 604"/>
                    <a:gd name="T108" fmla="*/ 612 w 2009"/>
                    <a:gd name="T109" fmla="*/ 144 h 604"/>
                    <a:gd name="T110" fmla="*/ 702 w 2009"/>
                    <a:gd name="T111" fmla="*/ 107 h 604"/>
                    <a:gd name="T112" fmla="*/ 796 w 2009"/>
                    <a:gd name="T113" fmla="*/ 75 h 604"/>
                    <a:gd name="T114" fmla="*/ 892 w 2009"/>
                    <a:gd name="T115" fmla="*/ 49 h 604"/>
                    <a:gd name="T116" fmla="*/ 990 w 2009"/>
                    <a:gd name="T117" fmla="*/ 27 h 604"/>
                    <a:gd name="T118" fmla="*/ 1089 w 2009"/>
                    <a:gd name="T119" fmla="*/ 13 h 604"/>
                    <a:gd name="T120" fmla="*/ 1191 w 2009"/>
                    <a:gd name="T121" fmla="*/ 3 h 604"/>
                    <a:gd name="T122" fmla="*/ 1295 w 2009"/>
                    <a:gd name="T123"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09" h="604">
                      <a:moveTo>
                        <a:pt x="857" y="178"/>
                      </a:moveTo>
                      <a:lnTo>
                        <a:pt x="854" y="185"/>
                      </a:lnTo>
                      <a:lnTo>
                        <a:pt x="848" y="194"/>
                      </a:lnTo>
                      <a:lnTo>
                        <a:pt x="837" y="204"/>
                      </a:lnTo>
                      <a:lnTo>
                        <a:pt x="823" y="214"/>
                      </a:lnTo>
                      <a:lnTo>
                        <a:pt x="809" y="225"/>
                      </a:lnTo>
                      <a:lnTo>
                        <a:pt x="795" y="235"/>
                      </a:lnTo>
                      <a:lnTo>
                        <a:pt x="780" y="246"/>
                      </a:lnTo>
                      <a:lnTo>
                        <a:pt x="767" y="254"/>
                      </a:lnTo>
                      <a:lnTo>
                        <a:pt x="757" y="261"/>
                      </a:lnTo>
                      <a:lnTo>
                        <a:pt x="750" y="266"/>
                      </a:lnTo>
                      <a:lnTo>
                        <a:pt x="747" y="267"/>
                      </a:lnTo>
                      <a:lnTo>
                        <a:pt x="857" y="331"/>
                      </a:lnTo>
                      <a:lnTo>
                        <a:pt x="1087" y="271"/>
                      </a:lnTo>
                      <a:lnTo>
                        <a:pt x="1033" y="178"/>
                      </a:lnTo>
                      <a:lnTo>
                        <a:pt x="933" y="210"/>
                      </a:lnTo>
                      <a:lnTo>
                        <a:pt x="857" y="178"/>
                      </a:lnTo>
                      <a:close/>
                      <a:moveTo>
                        <a:pt x="1537" y="72"/>
                      </a:moveTo>
                      <a:lnTo>
                        <a:pt x="1365" y="165"/>
                      </a:lnTo>
                      <a:lnTo>
                        <a:pt x="1267" y="226"/>
                      </a:lnTo>
                      <a:lnTo>
                        <a:pt x="1336" y="270"/>
                      </a:lnTo>
                      <a:lnTo>
                        <a:pt x="1488" y="255"/>
                      </a:lnTo>
                      <a:lnTo>
                        <a:pt x="1647" y="135"/>
                      </a:lnTo>
                      <a:lnTo>
                        <a:pt x="1537" y="72"/>
                      </a:lnTo>
                      <a:close/>
                      <a:moveTo>
                        <a:pt x="1295" y="0"/>
                      </a:moveTo>
                      <a:lnTo>
                        <a:pt x="1295" y="0"/>
                      </a:lnTo>
                      <a:lnTo>
                        <a:pt x="1390" y="3"/>
                      </a:lnTo>
                      <a:lnTo>
                        <a:pt x="1483" y="11"/>
                      </a:lnTo>
                      <a:lnTo>
                        <a:pt x="1576" y="24"/>
                      </a:lnTo>
                      <a:lnTo>
                        <a:pt x="1666" y="42"/>
                      </a:lnTo>
                      <a:lnTo>
                        <a:pt x="1755" y="65"/>
                      </a:lnTo>
                      <a:lnTo>
                        <a:pt x="1842" y="92"/>
                      </a:lnTo>
                      <a:lnTo>
                        <a:pt x="1926" y="124"/>
                      </a:lnTo>
                      <a:lnTo>
                        <a:pt x="2009" y="160"/>
                      </a:lnTo>
                      <a:lnTo>
                        <a:pt x="1948" y="169"/>
                      </a:lnTo>
                      <a:lnTo>
                        <a:pt x="1784" y="145"/>
                      </a:lnTo>
                      <a:lnTo>
                        <a:pt x="1668" y="221"/>
                      </a:lnTo>
                      <a:lnTo>
                        <a:pt x="1586" y="311"/>
                      </a:lnTo>
                      <a:lnTo>
                        <a:pt x="1285" y="339"/>
                      </a:lnTo>
                      <a:lnTo>
                        <a:pt x="1162" y="319"/>
                      </a:lnTo>
                      <a:lnTo>
                        <a:pt x="1077" y="450"/>
                      </a:lnTo>
                      <a:lnTo>
                        <a:pt x="830" y="464"/>
                      </a:lnTo>
                      <a:lnTo>
                        <a:pt x="676" y="421"/>
                      </a:lnTo>
                      <a:lnTo>
                        <a:pt x="538" y="495"/>
                      </a:lnTo>
                      <a:lnTo>
                        <a:pt x="239" y="536"/>
                      </a:lnTo>
                      <a:lnTo>
                        <a:pt x="0" y="604"/>
                      </a:lnTo>
                      <a:lnTo>
                        <a:pt x="0" y="604"/>
                      </a:lnTo>
                      <a:lnTo>
                        <a:pt x="63" y="532"/>
                      </a:lnTo>
                      <a:lnTo>
                        <a:pt x="131" y="464"/>
                      </a:lnTo>
                      <a:lnTo>
                        <a:pt x="203" y="400"/>
                      </a:lnTo>
                      <a:lnTo>
                        <a:pt x="278" y="339"/>
                      </a:lnTo>
                      <a:lnTo>
                        <a:pt x="356" y="283"/>
                      </a:lnTo>
                      <a:lnTo>
                        <a:pt x="439" y="232"/>
                      </a:lnTo>
                      <a:lnTo>
                        <a:pt x="524" y="185"/>
                      </a:lnTo>
                      <a:lnTo>
                        <a:pt x="612" y="144"/>
                      </a:lnTo>
                      <a:lnTo>
                        <a:pt x="702" y="107"/>
                      </a:lnTo>
                      <a:lnTo>
                        <a:pt x="796" y="75"/>
                      </a:lnTo>
                      <a:lnTo>
                        <a:pt x="892" y="49"/>
                      </a:lnTo>
                      <a:lnTo>
                        <a:pt x="990" y="27"/>
                      </a:lnTo>
                      <a:lnTo>
                        <a:pt x="1089" y="13"/>
                      </a:lnTo>
                      <a:lnTo>
                        <a:pt x="1191" y="3"/>
                      </a:lnTo>
                      <a:lnTo>
                        <a:pt x="1295"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lumMod val="75000"/>
                        <a:lumOff val="25000"/>
                      </a:schemeClr>
                    </a:solidFill>
                    <a:effectLst/>
                    <a:uLnTx/>
                    <a:uFillTx/>
                    <a:latin typeface="字魂70号-灵悦黑体" panose="00000500000000000000" pitchFamily="2" charset="-122"/>
                    <a:ea typeface="字魂70号-灵悦黑体" panose="00000500000000000000" pitchFamily="2" charset="-122"/>
                  </a:endParaRPr>
                </a:p>
              </p:txBody>
            </p:sp>
          </p:grpSp>
          <p:grpSp>
            <p:nvGrpSpPr>
              <p:cNvPr id="56" name="Group 135"/>
              <p:cNvGrpSpPr/>
              <p:nvPr/>
            </p:nvGrpSpPr>
            <p:grpSpPr>
              <a:xfrm>
                <a:off x="7597026" y="3660493"/>
                <a:ext cx="256374" cy="264681"/>
                <a:chOff x="-3343275" y="-307975"/>
                <a:chExt cx="735013" cy="758826"/>
              </a:xfrm>
              <a:solidFill>
                <a:sysClr val="window" lastClr="FFFFFF"/>
              </a:solidFill>
            </p:grpSpPr>
            <p:sp>
              <p:nvSpPr>
                <p:cNvPr id="72" name="Freeform 659"/>
                <p:cNvSpPr>
                  <a:spLocks noEditPoints="1"/>
                </p:cNvSpPr>
                <p:nvPr/>
              </p:nvSpPr>
              <p:spPr bwMode="auto">
                <a:xfrm>
                  <a:off x="-3343275" y="-307975"/>
                  <a:ext cx="735013" cy="758826"/>
                </a:xfrm>
                <a:custGeom>
                  <a:avLst/>
                  <a:gdLst>
                    <a:gd name="T0" fmla="*/ 1152 w 3243"/>
                    <a:gd name="T1" fmla="*/ 325 h 3345"/>
                    <a:gd name="T2" fmla="*/ 831 w 3243"/>
                    <a:gd name="T3" fmla="*/ 666 h 3345"/>
                    <a:gd name="T4" fmla="*/ 1152 w 3243"/>
                    <a:gd name="T5" fmla="*/ 666 h 3345"/>
                    <a:gd name="T6" fmla="*/ 1152 w 3243"/>
                    <a:gd name="T7" fmla="*/ 325 h 3345"/>
                    <a:gd name="T8" fmla="*/ 1327 w 3243"/>
                    <a:gd name="T9" fmla="*/ 177 h 3345"/>
                    <a:gd name="T10" fmla="*/ 1327 w 3243"/>
                    <a:gd name="T11" fmla="*/ 843 h 3345"/>
                    <a:gd name="T12" fmla="*/ 666 w 3243"/>
                    <a:gd name="T13" fmla="*/ 843 h 3345"/>
                    <a:gd name="T14" fmla="*/ 666 w 3243"/>
                    <a:gd name="T15" fmla="*/ 2095 h 3345"/>
                    <a:gd name="T16" fmla="*/ 1622 w 3243"/>
                    <a:gd name="T17" fmla="*/ 3020 h 3345"/>
                    <a:gd name="T18" fmla="*/ 2578 w 3243"/>
                    <a:gd name="T19" fmla="*/ 2095 h 3345"/>
                    <a:gd name="T20" fmla="*/ 2578 w 3243"/>
                    <a:gd name="T21" fmla="*/ 177 h 3345"/>
                    <a:gd name="T22" fmla="*/ 1327 w 3243"/>
                    <a:gd name="T23" fmla="*/ 177 h 3345"/>
                    <a:gd name="T24" fmla="*/ 1216 w 3243"/>
                    <a:gd name="T25" fmla="*/ 0 h 3345"/>
                    <a:gd name="T26" fmla="*/ 2752 w 3243"/>
                    <a:gd name="T27" fmla="*/ 0 h 3345"/>
                    <a:gd name="T28" fmla="*/ 2752 w 3243"/>
                    <a:gd name="T29" fmla="*/ 963 h 3345"/>
                    <a:gd name="T30" fmla="*/ 3138 w 3243"/>
                    <a:gd name="T31" fmla="*/ 1336 h 3345"/>
                    <a:gd name="T32" fmla="*/ 2752 w 3243"/>
                    <a:gd name="T33" fmla="*/ 1336 h 3345"/>
                    <a:gd name="T34" fmla="*/ 2752 w 3243"/>
                    <a:gd name="T35" fmla="*/ 1926 h 3345"/>
                    <a:gd name="T36" fmla="*/ 3243 w 3243"/>
                    <a:gd name="T37" fmla="*/ 1452 h 3345"/>
                    <a:gd name="T38" fmla="*/ 3243 w 3243"/>
                    <a:gd name="T39" fmla="*/ 3345 h 3345"/>
                    <a:gd name="T40" fmla="*/ 0 w 3243"/>
                    <a:gd name="T41" fmla="*/ 3345 h 3345"/>
                    <a:gd name="T42" fmla="*/ 0 w 3243"/>
                    <a:gd name="T43" fmla="*/ 1452 h 3345"/>
                    <a:gd name="T44" fmla="*/ 491 w 3243"/>
                    <a:gd name="T45" fmla="*/ 1926 h 3345"/>
                    <a:gd name="T46" fmla="*/ 491 w 3243"/>
                    <a:gd name="T47" fmla="*/ 1336 h 3345"/>
                    <a:gd name="T48" fmla="*/ 106 w 3243"/>
                    <a:gd name="T49" fmla="*/ 1336 h 3345"/>
                    <a:gd name="T50" fmla="*/ 491 w 3243"/>
                    <a:gd name="T51" fmla="*/ 963 h 3345"/>
                    <a:gd name="T52" fmla="*/ 491 w 3243"/>
                    <a:gd name="T53" fmla="*/ 772 h 3345"/>
                    <a:gd name="T54" fmla="*/ 1216 w 3243"/>
                    <a:gd name="T55" fmla="*/ 0 h 3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43" h="3345">
                      <a:moveTo>
                        <a:pt x="1152" y="325"/>
                      </a:moveTo>
                      <a:lnTo>
                        <a:pt x="831" y="666"/>
                      </a:lnTo>
                      <a:lnTo>
                        <a:pt x="1152" y="666"/>
                      </a:lnTo>
                      <a:lnTo>
                        <a:pt x="1152" y="325"/>
                      </a:lnTo>
                      <a:close/>
                      <a:moveTo>
                        <a:pt x="1327" y="177"/>
                      </a:moveTo>
                      <a:lnTo>
                        <a:pt x="1327" y="843"/>
                      </a:lnTo>
                      <a:lnTo>
                        <a:pt x="666" y="843"/>
                      </a:lnTo>
                      <a:lnTo>
                        <a:pt x="666" y="2095"/>
                      </a:lnTo>
                      <a:lnTo>
                        <a:pt x="1622" y="3020"/>
                      </a:lnTo>
                      <a:lnTo>
                        <a:pt x="2578" y="2095"/>
                      </a:lnTo>
                      <a:lnTo>
                        <a:pt x="2578" y="177"/>
                      </a:lnTo>
                      <a:lnTo>
                        <a:pt x="1327" y="177"/>
                      </a:lnTo>
                      <a:close/>
                      <a:moveTo>
                        <a:pt x="1216" y="0"/>
                      </a:moveTo>
                      <a:lnTo>
                        <a:pt x="2752" y="0"/>
                      </a:lnTo>
                      <a:lnTo>
                        <a:pt x="2752" y="963"/>
                      </a:lnTo>
                      <a:lnTo>
                        <a:pt x="3138" y="1336"/>
                      </a:lnTo>
                      <a:lnTo>
                        <a:pt x="2752" y="1336"/>
                      </a:lnTo>
                      <a:lnTo>
                        <a:pt x="2752" y="1926"/>
                      </a:lnTo>
                      <a:lnTo>
                        <a:pt x="3243" y="1452"/>
                      </a:lnTo>
                      <a:lnTo>
                        <a:pt x="3243" y="3345"/>
                      </a:lnTo>
                      <a:lnTo>
                        <a:pt x="0" y="3345"/>
                      </a:lnTo>
                      <a:lnTo>
                        <a:pt x="0" y="1452"/>
                      </a:lnTo>
                      <a:lnTo>
                        <a:pt x="491" y="1926"/>
                      </a:lnTo>
                      <a:lnTo>
                        <a:pt x="491" y="1336"/>
                      </a:lnTo>
                      <a:lnTo>
                        <a:pt x="106" y="1336"/>
                      </a:lnTo>
                      <a:lnTo>
                        <a:pt x="491" y="963"/>
                      </a:lnTo>
                      <a:lnTo>
                        <a:pt x="491" y="772"/>
                      </a:lnTo>
                      <a:lnTo>
                        <a:pt x="1216"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lumMod val="75000"/>
                        <a:lumOff val="25000"/>
                      </a:schemeClr>
                    </a:solidFill>
                    <a:effectLst/>
                    <a:uLnTx/>
                    <a:uFillTx/>
                    <a:latin typeface="字魂70号-灵悦黑体" panose="00000500000000000000" pitchFamily="2" charset="-122"/>
                    <a:ea typeface="字魂70号-灵悦黑体" panose="00000500000000000000" pitchFamily="2" charset="-122"/>
                  </a:endParaRPr>
                </a:p>
              </p:txBody>
            </p:sp>
            <p:sp>
              <p:nvSpPr>
                <p:cNvPr id="73" name="Rectangle 660"/>
                <p:cNvSpPr>
                  <a:spLocks noChangeArrowheads="1"/>
                </p:cNvSpPr>
                <p:nvPr/>
              </p:nvSpPr>
              <p:spPr bwMode="auto">
                <a:xfrm>
                  <a:off x="-3105150" y="-53975"/>
                  <a:ext cx="261938" cy="49213"/>
                </a:xfrm>
                <a:prstGeom prst="rect">
                  <a:avLst/>
                </a:prstGeom>
                <a:grpFill/>
                <a:ln w="0">
                  <a:no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lumMod val="75000"/>
                        <a:lumOff val="25000"/>
                      </a:schemeClr>
                    </a:solidFill>
                    <a:effectLst/>
                    <a:uLnTx/>
                    <a:uFillTx/>
                    <a:latin typeface="字魂70号-灵悦黑体" panose="00000500000000000000" pitchFamily="2" charset="-122"/>
                    <a:ea typeface="字魂70号-灵悦黑体" panose="00000500000000000000" pitchFamily="2" charset="-122"/>
                  </a:endParaRPr>
                </a:p>
              </p:txBody>
            </p:sp>
            <p:sp>
              <p:nvSpPr>
                <p:cNvPr id="74" name="Rectangle 661"/>
                <p:cNvSpPr>
                  <a:spLocks noChangeArrowheads="1"/>
                </p:cNvSpPr>
                <p:nvPr/>
              </p:nvSpPr>
              <p:spPr bwMode="auto">
                <a:xfrm>
                  <a:off x="-3105150" y="57150"/>
                  <a:ext cx="261938" cy="49213"/>
                </a:xfrm>
                <a:prstGeom prst="rect">
                  <a:avLst/>
                </a:prstGeom>
                <a:grpFill/>
                <a:ln w="0">
                  <a:no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lumMod val="75000"/>
                        <a:lumOff val="25000"/>
                      </a:schemeClr>
                    </a:solidFill>
                    <a:effectLst/>
                    <a:uLnTx/>
                    <a:uFillTx/>
                    <a:latin typeface="字魂70号-灵悦黑体" panose="00000500000000000000" pitchFamily="2" charset="-122"/>
                    <a:ea typeface="字魂70号-灵悦黑体" panose="00000500000000000000" pitchFamily="2" charset="-122"/>
                  </a:endParaRPr>
                </a:p>
              </p:txBody>
            </p:sp>
          </p:grpSp>
          <p:grpSp>
            <p:nvGrpSpPr>
              <p:cNvPr id="57" name="组合 56"/>
              <p:cNvGrpSpPr/>
              <p:nvPr/>
            </p:nvGrpSpPr>
            <p:grpSpPr>
              <a:xfrm>
                <a:off x="6664740" y="1883887"/>
                <a:ext cx="2328959" cy="1407313"/>
                <a:chOff x="1338794" y="1870141"/>
                <a:chExt cx="2824891" cy="1706991"/>
              </a:xfrm>
            </p:grpSpPr>
            <p:sp>
              <p:nvSpPr>
                <p:cNvPr id="70" name="文本框 8"/>
                <p:cNvSpPr txBox="1"/>
                <p:nvPr/>
              </p:nvSpPr>
              <p:spPr>
                <a:xfrm>
                  <a:off x="1344956" y="2573347"/>
                  <a:ext cx="2818729" cy="10037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zh-CN" sz="1600" dirty="0">
                      <a:solidFill>
                        <a:schemeClr val="tx1">
                          <a:lumMod val="75000"/>
                          <a:lumOff val="25000"/>
                        </a:schemeClr>
                      </a:solidFill>
                      <a:latin typeface="字魂70号-灵悦黑体" panose="00000500000000000000" pitchFamily="2" charset="-122"/>
                      <a:ea typeface="字魂70号-灵悦黑体" panose="00000500000000000000" pitchFamily="2" charset="-122"/>
                    </a:rPr>
                    <a:t>双手放于体操垫上练习手脚协同发力</a:t>
                  </a:r>
                </a:p>
              </p:txBody>
            </p:sp>
            <p:sp>
              <p:nvSpPr>
                <p:cNvPr id="71" name="矩形 70"/>
                <p:cNvSpPr/>
                <p:nvPr/>
              </p:nvSpPr>
              <p:spPr>
                <a:xfrm>
                  <a:off x="1338794" y="1870141"/>
                  <a:ext cx="2070345" cy="596150"/>
                </a:xfrm>
                <a:prstGeom prst="rect">
                  <a:avLst/>
                </a:prstGeom>
              </p:spPr>
              <p:txBody>
                <a:bodyPr wrap="none">
                  <a:spAutoFit/>
                </a:bodyPr>
                <a:lstStyle/>
                <a:p>
                  <a:pPr lvl="0">
                    <a:lnSpc>
                      <a:spcPct val="130000"/>
                    </a:lnSpc>
                  </a:pPr>
                  <a:r>
                    <a:rPr lang="zh-CN" altLang="en-US" sz="2000" dirty="0">
                      <a:solidFill>
                        <a:srgbClr val="FF0000"/>
                      </a:solidFill>
                      <a:latin typeface="字魂70号-灵悦黑体" panose="00000500000000000000" pitchFamily="2" charset="-122"/>
                      <a:ea typeface="字魂70号-灵悦黑体" panose="00000500000000000000" pitchFamily="2" charset="-122"/>
                    </a:rPr>
                    <a:t>推手蹬地不够</a:t>
                  </a:r>
                </a:p>
              </p:txBody>
            </p:sp>
          </p:grpSp>
          <p:grpSp>
            <p:nvGrpSpPr>
              <p:cNvPr id="58" name="组合 57"/>
              <p:cNvGrpSpPr/>
              <p:nvPr/>
            </p:nvGrpSpPr>
            <p:grpSpPr>
              <a:xfrm>
                <a:off x="2836745" y="1875271"/>
                <a:ext cx="2323879" cy="1263164"/>
                <a:chOff x="1682981" y="1870141"/>
                <a:chExt cx="2818729" cy="1532146"/>
              </a:xfrm>
            </p:grpSpPr>
            <p:sp>
              <p:nvSpPr>
                <p:cNvPr id="68" name="文本框 8"/>
                <p:cNvSpPr txBox="1"/>
                <p:nvPr/>
              </p:nvSpPr>
              <p:spPr>
                <a:xfrm>
                  <a:off x="1682981" y="2444720"/>
                  <a:ext cx="2818729" cy="95756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zh-CN" sz="1600" dirty="0">
                      <a:solidFill>
                        <a:schemeClr val="tx1">
                          <a:lumMod val="75000"/>
                          <a:lumOff val="25000"/>
                        </a:schemeClr>
                      </a:solidFill>
                      <a:latin typeface="字魂70号-灵悦黑体" panose="00000500000000000000" pitchFamily="2" charset="-122"/>
                      <a:ea typeface="字魂70号-灵悦黑体" panose="00000500000000000000" pitchFamily="2" charset="-122"/>
                    </a:rPr>
                    <a:t>身体协调发力，双手用力均衡，双腿同时蹬地</a:t>
                  </a:r>
                </a:p>
              </p:txBody>
            </p:sp>
            <p:sp>
              <p:nvSpPr>
                <p:cNvPr id="69" name="矩形 68"/>
                <p:cNvSpPr/>
                <p:nvPr/>
              </p:nvSpPr>
              <p:spPr>
                <a:xfrm>
                  <a:off x="1682981" y="1870141"/>
                  <a:ext cx="1454171" cy="596150"/>
                </a:xfrm>
                <a:prstGeom prst="rect">
                  <a:avLst/>
                </a:prstGeom>
              </p:spPr>
              <p:txBody>
                <a:bodyPr wrap="none">
                  <a:spAutoFit/>
                </a:bodyPr>
                <a:lstStyle/>
                <a:p>
                  <a:pPr lvl="0">
                    <a:lnSpc>
                      <a:spcPct val="130000"/>
                    </a:lnSpc>
                  </a:pPr>
                  <a:r>
                    <a:rPr lang="zh-CN" altLang="en-US" sz="2000" dirty="0">
                      <a:solidFill>
                        <a:srgbClr val="FF0000"/>
                      </a:solidFill>
                      <a:latin typeface="字魂70号-灵悦黑体" panose="00000500000000000000" pitchFamily="2" charset="-122"/>
                      <a:ea typeface="字魂70号-灵悦黑体" panose="00000500000000000000" pitchFamily="2" charset="-122"/>
                    </a:rPr>
                    <a:t>滚动不正</a:t>
                  </a:r>
                </a:p>
              </p:txBody>
            </p:sp>
          </p:grpSp>
          <p:grpSp>
            <p:nvGrpSpPr>
              <p:cNvPr id="60" name="组合 59"/>
              <p:cNvGrpSpPr/>
              <p:nvPr/>
            </p:nvGrpSpPr>
            <p:grpSpPr>
              <a:xfrm>
                <a:off x="6611702" y="4743298"/>
                <a:ext cx="3813371" cy="1136011"/>
                <a:chOff x="1871684" y="1383363"/>
                <a:chExt cx="4625396" cy="1377917"/>
              </a:xfrm>
            </p:grpSpPr>
            <p:sp>
              <p:nvSpPr>
                <p:cNvPr id="64" name="文本框 8"/>
                <p:cNvSpPr txBox="1"/>
                <p:nvPr/>
              </p:nvSpPr>
              <p:spPr>
                <a:xfrm>
                  <a:off x="2182852" y="2053449"/>
                  <a:ext cx="2818729" cy="7078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zh-CN" sz="1600" dirty="0">
                      <a:solidFill>
                        <a:schemeClr val="tx1">
                          <a:lumMod val="75000"/>
                          <a:lumOff val="25000"/>
                        </a:schemeClr>
                      </a:solidFill>
                      <a:latin typeface="字魂70号-灵悦黑体" panose="00000500000000000000" pitchFamily="2" charset="-122"/>
                      <a:ea typeface="字魂70号-灵悦黑体" panose="00000500000000000000" pitchFamily="2" charset="-122"/>
                    </a:rPr>
                    <a:t>放沙包在下颚和两腿之间进行辅助练习</a:t>
                  </a:r>
                </a:p>
              </p:txBody>
            </p:sp>
            <p:sp>
              <p:nvSpPr>
                <p:cNvPr id="65" name="矩形 64"/>
                <p:cNvSpPr/>
                <p:nvPr/>
              </p:nvSpPr>
              <p:spPr>
                <a:xfrm>
                  <a:off x="1871684" y="1383363"/>
                  <a:ext cx="4625396" cy="596150"/>
                </a:xfrm>
                <a:prstGeom prst="rect">
                  <a:avLst/>
                </a:prstGeom>
              </p:spPr>
              <p:txBody>
                <a:bodyPr wrap="none">
                  <a:spAutoFit/>
                </a:bodyPr>
                <a:lstStyle/>
                <a:p>
                  <a:pPr lvl="0">
                    <a:lnSpc>
                      <a:spcPct val="130000"/>
                    </a:lnSpc>
                  </a:pPr>
                  <a:r>
                    <a:rPr lang="zh-CN" sz="2000" dirty="0">
                      <a:solidFill>
                        <a:srgbClr val="FF0000"/>
                      </a:solidFill>
                      <a:latin typeface="字魂70号-灵悦黑体" panose="00000500000000000000" pitchFamily="2" charset="-122"/>
                      <a:ea typeface="字魂70号-灵悦黑体" panose="00000500000000000000" pitchFamily="2" charset="-122"/>
                    </a:rPr>
                    <a:t>头埋不下去，双脚并不拢</a:t>
                  </a:r>
                </a:p>
              </p:txBody>
            </p:sp>
          </p:grpSp>
        </p:grpSp>
        <p:pic>
          <p:nvPicPr>
            <p:cNvPr id="93" name="图片 92"/>
            <p:cNvPicPr>
              <a:picLocks noChangeAspect="1"/>
            </p:cNvPicPr>
            <p:nvPr/>
          </p:nvPicPr>
          <p:blipFill rotWithShape="1">
            <a:blip r:embed="rId3" cstate="screen"/>
            <a:srcRect t="-12547"/>
            <a:stretch>
              <a:fillRect/>
            </a:stretch>
          </p:blipFill>
          <p:spPr>
            <a:xfrm>
              <a:off x="2209064" y="4140441"/>
              <a:ext cx="978546" cy="113216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6399" y="1682356"/>
            <a:ext cx="5904253" cy="1568450"/>
          </a:xfrm>
          <a:prstGeom prst="rect">
            <a:avLst/>
          </a:prstGeom>
          <a:noFill/>
        </p:spPr>
        <p:txBody>
          <a:bodyPr wrap="square" rtlCol="0">
            <a:spAutoFit/>
          </a:bodyPr>
          <a:lstStyle/>
          <a:p>
            <a:pPr algn="dist"/>
            <a:r>
              <a:rPr lang="zh-CN" altLang="en-US" sz="9600" spc="-300" dirty="0">
                <a:solidFill>
                  <a:srgbClr val="FF0000"/>
                </a:solidFill>
                <a:effectLst>
                  <a:outerShdw blurRad="38100" dist="38100" dir="2700000" algn="tl">
                    <a:srgbClr val="000000">
                      <a:alpha val="43137"/>
                    </a:srgbClr>
                  </a:outerShdw>
                </a:effectLst>
                <a:latin typeface="字魂70号-灵悦黑体" panose="00000500000000000000" pitchFamily="2" charset="-122"/>
                <a:ea typeface="字魂70号-灵悦黑体" panose="00000500000000000000" pitchFamily="2" charset="-122"/>
              </a:rPr>
              <a:t>保护</a:t>
            </a:r>
          </a:p>
        </p:txBody>
      </p:sp>
      <p:sp>
        <p:nvSpPr>
          <p:cNvPr id="4" name="矩形 3"/>
          <p:cNvSpPr/>
          <p:nvPr/>
        </p:nvSpPr>
        <p:spPr>
          <a:xfrm>
            <a:off x="2756535" y="3880485"/>
            <a:ext cx="7125335" cy="506730"/>
          </a:xfrm>
          <a:prstGeom prst="rect">
            <a:avLst/>
          </a:prstGeom>
        </p:spPr>
        <p:txBody>
          <a:bodyPr wrap="square">
            <a:spAutoFit/>
          </a:bodyPr>
          <a:lstStyle/>
          <a:p>
            <a:pPr algn="ctr">
              <a:lnSpc>
                <a:spcPct val="150000"/>
              </a:lnSpc>
            </a:pPr>
            <a:r>
              <a:rPr lang="zh-CN" altLang="en-US" dirty="0">
                <a:solidFill>
                  <a:srgbClr val="FF0000">
                    <a:alpha val="50000"/>
                  </a:srgbClr>
                </a:solidFill>
                <a:latin typeface="字魂70号-灵悦黑体" panose="00000500000000000000" pitchFamily="2" charset="-122"/>
                <a:ea typeface="字魂70号-灵悦黑体" panose="00000500000000000000" pitchFamily="2" charset="-122"/>
              </a:rPr>
              <a:t>保护是体操运动中不可缺少的一个环节 前滚翻也是需要保护人员的</a:t>
            </a:r>
          </a:p>
        </p:txBody>
      </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COMMONDATA" val="eyJoZGlkIjoiMTExNmUwNmJmMzAwMjgwNGIxNGM5Y2ZmMWFhYzQ2NGI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347</Words>
  <Application>Microsoft Office PowerPoint</Application>
  <PresentationFormat>宽屏</PresentationFormat>
  <Paragraphs>58</Paragraphs>
  <Slides>11</Slides>
  <Notes>11</Notes>
  <HiddenSlides>0</HiddenSlides>
  <MMClips>1</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11</vt:i4>
      </vt:variant>
    </vt:vector>
  </HeadingPairs>
  <TitlesOfParts>
    <vt:vector size="15" baseType="lpstr">
      <vt:lpstr>等线</vt:lpstr>
      <vt:lpstr>字魂70号-灵悦黑体</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郁峰</cp:lastModifiedBy>
  <cp:revision>134</cp:revision>
  <dcterms:created xsi:type="dcterms:W3CDTF">2019-11-06T03:33:00Z</dcterms:created>
  <dcterms:modified xsi:type="dcterms:W3CDTF">2025-01-08T09:04:45Z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2052-11.1.0.12353</vt:lpwstr>
  </property>
  <property fmtid="{D5CDD505-2E9C-101B-9397-08002B2CF9AE}" pid="3" name="ICV">
    <vt:lpwstr>256FE0F12E6C4B3AA6382DA19B4AE8E2</vt:lpwstr>
  </property>
</Properties>
</file>