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73" r:id="rId6"/>
    <p:sldId id="261" r:id="rId7"/>
    <p:sldId id="274" r:id="rId8"/>
    <p:sldId id="262" r:id="rId9"/>
    <p:sldId id="266" r:id="rId10"/>
    <p:sldId id="258" r:id="rId11"/>
    <p:sldId id="264" r:id="rId12"/>
    <p:sldId id="265" r:id="rId13"/>
    <p:sldId id="267" r:id="rId14"/>
    <p:sldId id="269" r:id="rId15"/>
    <p:sldId id="270" r:id="rId16"/>
    <p:sldId id="263" r:id="rId17"/>
    <p:sldId id="271" r:id="rId18"/>
    <p:sldId id="272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7" y="-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3017-D109-4247-8AA6-59BF0FF6EC1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E27F-7511-4936-82BE-E4CDBC6F5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28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3017-D109-4247-8AA6-59BF0FF6EC1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E27F-7511-4936-82BE-E4CDBC6F5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62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3017-D109-4247-8AA6-59BF0FF6EC1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E27F-7511-4936-82BE-E4CDBC6F5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00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3017-D109-4247-8AA6-59BF0FF6EC1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E27F-7511-4936-82BE-E4CDBC6F5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84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3017-D109-4247-8AA6-59BF0FF6EC1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E27F-7511-4936-82BE-E4CDBC6F5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60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3017-D109-4247-8AA6-59BF0FF6EC1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E27F-7511-4936-82BE-E4CDBC6F5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03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3017-D109-4247-8AA6-59BF0FF6EC1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E27F-7511-4936-82BE-E4CDBC6F5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4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3017-D109-4247-8AA6-59BF0FF6EC1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E27F-7511-4936-82BE-E4CDBC6F5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4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3017-D109-4247-8AA6-59BF0FF6EC1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E27F-7511-4936-82BE-E4CDBC6F5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00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3017-D109-4247-8AA6-59BF0FF6EC1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E27F-7511-4936-82BE-E4CDBC6F5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91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3017-D109-4247-8AA6-59BF0FF6EC1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8E27F-7511-4936-82BE-E4CDBC6F5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11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03017-D109-4247-8AA6-59BF0FF6EC1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8E27F-7511-4936-82BE-E4CDBC6F5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65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54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1763688" y="1700808"/>
            <a:ext cx="5688000" cy="129837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数字游戏</a:t>
            </a:r>
            <a:endParaRPr lang="zh-CN" alt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4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126875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在下面的方格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中，每行、每列都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，并且每个数在每行、每列都只出现一次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应该是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几？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16553" y="260648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5128" y="384576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grpSp>
        <p:nvGrpSpPr>
          <p:cNvPr id="74" name="组合 73"/>
          <p:cNvGrpSpPr/>
          <p:nvPr/>
        </p:nvGrpSpPr>
        <p:grpSpPr>
          <a:xfrm>
            <a:off x="3167844" y="2817310"/>
            <a:ext cx="3204356" cy="3460849"/>
            <a:chOff x="1187624" y="2708920"/>
            <a:chExt cx="3204356" cy="3460849"/>
          </a:xfrm>
        </p:grpSpPr>
        <p:grpSp>
          <p:nvGrpSpPr>
            <p:cNvPr id="5" name="组合 4"/>
            <p:cNvGrpSpPr/>
            <p:nvPr/>
          </p:nvGrpSpPr>
          <p:grpSpPr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569" y="3284983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3336936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3336936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A</a:t>
            </a:r>
            <a:endParaRPr lang="zh-CN" alt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3336936" y="551723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166589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1112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</a:t>
            </a:r>
            <a:endParaRPr lang="zh-CN" alt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4993120" y="46531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87390" y="380123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516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126875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在下面的方格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中，每行、每列都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，并且每个数在每行、每列都只出现一次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应该是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几？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16553" y="260648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5128" y="384576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grpSp>
        <p:nvGrpSpPr>
          <p:cNvPr id="74" name="组合 73"/>
          <p:cNvGrpSpPr/>
          <p:nvPr/>
        </p:nvGrpSpPr>
        <p:grpSpPr>
          <a:xfrm>
            <a:off x="3167844" y="2817310"/>
            <a:ext cx="3204356" cy="3460849"/>
            <a:chOff x="1187624" y="2708920"/>
            <a:chExt cx="3204356" cy="3460849"/>
          </a:xfrm>
        </p:grpSpPr>
        <p:grpSp>
          <p:nvGrpSpPr>
            <p:cNvPr id="5" name="组合 4"/>
            <p:cNvGrpSpPr/>
            <p:nvPr/>
          </p:nvGrpSpPr>
          <p:grpSpPr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569" y="3284983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3336936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3336936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A</a:t>
            </a:r>
            <a:endParaRPr lang="zh-CN" alt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3336936" y="551723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166589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1112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</a:t>
            </a:r>
            <a:endParaRPr lang="zh-CN" alt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4993120" y="46531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87390" y="380123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5484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126875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在下面的方格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中，每行、每列都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，并且每个数在每行、每列都只出现一次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应该是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几？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16553" y="260648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5128" y="384576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grpSp>
        <p:nvGrpSpPr>
          <p:cNvPr id="74" name="组合 73"/>
          <p:cNvGrpSpPr/>
          <p:nvPr/>
        </p:nvGrpSpPr>
        <p:grpSpPr>
          <a:xfrm>
            <a:off x="3167844" y="2817310"/>
            <a:ext cx="3204356" cy="3460849"/>
            <a:chOff x="1187624" y="2708920"/>
            <a:chExt cx="3204356" cy="3460849"/>
          </a:xfrm>
        </p:grpSpPr>
        <p:grpSp>
          <p:nvGrpSpPr>
            <p:cNvPr id="5" name="组合 4"/>
            <p:cNvGrpSpPr/>
            <p:nvPr/>
          </p:nvGrpSpPr>
          <p:grpSpPr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569" y="3284983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3336936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3336936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36936" y="551723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166589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1112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</a:t>
            </a:r>
            <a:endParaRPr lang="zh-CN" alt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4993120" y="46531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87390" y="380123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37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126875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在下面的方格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中，每行、每列都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，并且每个数在每行、每列都只出现一次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应该是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几？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16553" y="260648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5128" y="384576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grpSp>
        <p:nvGrpSpPr>
          <p:cNvPr id="74" name="组合 73"/>
          <p:cNvGrpSpPr/>
          <p:nvPr/>
        </p:nvGrpSpPr>
        <p:grpSpPr>
          <a:xfrm>
            <a:off x="3167844" y="2817310"/>
            <a:ext cx="3204356" cy="3460849"/>
            <a:chOff x="1187624" y="2708920"/>
            <a:chExt cx="3204356" cy="3460849"/>
          </a:xfrm>
        </p:grpSpPr>
        <p:grpSp>
          <p:nvGrpSpPr>
            <p:cNvPr id="5" name="组合 4"/>
            <p:cNvGrpSpPr/>
            <p:nvPr/>
          </p:nvGrpSpPr>
          <p:grpSpPr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569" y="3284983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3336936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3336936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36936" y="551723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166589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1112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</a:t>
            </a:r>
            <a:endParaRPr lang="zh-CN" alt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4993120" y="46531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87390" y="380123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632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126875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在下面的方格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中，每行、每列都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，并且每个数在每行、每列都只出现一次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应该是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几？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16553" y="260648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5128" y="384576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grpSp>
        <p:nvGrpSpPr>
          <p:cNvPr id="74" name="组合 73"/>
          <p:cNvGrpSpPr/>
          <p:nvPr/>
        </p:nvGrpSpPr>
        <p:grpSpPr>
          <a:xfrm>
            <a:off x="3167844" y="2817310"/>
            <a:ext cx="3204356" cy="3460849"/>
            <a:chOff x="1187624" y="2708920"/>
            <a:chExt cx="3204356" cy="3460849"/>
          </a:xfrm>
        </p:grpSpPr>
        <p:grpSp>
          <p:nvGrpSpPr>
            <p:cNvPr id="5" name="组合 4"/>
            <p:cNvGrpSpPr/>
            <p:nvPr/>
          </p:nvGrpSpPr>
          <p:grpSpPr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569" y="3284983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rgbClr val="00B05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rgbClr val="00B05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rgbClr val="00B05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rgbClr val="00B05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3336936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3336936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36936" y="551723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166589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1112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</a:t>
            </a:r>
            <a:endParaRPr lang="zh-CN" alt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4993120" y="46531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87390" y="380123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632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126875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在下面的方格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中，每行、每列都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，并且每个数在每行、每列都只出现一次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应该是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几？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16553" y="260648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5128" y="384576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grpSp>
        <p:nvGrpSpPr>
          <p:cNvPr id="74" name="组合 73"/>
          <p:cNvGrpSpPr/>
          <p:nvPr/>
        </p:nvGrpSpPr>
        <p:grpSpPr>
          <a:xfrm>
            <a:off x="3167844" y="2817310"/>
            <a:ext cx="3204356" cy="3460849"/>
            <a:chOff x="1187624" y="2708920"/>
            <a:chExt cx="3204356" cy="3460849"/>
          </a:xfrm>
        </p:grpSpPr>
        <p:grpSp>
          <p:nvGrpSpPr>
            <p:cNvPr id="5" name="组合 4"/>
            <p:cNvGrpSpPr/>
            <p:nvPr/>
          </p:nvGrpSpPr>
          <p:grpSpPr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569" y="3284983"/>
                <a:ext cx="504056" cy="50405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rgbClr val="00B05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rgbClr val="00B05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rgbClr val="00B050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3336936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3336936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36936" y="551723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166589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1112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</a:t>
            </a:r>
            <a:endParaRPr lang="zh-CN" alt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4993120" y="46531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87390" y="380123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886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126875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在下面的方格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中，每行、每列都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，并且每个数在每行、每列都只出现一次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应该是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几？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16553" y="260648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5128" y="384576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grpSp>
        <p:nvGrpSpPr>
          <p:cNvPr id="74" name="组合 73"/>
          <p:cNvGrpSpPr/>
          <p:nvPr/>
        </p:nvGrpSpPr>
        <p:grpSpPr>
          <a:xfrm>
            <a:off x="3167844" y="2817310"/>
            <a:ext cx="3204356" cy="3460849"/>
            <a:chOff x="1187624" y="2708920"/>
            <a:chExt cx="3204356" cy="3460849"/>
          </a:xfrm>
        </p:grpSpPr>
        <p:grpSp>
          <p:nvGrpSpPr>
            <p:cNvPr id="5" name="组合 4"/>
            <p:cNvGrpSpPr/>
            <p:nvPr/>
          </p:nvGrpSpPr>
          <p:grpSpPr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569" y="3284983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3336936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3336936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36936" y="551723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166589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1112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1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3120" y="46531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87390" y="380123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611560" y="3140968"/>
            <a:ext cx="2072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你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能填</a:t>
            </a:r>
            <a:r>
              <a:rPr lang="zh-CN" altLang="en-US" sz="4000" b="1" dirty="0">
                <a:solidFill>
                  <a:srgbClr val="FF0000"/>
                </a:solidFill>
              </a:rPr>
              <a:t>出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其它方格</a:t>
            </a:r>
            <a:r>
              <a:rPr lang="zh-CN" altLang="en-US" sz="4000" b="1" dirty="0">
                <a:solidFill>
                  <a:srgbClr val="FF0000"/>
                </a:solidFill>
              </a:rPr>
              <a:t>里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的数</a:t>
            </a:r>
            <a:r>
              <a:rPr lang="zh-CN" altLang="en-US" sz="4000" b="1" dirty="0">
                <a:solidFill>
                  <a:srgbClr val="FF0000"/>
                </a:solidFill>
              </a:rPr>
              <a:t>吗？</a:t>
            </a:r>
          </a:p>
        </p:txBody>
      </p:sp>
    </p:spTree>
    <p:extLst>
      <p:ext uri="{BB962C8B-B14F-4D97-AF65-F5344CB8AC3E}">
        <p14:creationId xmlns:p14="http://schemas.microsoft.com/office/powerpoint/2010/main" val="126484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126875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在下面的方格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中，每行、每列都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，并且每个数在每行、每列都只出现一次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应该是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几？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16553" y="260648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5128" y="384576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grpSp>
        <p:nvGrpSpPr>
          <p:cNvPr id="74" name="组合 73"/>
          <p:cNvGrpSpPr/>
          <p:nvPr/>
        </p:nvGrpSpPr>
        <p:grpSpPr>
          <a:xfrm>
            <a:off x="3167844" y="2817310"/>
            <a:ext cx="3204356" cy="3460849"/>
            <a:chOff x="1187624" y="2708920"/>
            <a:chExt cx="3204356" cy="3460849"/>
          </a:xfrm>
        </p:grpSpPr>
        <p:grpSp>
          <p:nvGrpSpPr>
            <p:cNvPr id="5" name="组合 4"/>
            <p:cNvGrpSpPr/>
            <p:nvPr/>
          </p:nvGrpSpPr>
          <p:grpSpPr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569" y="3284983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3336936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3336936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36936" y="551723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166589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1112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1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3120" y="46531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87390" y="380123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611560" y="3140968"/>
            <a:ext cx="2072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你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能填</a:t>
            </a:r>
            <a:r>
              <a:rPr lang="zh-CN" altLang="en-US" sz="4000" b="1" dirty="0">
                <a:solidFill>
                  <a:srgbClr val="FF0000"/>
                </a:solidFill>
              </a:rPr>
              <a:t>出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其它方格</a:t>
            </a:r>
            <a:r>
              <a:rPr lang="zh-CN" altLang="en-US" sz="4000" b="1" dirty="0">
                <a:solidFill>
                  <a:srgbClr val="FF0000"/>
                </a:solidFill>
              </a:rPr>
              <a:t>里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的数</a:t>
            </a:r>
            <a:r>
              <a:rPr lang="zh-CN" altLang="en-US" sz="4000" b="1" dirty="0">
                <a:solidFill>
                  <a:srgbClr val="FF0000"/>
                </a:solidFill>
              </a:rPr>
              <a:t>吗？</a:t>
            </a:r>
          </a:p>
        </p:txBody>
      </p:sp>
    </p:spTree>
    <p:extLst>
      <p:ext uri="{BB962C8B-B14F-4D97-AF65-F5344CB8AC3E}">
        <p14:creationId xmlns:p14="http://schemas.microsoft.com/office/powerpoint/2010/main" val="42424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126875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在下面的方格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中，每行、每列都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，并且每个数在每行、每列都只出现一次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应该是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几？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16553" y="260648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5128" y="384576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grpSp>
        <p:nvGrpSpPr>
          <p:cNvPr id="74" name="组合 73"/>
          <p:cNvGrpSpPr/>
          <p:nvPr/>
        </p:nvGrpSpPr>
        <p:grpSpPr>
          <a:xfrm>
            <a:off x="3167844" y="2817310"/>
            <a:ext cx="3204356" cy="3460849"/>
            <a:chOff x="1187624" y="2708920"/>
            <a:chExt cx="3204356" cy="3460849"/>
          </a:xfrm>
        </p:grpSpPr>
        <p:grpSp>
          <p:nvGrpSpPr>
            <p:cNvPr id="5" name="组合 4"/>
            <p:cNvGrpSpPr/>
            <p:nvPr/>
          </p:nvGrpSpPr>
          <p:grpSpPr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569" y="3284983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3336936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3336936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36936" y="551723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166589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1112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1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3120" y="46531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87390" y="380123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611560" y="3140968"/>
            <a:ext cx="2072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你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能填</a:t>
            </a:r>
            <a:r>
              <a:rPr lang="zh-CN" altLang="en-US" sz="4000" b="1" dirty="0">
                <a:solidFill>
                  <a:srgbClr val="FF0000"/>
                </a:solidFill>
              </a:rPr>
              <a:t>出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其它方格</a:t>
            </a:r>
            <a:r>
              <a:rPr lang="zh-CN" altLang="en-US" sz="4000" b="1" dirty="0">
                <a:solidFill>
                  <a:srgbClr val="FF0000"/>
                </a:solidFill>
              </a:rPr>
              <a:t>里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的数</a:t>
            </a:r>
            <a:r>
              <a:rPr lang="zh-CN" altLang="en-US" sz="4000" b="1" dirty="0">
                <a:solidFill>
                  <a:srgbClr val="FF0000"/>
                </a:solidFill>
              </a:rPr>
              <a:t>吗？</a:t>
            </a:r>
          </a:p>
        </p:txBody>
      </p:sp>
    </p:spTree>
    <p:extLst>
      <p:ext uri="{BB962C8B-B14F-4D97-AF65-F5344CB8AC3E}">
        <p14:creationId xmlns:p14="http://schemas.microsoft.com/office/powerpoint/2010/main" val="20348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126875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在下面的方格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中，每行、每列都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，并且每个数在每行、每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列、每宫都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只出现一次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23530" y="260648"/>
            <a:ext cx="3053576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数独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5128" y="384576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grpSp>
        <p:nvGrpSpPr>
          <p:cNvPr id="74" name="组合 73"/>
          <p:cNvGrpSpPr/>
          <p:nvPr/>
        </p:nvGrpSpPr>
        <p:grpSpPr>
          <a:xfrm>
            <a:off x="3167844" y="2817310"/>
            <a:ext cx="3204356" cy="3460849"/>
            <a:chOff x="1187624" y="2708920"/>
            <a:chExt cx="3204356" cy="3460849"/>
          </a:xfrm>
        </p:grpSpPr>
        <p:grpSp>
          <p:nvGrpSpPr>
            <p:cNvPr id="5" name="组合 4"/>
            <p:cNvGrpSpPr/>
            <p:nvPr/>
          </p:nvGrpSpPr>
          <p:grpSpPr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569" y="3284983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4995920" y="378420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4216155" y="5481073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5820225" y="551723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787390" y="295826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4</a:t>
            </a:r>
            <a:endParaRPr lang="zh-CN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02074" y="375198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1</a:t>
            </a:r>
            <a:endParaRPr lang="zh-CN" alt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87390" y="462360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87390" y="378420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611560" y="3140968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你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能快速完成吗</a:t>
            </a:r>
            <a:r>
              <a:rPr lang="zh-CN" altLang="en-US" sz="4000" b="1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12" name="矩形 11"/>
          <p:cNvSpPr/>
          <p:nvPr/>
        </p:nvSpPr>
        <p:spPr>
          <a:xfrm>
            <a:off x="3204469" y="2817310"/>
            <a:ext cx="1583555" cy="172819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788645" y="2817312"/>
            <a:ext cx="1583555" cy="172819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205090" y="4551796"/>
            <a:ext cx="1583555" cy="172819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788645" y="4551796"/>
            <a:ext cx="1583555" cy="172819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392613" y="2954449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4216155" y="293396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4995920" y="5481073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536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1016553" y="44624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691680" y="1772816"/>
            <a:ext cx="5832648" cy="1080120"/>
          </a:xfrm>
          <a:prstGeom prst="wedgeRoundRectCallout">
            <a:avLst>
              <a:gd name="adj1" fmla="val -46655"/>
              <a:gd name="adj2" fmla="val -7011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91680" y="189737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规则：每行每列都有</a:t>
            </a:r>
            <a:r>
              <a:rPr lang="en-US" altLang="zh-CN" sz="2400" b="1" dirty="0" smtClean="0"/>
              <a:t>1—4</a:t>
            </a:r>
            <a:r>
              <a:rPr lang="zh-CN" altLang="en-US" sz="2400" b="1" dirty="0" smtClean="0"/>
              <a:t>这</a:t>
            </a:r>
            <a:r>
              <a:rPr lang="zh-CN" altLang="en-US" sz="2400" b="1" dirty="0"/>
              <a:t>四</a:t>
            </a:r>
            <a:r>
              <a:rPr lang="zh-CN" altLang="en-US" sz="2400" b="1" dirty="0" smtClean="0"/>
              <a:t>个数，并且每个数在每行、每列都只出现一次。</a:t>
            </a:r>
            <a:endParaRPr lang="zh-CN" altLang="en-US" sz="2400" b="1" dirty="0"/>
          </a:p>
        </p:txBody>
      </p:sp>
      <p:grpSp>
        <p:nvGrpSpPr>
          <p:cNvPr id="19" name="组合 18"/>
          <p:cNvGrpSpPr/>
          <p:nvPr/>
        </p:nvGrpSpPr>
        <p:grpSpPr>
          <a:xfrm>
            <a:off x="1763688" y="2307544"/>
            <a:ext cx="4608512" cy="420831"/>
            <a:chOff x="1763688" y="2759046"/>
            <a:chExt cx="4608512" cy="420831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1763688" y="2759046"/>
              <a:ext cx="4608512" cy="53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763688" y="3174544"/>
              <a:ext cx="4608512" cy="53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63688" y="2764379"/>
              <a:ext cx="0" cy="4154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372200" y="2759046"/>
              <a:ext cx="0" cy="4154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8" name="组合 1027"/>
          <p:cNvGrpSpPr/>
          <p:nvPr/>
        </p:nvGrpSpPr>
        <p:grpSpPr>
          <a:xfrm>
            <a:off x="1187624" y="3284984"/>
            <a:ext cx="1995079" cy="504056"/>
            <a:chOff x="1187624" y="3284984"/>
            <a:chExt cx="1995079" cy="504056"/>
          </a:xfrm>
        </p:grpSpPr>
        <p:sp>
          <p:nvSpPr>
            <p:cNvPr id="1027" name="矩形 1026"/>
            <p:cNvSpPr/>
            <p:nvPr/>
          </p:nvSpPr>
          <p:spPr>
            <a:xfrm>
              <a:off x="1187624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1669513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2173569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2678647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29" name="TextBox 1028"/>
          <p:cNvSpPr txBox="1"/>
          <p:nvPr/>
        </p:nvSpPr>
        <p:spPr>
          <a:xfrm>
            <a:off x="1187624" y="3214717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2699792" y="3214717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A</a:t>
            </a:r>
            <a:endParaRPr lang="zh-CN" altLang="en-US" sz="3600" dirty="0"/>
          </a:p>
        </p:txBody>
      </p:sp>
      <p:grpSp>
        <p:nvGrpSpPr>
          <p:cNvPr id="57" name="组合 56"/>
          <p:cNvGrpSpPr/>
          <p:nvPr/>
        </p:nvGrpSpPr>
        <p:grpSpPr>
          <a:xfrm>
            <a:off x="1187624" y="4149080"/>
            <a:ext cx="1995079" cy="504056"/>
            <a:chOff x="1187624" y="3284984"/>
            <a:chExt cx="1995079" cy="504056"/>
          </a:xfrm>
        </p:grpSpPr>
        <p:sp>
          <p:nvSpPr>
            <p:cNvPr id="58" name="矩形 57"/>
            <p:cNvSpPr/>
            <p:nvPr/>
          </p:nvSpPr>
          <p:spPr>
            <a:xfrm>
              <a:off x="1187624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669513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2173569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2678647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187624" y="4078813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sp>
        <p:nvSpPr>
          <p:cNvPr id="63" name="TextBox 62"/>
          <p:cNvSpPr txBox="1"/>
          <p:nvPr/>
        </p:nvSpPr>
        <p:spPr>
          <a:xfrm>
            <a:off x="2699792" y="4078813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A</a:t>
            </a:r>
            <a:endParaRPr lang="zh-CN" altLang="en-US" sz="3600" dirty="0"/>
          </a:p>
        </p:txBody>
      </p:sp>
      <p:sp>
        <p:nvSpPr>
          <p:cNvPr id="64" name="TextBox 63"/>
          <p:cNvSpPr txBox="1"/>
          <p:nvPr/>
        </p:nvSpPr>
        <p:spPr>
          <a:xfrm>
            <a:off x="2195736" y="4078813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</a:t>
            </a:r>
            <a:endParaRPr lang="zh-CN" altLang="en-US" sz="3600" dirty="0"/>
          </a:p>
        </p:txBody>
      </p:sp>
      <p:grpSp>
        <p:nvGrpSpPr>
          <p:cNvPr id="65" name="组合 64"/>
          <p:cNvGrpSpPr/>
          <p:nvPr/>
        </p:nvGrpSpPr>
        <p:grpSpPr>
          <a:xfrm>
            <a:off x="1157404" y="5083443"/>
            <a:ext cx="1995079" cy="504056"/>
            <a:chOff x="1187624" y="3284984"/>
            <a:chExt cx="1995079" cy="504056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69513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569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8647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157404" y="501317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sp>
        <p:nvSpPr>
          <p:cNvPr id="71" name="TextBox 70"/>
          <p:cNvSpPr txBox="1"/>
          <p:nvPr/>
        </p:nvSpPr>
        <p:spPr>
          <a:xfrm>
            <a:off x="2669572" y="501317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A</a:t>
            </a:r>
            <a:endParaRPr lang="zh-CN" altLang="en-US" sz="3600" dirty="0"/>
          </a:p>
        </p:txBody>
      </p:sp>
      <p:sp>
        <p:nvSpPr>
          <p:cNvPr id="72" name="TextBox 71"/>
          <p:cNvSpPr txBox="1"/>
          <p:nvPr/>
        </p:nvSpPr>
        <p:spPr>
          <a:xfrm>
            <a:off x="2165516" y="501317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73" name="TextBox 72"/>
          <p:cNvSpPr txBox="1"/>
          <p:nvPr/>
        </p:nvSpPr>
        <p:spPr>
          <a:xfrm>
            <a:off x="1711301" y="501317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3</a:t>
            </a:r>
            <a:endParaRPr lang="zh-CN" altLang="en-US" sz="3600" dirty="0"/>
          </a:p>
        </p:txBody>
      </p:sp>
      <p:sp>
        <p:nvSpPr>
          <p:cNvPr id="1030" name="TextBox 1029"/>
          <p:cNvSpPr txBox="1"/>
          <p:nvPr/>
        </p:nvSpPr>
        <p:spPr>
          <a:xfrm>
            <a:off x="3779912" y="3417093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哪个表格能很快猜出</a:t>
            </a:r>
            <a:r>
              <a:rPr lang="en-US" altLang="zh-CN" sz="4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是几？</a:t>
            </a:r>
            <a:endParaRPr lang="zh-CN" altLang="en-US" sz="40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31" name="TextBox 1030"/>
          <p:cNvSpPr txBox="1"/>
          <p:nvPr/>
        </p:nvSpPr>
        <p:spPr>
          <a:xfrm>
            <a:off x="3779912" y="501317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B050"/>
                </a:solidFill>
              </a:rPr>
              <a:t>A</a:t>
            </a:r>
            <a:r>
              <a:rPr lang="zh-CN" altLang="en-US" sz="3600" b="1" dirty="0" smtClean="0">
                <a:solidFill>
                  <a:srgbClr val="00B050"/>
                </a:solidFill>
              </a:rPr>
              <a:t>是</a:t>
            </a:r>
            <a:r>
              <a:rPr lang="en-US" altLang="zh-CN" sz="3600" b="1" dirty="0" smtClean="0">
                <a:solidFill>
                  <a:srgbClr val="00B050"/>
                </a:solidFill>
              </a:rPr>
              <a:t>4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4" y="1086934"/>
            <a:ext cx="1443409" cy="12964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01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56" grpId="0"/>
      <p:bldP spid="62" grpId="0"/>
      <p:bldP spid="63" grpId="0"/>
      <p:bldP spid="64" grpId="0"/>
      <p:bldP spid="70" grpId="0"/>
      <p:bldP spid="71" grpId="0"/>
      <p:bldP spid="72" grpId="0"/>
      <p:bldP spid="73" grpId="0"/>
      <p:bldP spid="1030" grpId="0"/>
      <p:bldP spid="10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73468" y="1271810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在下面的方格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中，每行、每列都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，并且每个数在每行、每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列、每宫都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只出现一次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23530" y="260648"/>
            <a:ext cx="3053576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数独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80933" y="384576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grpSp>
        <p:nvGrpSpPr>
          <p:cNvPr id="74" name="组合 73"/>
          <p:cNvGrpSpPr/>
          <p:nvPr/>
        </p:nvGrpSpPr>
        <p:grpSpPr>
          <a:xfrm>
            <a:off x="5483649" y="2817310"/>
            <a:ext cx="3204356" cy="3460849"/>
            <a:chOff x="1187624" y="2708920"/>
            <a:chExt cx="3204356" cy="3460849"/>
          </a:xfrm>
        </p:grpSpPr>
        <p:grpSp>
          <p:nvGrpSpPr>
            <p:cNvPr id="5" name="组合 4"/>
            <p:cNvGrpSpPr/>
            <p:nvPr/>
          </p:nvGrpSpPr>
          <p:grpSpPr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569" y="3284983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5724128" y="378420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726402" y="5508179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8172400" y="462360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8103195" y="2919919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827584" y="2980473"/>
            <a:ext cx="7200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挑战自我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99322" y="2818835"/>
            <a:ext cx="1583555" cy="172819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104450" y="2817312"/>
            <a:ext cx="1583555" cy="172819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509975" y="4547027"/>
            <a:ext cx="1583555" cy="172819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104450" y="4551796"/>
            <a:ext cx="1583555" cy="172819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3660972" y="3875093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grpSp>
        <p:nvGrpSpPr>
          <p:cNvPr id="41" name="组合 40"/>
          <p:cNvGrpSpPr/>
          <p:nvPr/>
        </p:nvGrpSpPr>
        <p:grpSpPr>
          <a:xfrm>
            <a:off x="1763688" y="2846642"/>
            <a:ext cx="3204356" cy="3460849"/>
            <a:chOff x="1187624" y="2708920"/>
            <a:chExt cx="3204356" cy="3460849"/>
          </a:xfrm>
        </p:grpSpPr>
        <p:grpSp>
          <p:nvGrpSpPr>
            <p:cNvPr id="42" name="组合 41"/>
            <p:cNvGrpSpPr/>
            <p:nvPr/>
          </p:nvGrpSpPr>
          <p:grpSpPr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2173569" y="3284983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3591764" y="3813538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79" name="TextBox 78"/>
          <p:cNvSpPr txBox="1"/>
          <p:nvPr/>
        </p:nvSpPr>
        <p:spPr>
          <a:xfrm>
            <a:off x="2762433" y="4652939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4</a:t>
            </a:r>
            <a:endParaRPr lang="zh-CN" altLang="en-US" sz="4000" dirty="0"/>
          </a:p>
        </p:txBody>
      </p:sp>
      <p:sp>
        <p:nvSpPr>
          <p:cNvPr id="81" name="TextBox 80"/>
          <p:cNvSpPr txBox="1"/>
          <p:nvPr/>
        </p:nvSpPr>
        <p:spPr>
          <a:xfrm>
            <a:off x="1988457" y="300285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4</a:t>
            </a:r>
            <a:endParaRPr lang="zh-CN" altLang="en-US" sz="4000" dirty="0"/>
          </a:p>
        </p:txBody>
      </p:sp>
      <p:sp>
        <p:nvSpPr>
          <p:cNvPr id="82" name="TextBox 81"/>
          <p:cNvSpPr txBox="1"/>
          <p:nvPr/>
        </p:nvSpPr>
        <p:spPr>
          <a:xfrm>
            <a:off x="3572013" y="292474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1</a:t>
            </a:r>
            <a:endParaRPr lang="zh-CN" altLang="en-US" sz="4000" dirty="0"/>
          </a:p>
        </p:txBody>
      </p:sp>
      <p:sp>
        <p:nvSpPr>
          <p:cNvPr id="83" name="TextBox 82"/>
          <p:cNvSpPr txBox="1"/>
          <p:nvPr/>
        </p:nvSpPr>
        <p:spPr>
          <a:xfrm>
            <a:off x="4383234" y="552150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84" name="TextBox 83"/>
          <p:cNvSpPr txBox="1"/>
          <p:nvPr/>
        </p:nvSpPr>
        <p:spPr>
          <a:xfrm>
            <a:off x="2839619" y="554656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85" name="矩形 84"/>
          <p:cNvSpPr/>
          <p:nvPr/>
        </p:nvSpPr>
        <p:spPr>
          <a:xfrm>
            <a:off x="1800313" y="2846642"/>
            <a:ext cx="1583555" cy="172819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3384489" y="2846644"/>
            <a:ext cx="1583555" cy="172819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1800934" y="4581128"/>
            <a:ext cx="1583555" cy="172819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3384489" y="4581128"/>
            <a:ext cx="1583555" cy="172819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8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83568" y="1844824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在下面的方格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中，每行、每列都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九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，并且每个数在每行、每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列、每宫都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只出现一次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23530" y="260648"/>
            <a:ext cx="3053576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数独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79912" y="574318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挑战自我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051719" y="1405478"/>
            <a:ext cx="4866415" cy="4966305"/>
            <a:chOff x="2051719" y="1405478"/>
            <a:chExt cx="4866415" cy="4966305"/>
          </a:xfrm>
        </p:grpSpPr>
        <p:grpSp>
          <p:nvGrpSpPr>
            <p:cNvPr id="74" name="组合 73"/>
            <p:cNvGrpSpPr/>
            <p:nvPr/>
          </p:nvGrpSpPr>
          <p:grpSpPr>
            <a:xfrm>
              <a:off x="4211960" y="1412776"/>
              <a:ext cx="2160360" cy="2200671"/>
              <a:chOff x="1187624" y="2708920"/>
              <a:chExt cx="3204356" cy="3460849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187624" y="2708920"/>
                <a:ext cx="3204356" cy="864098"/>
                <a:chOff x="1187624" y="3284983"/>
                <a:chExt cx="1995079" cy="504057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1187624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1669513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2173569" y="3284983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2678647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" name="组合 58"/>
              <p:cNvGrpSpPr/>
              <p:nvPr/>
            </p:nvGrpSpPr>
            <p:grpSpPr>
              <a:xfrm>
                <a:off x="1187624" y="5305673"/>
                <a:ext cx="3204356" cy="864096"/>
                <a:chOff x="1187624" y="3284984"/>
                <a:chExt cx="1995079" cy="504056"/>
              </a:xfrm>
            </p:grpSpPr>
            <p:sp>
              <p:nvSpPr>
                <p:cNvPr id="60" name="矩形 59"/>
                <p:cNvSpPr/>
                <p:nvPr/>
              </p:nvSpPr>
              <p:spPr>
                <a:xfrm>
                  <a:off x="1187624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矩形 60"/>
                <p:cNvSpPr/>
                <p:nvPr/>
              </p:nvSpPr>
              <p:spPr>
                <a:xfrm>
                  <a:off x="1669513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矩形 61"/>
                <p:cNvSpPr/>
                <p:nvPr/>
              </p:nvSpPr>
              <p:spPr>
                <a:xfrm>
                  <a:off x="2173569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>
                  <a:off x="2678647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4" name="组合 63"/>
              <p:cNvGrpSpPr/>
              <p:nvPr/>
            </p:nvGrpSpPr>
            <p:grpSpPr>
              <a:xfrm>
                <a:off x="1187624" y="4437112"/>
                <a:ext cx="3204356" cy="864096"/>
                <a:chOff x="1187624" y="3284984"/>
                <a:chExt cx="1995079" cy="504056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1187624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1669513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>
                  <a:off x="2173569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2678647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1187624" y="3573016"/>
                <a:ext cx="3204356" cy="864096"/>
                <a:chOff x="1187624" y="3284984"/>
                <a:chExt cx="1995079" cy="504056"/>
              </a:xfrm>
            </p:grpSpPr>
            <p:sp>
              <p:nvSpPr>
                <p:cNvPr id="70" name="矩形 69"/>
                <p:cNvSpPr/>
                <p:nvPr/>
              </p:nvSpPr>
              <p:spPr>
                <a:xfrm>
                  <a:off x="1187624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1" name="矩形 70"/>
                <p:cNvSpPr/>
                <p:nvPr/>
              </p:nvSpPr>
              <p:spPr>
                <a:xfrm>
                  <a:off x="1669513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矩形 71"/>
                <p:cNvSpPr/>
                <p:nvPr/>
              </p:nvSpPr>
              <p:spPr>
                <a:xfrm>
                  <a:off x="2173569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2678647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5724128" y="3784206"/>
              <a:ext cx="3145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/>
                <a:t>1</a:t>
              </a:r>
              <a:endParaRPr lang="zh-CN" altLang="en-US" sz="4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6402" y="5508179"/>
              <a:ext cx="3145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/>
                <a:t>2</a:t>
              </a:r>
              <a:endParaRPr lang="zh-CN" altLang="en-US" sz="4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60973" y="2441227"/>
              <a:ext cx="282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/>
                <a:t>2</a:t>
              </a:r>
              <a:endParaRPr lang="zh-CN" altLang="en-US" sz="3600" dirty="0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2051720" y="1412777"/>
              <a:ext cx="2201906" cy="2200671"/>
              <a:chOff x="1187624" y="2708920"/>
              <a:chExt cx="3204356" cy="3460849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1187624" y="2708920"/>
                <a:ext cx="3204356" cy="864098"/>
                <a:chOff x="1187624" y="3284983"/>
                <a:chExt cx="1995079" cy="504057"/>
              </a:xfrm>
            </p:grpSpPr>
            <p:sp>
              <p:nvSpPr>
                <p:cNvPr id="58" name="矩形 57"/>
                <p:cNvSpPr/>
                <p:nvPr/>
              </p:nvSpPr>
              <p:spPr>
                <a:xfrm>
                  <a:off x="1187624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矩形 74"/>
                <p:cNvSpPr/>
                <p:nvPr/>
              </p:nvSpPr>
              <p:spPr>
                <a:xfrm>
                  <a:off x="1669513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2173569" y="3284983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2678647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1187624" y="5305673"/>
                <a:ext cx="3204356" cy="864096"/>
                <a:chOff x="1187624" y="3284984"/>
                <a:chExt cx="1995079" cy="504056"/>
              </a:xfrm>
            </p:grpSpPr>
            <p:sp>
              <p:nvSpPr>
                <p:cNvPr id="54" name="矩形 53"/>
                <p:cNvSpPr/>
                <p:nvPr/>
              </p:nvSpPr>
              <p:spPr>
                <a:xfrm>
                  <a:off x="1187624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1669513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2173569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2678647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1187624" y="4437112"/>
                <a:ext cx="3204356" cy="864096"/>
                <a:chOff x="1187624" y="3284984"/>
                <a:chExt cx="1995079" cy="504056"/>
              </a:xfrm>
            </p:grpSpPr>
            <p:sp>
              <p:nvSpPr>
                <p:cNvPr id="50" name="矩形 49"/>
                <p:cNvSpPr/>
                <p:nvPr/>
              </p:nvSpPr>
              <p:spPr>
                <a:xfrm>
                  <a:off x="1187624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1669513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2173569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>
                  <a:off x="2678647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1187624" y="3573016"/>
                <a:ext cx="3204356" cy="864096"/>
                <a:chOff x="1187624" y="3284984"/>
                <a:chExt cx="1995079" cy="504056"/>
              </a:xfrm>
            </p:grpSpPr>
            <p:sp>
              <p:nvSpPr>
                <p:cNvPr id="46" name="矩形 45"/>
                <p:cNvSpPr/>
                <p:nvPr/>
              </p:nvSpPr>
              <p:spPr>
                <a:xfrm>
                  <a:off x="1187624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1669513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2173569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>
                  <a:off x="2678647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3" name="TextBox 82"/>
            <p:cNvSpPr txBox="1"/>
            <p:nvPr/>
          </p:nvSpPr>
          <p:spPr>
            <a:xfrm>
              <a:off x="4383235" y="4087634"/>
              <a:ext cx="2827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/>
                <a:t>3</a:t>
              </a:r>
              <a:endParaRPr lang="zh-CN" altLang="en-US" sz="4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39620" y="4112698"/>
              <a:ext cx="2827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/>
                <a:t>2</a:t>
              </a:r>
              <a:endParaRPr lang="zh-CN" altLang="en-US" sz="4000" dirty="0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2051720" y="3602091"/>
              <a:ext cx="2201906" cy="2220234"/>
              <a:chOff x="1187624" y="2708920"/>
              <a:chExt cx="3204356" cy="3487649"/>
            </a:xfrm>
          </p:grpSpPr>
          <p:grpSp>
            <p:nvGrpSpPr>
              <p:cNvPr id="89" name="组合 88"/>
              <p:cNvGrpSpPr/>
              <p:nvPr/>
            </p:nvGrpSpPr>
            <p:grpSpPr>
              <a:xfrm>
                <a:off x="1187624" y="2708920"/>
                <a:ext cx="3204356" cy="864098"/>
                <a:chOff x="1187624" y="3284983"/>
                <a:chExt cx="1995079" cy="504057"/>
              </a:xfrm>
            </p:grpSpPr>
            <p:sp>
              <p:nvSpPr>
                <p:cNvPr id="105" name="矩形 104"/>
                <p:cNvSpPr/>
                <p:nvPr/>
              </p:nvSpPr>
              <p:spPr>
                <a:xfrm>
                  <a:off x="1187624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矩形 105"/>
                <p:cNvSpPr/>
                <p:nvPr/>
              </p:nvSpPr>
              <p:spPr>
                <a:xfrm>
                  <a:off x="1669513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" name="矩形 106"/>
                <p:cNvSpPr/>
                <p:nvPr/>
              </p:nvSpPr>
              <p:spPr>
                <a:xfrm>
                  <a:off x="2173569" y="3284983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8" name="矩形 107"/>
                <p:cNvSpPr/>
                <p:nvPr/>
              </p:nvSpPr>
              <p:spPr>
                <a:xfrm>
                  <a:off x="2678647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0" name="组合 89"/>
              <p:cNvGrpSpPr/>
              <p:nvPr/>
            </p:nvGrpSpPr>
            <p:grpSpPr>
              <a:xfrm>
                <a:off x="1187624" y="5305669"/>
                <a:ext cx="3204356" cy="890900"/>
                <a:chOff x="1187624" y="3284984"/>
                <a:chExt cx="1995079" cy="519692"/>
              </a:xfrm>
            </p:grpSpPr>
            <p:sp>
              <p:nvSpPr>
                <p:cNvPr id="101" name="矩形 100"/>
                <p:cNvSpPr/>
                <p:nvPr/>
              </p:nvSpPr>
              <p:spPr>
                <a:xfrm>
                  <a:off x="1187624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矩形 101"/>
                <p:cNvSpPr/>
                <p:nvPr/>
              </p:nvSpPr>
              <p:spPr>
                <a:xfrm>
                  <a:off x="1669513" y="3284984"/>
                  <a:ext cx="524183" cy="519692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矩形 102"/>
                <p:cNvSpPr/>
                <p:nvPr/>
              </p:nvSpPr>
              <p:spPr>
                <a:xfrm>
                  <a:off x="2173569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矩形 103"/>
                <p:cNvSpPr/>
                <p:nvPr/>
              </p:nvSpPr>
              <p:spPr>
                <a:xfrm>
                  <a:off x="2678647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" name="组合 90"/>
              <p:cNvGrpSpPr/>
              <p:nvPr/>
            </p:nvGrpSpPr>
            <p:grpSpPr>
              <a:xfrm>
                <a:off x="1187624" y="4437112"/>
                <a:ext cx="3204356" cy="864096"/>
                <a:chOff x="1187624" y="3284984"/>
                <a:chExt cx="1995079" cy="504056"/>
              </a:xfrm>
            </p:grpSpPr>
            <p:sp>
              <p:nvSpPr>
                <p:cNvPr id="97" name="矩形 96"/>
                <p:cNvSpPr/>
                <p:nvPr/>
              </p:nvSpPr>
              <p:spPr>
                <a:xfrm>
                  <a:off x="1187624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矩形 97"/>
                <p:cNvSpPr/>
                <p:nvPr/>
              </p:nvSpPr>
              <p:spPr>
                <a:xfrm>
                  <a:off x="1669513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" name="矩形 98"/>
                <p:cNvSpPr/>
                <p:nvPr/>
              </p:nvSpPr>
              <p:spPr>
                <a:xfrm>
                  <a:off x="2173569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矩形 99"/>
                <p:cNvSpPr/>
                <p:nvPr/>
              </p:nvSpPr>
              <p:spPr>
                <a:xfrm>
                  <a:off x="2678647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" name="组合 91"/>
              <p:cNvGrpSpPr/>
              <p:nvPr/>
            </p:nvGrpSpPr>
            <p:grpSpPr>
              <a:xfrm>
                <a:off x="1187624" y="3573016"/>
                <a:ext cx="3204356" cy="864096"/>
                <a:chOff x="1187624" y="3284984"/>
                <a:chExt cx="1995079" cy="504056"/>
              </a:xfrm>
            </p:grpSpPr>
            <p:sp>
              <p:nvSpPr>
                <p:cNvPr id="93" name="矩形 92"/>
                <p:cNvSpPr/>
                <p:nvPr/>
              </p:nvSpPr>
              <p:spPr>
                <a:xfrm>
                  <a:off x="1187624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>
                  <a:off x="1669513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" name="矩形 94"/>
                <p:cNvSpPr/>
                <p:nvPr/>
              </p:nvSpPr>
              <p:spPr>
                <a:xfrm>
                  <a:off x="2173569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" name="矩形 95"/>
                <p:cNvSpPr/>
                <p:nvPr/>
              </p:nvSpPr>
              <p:spPr>
                <a:xfrm>
                  <a:off x="2678647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30" name="组合 129"/>
            <p:cNvGrpSpPr/>
            <p:nvPr/>
          </p:nvGrpSpPr>
          <p:grpSpPr>
            <a:xfrm>
              <a:off x="4253626" y="3625145"/>
              <a:ext cx="2115632" cy="2177459"/>
              <a:chOff x="1187624" y="2708920"/>
              <a:chExt cx="3204356" cy="3460849"/>
            </a:xfrm>
          </p:grpSpPr>
          <p:grpSp>
            <p:nvGrpSpPr>
              <p:cNvPr id="131" name="组合 130"/>
              <p:cNvGrpSpPr/>
              <p:nvPr/>
            </p:nvGrpSpPr>
            <p:grpSpPr>
              <a:xfrm>
                <a:off x="1187624" y="2708920"/>
                <a:ext cx="3204356" cy="864098"/>
                <a:chOff x="1187624" y="3284983"/>
                <a:chExt cx="1995079" cy="504057"/>
              </a:xfrm>
            </p:grpSpPr>
            <p:sp>
              <p:nvSpPr>
                <p:cNvPr id="147" name="矩形 146"/>
                <p:cNvSpPr/>
                <p:nvPr/>
              </p:nvSpPr>
              <p:spPr>
                <a:xfrm>
                  <a:off x="1187624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" name="矩形 147"/>
                <p:cNvSpPr/>
                <p:nvPr/>
              </p:nvSpPr>
              <p:spPr>
                <a:xfrm>
                  <a:off x="1669513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9" name="矩形 148"/>
                <p:cNvSpPr/>
                <p:nvPr/>
              </p:nvSpPr>
              <p:spPr>
                <a:xfrm>
                  <a:off x="2173569" y="3284983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0" name="矩形 149"/>
                <p:cNvSpPr/>
                <p:nvPr/>
              </p:nvSpPr>
              <p:spPr>
                <a:xfrm>
                  <a:off x="2678647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2" name="组合 131"/>
              <p:cNvGrpSpPr/>
              <p:nvPr/>
            </p:nvGrpSpPr>
            <p:grpSpPr>
              <a:xfrm>
                <a:off x="1187624" y="5305673"/>
                <a:ext cx="3204356" cy="864096"/>
                <a:chOff x="1187624" y="3284984"/>
                <a:chExt cx="1995079" cy="504056"/>
              </a:xfrm>
            </p:grpSpPr>
            <p:sp>
              <p:nvSpPr>
                <p:cNvPr id="143" name="矩形 142"/>
                <p:cNvSpPr/>
                <p:nvPr/>
              </p:nvSpPr>
              <p:spPr>
                <a:xfrm>
                  <a:off x="1187624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4" name="矩形 143"/>
                <p:cNvSpPr/>
                <p:nvPr/>
              </p:nvSpPr>
              <p:spPr>
                <a:xfrm>
                  <a:off x="1669513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" name="矩形 144"/>
                <p:cNvSpPr/>
                <p:nvPr/>
              </p:nvSpPr>
              <p:spPr>
                <a:xfrm>
                  <a:off x="2173569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2678647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3" name="组合 132"/>
              <p:cNvGrpSpPr/>
              <p:nvPr/>
            </p:nvGrpSpPr>
            <p:grpSpPr>
              <a:xfrm>
                <a:off x="1187624" y="4437112"/>
                <a:ext cx="3204356" cy="864096"/>
                <a:chOff x="1187624" y="3284984"/>
                <a:chExt cx="1995079" cy="504056"/>
              </a:xfrm>
            </p:grpSpPr>
            <p:sp>
              <p:nvSpPr>
                <p:cNvPr id="139" name="矩形 138"/>
                <p:cNvSpPr/>
                <p:nvPr/>
              </p:nvSpPr>
              <p:spPr>
                <a:xfrm>
                  <a:off x="1187624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0" name="矩形 139"/>
                <p:cNvSpPr/>
                <p:nvPr/>
              </p:nvSpPr>
              <p:spPr>
                <a:xfrm>
                  <a:off x="1669513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2173569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2678647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4" name="组合 133"/>
              <p:cNvGrpSpPr/>
              <p:nvPr/>
            </p:nvGrpSpPr>
            <p:grpSpPr>
              <a:xfrm>
                <a:off x="1187624" y="3573016"/>
                <a:ext cx="3204356" cy="864096"/>
                <a:chOff x="1187624" y="3284984"/>
                <a:chExt cx="1995079" cy="504056"/>
              </a:xfrm>
            </p:grpSpPr>
            <p:sp>
              <p:nvSpPr>
                <p:cNvPr id="135" name="矩形 134"/>
                <p:cNvSpPr/>
                <p:nvPr/>
              </p:nvSpPr>
              <p:spPr>
                <a:xfrm>
                  <a:off x="1187624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6" name="矩形 135"/>
                <p:cNvSpPr/>
                <p:nvPr/>
              </p:nvSpPr>
              <p:spPr>
                <a:xfrm>
                  <a:off x="1669513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2173569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2678647" y="3284984"/>
                  <a:ext cx="504056" cy="504056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51" name="矩形 150"/>
            <p:cNvSpPr/>
            <p:nvPr/>
          </p:nvSpPr>
          <p:spPr>
            <a:xfrm>
              <a:off x="6372320" y="1405478"/>
              <a:ext cx="545814" cy="5494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6372320" y="1948163"/>
              <a:ext cx="545814" cy="5494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矩形 152"/>
            <p:cNvSpPr/>
            <p:nvPr/>
          </p:nvSpPr>
          <p:spPr>
            <a:xfrm>
              <a:off x="2056968" y="5809056"/>
              <a:ext cx="526598" cy="5494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矩形 153"/>
            <p:cNvSpPr/>
            <p:nvPr/>
          </p:nvSpPr>
          <p:spPr>
            <a:xfrm>
              <a:off x="6362641" y="2511692"/>
              <a:ext cx="545814" cy="5494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6362641" y="3061151"/>
              <a:ext cx="545814" cy="5494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矩形 155"/>
            <p:cNvSpPr/>
            <p:nvPr/>
          </p:nvSpPr>
          <p:spPr>
            <a:xfrm>
              <a:off x="6372200" y="3599622"/>
              <a:ext cx="545814" cy="5494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矩形 156"/>
            <p:cNvSpPr/>
            <p:nvPr/>
          </p:nvSpPr>
          <p:spPr>
            <a:xfrm>
              <a:off x="6372320" y="4149080"/>
              <a:ext cx="545814" cy="5494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矩形 157"/>
            <p:cNvSpPr/>
            <p:nvPr/>
          </p:nvSpPr>
          <p:spPr>
            <a:xfrm>
              <a:off x="6362641" y="4705723"/>
              <a:ext cx="545814" cy="5494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>
              <a:off x="6362641" y="5259598"/>
              <a:ext cx="545814" cy="5494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>
              <a:off x="2583566" y="5822325"/>
              <a:ext cx="578524" cy="5494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>
              <a:off x="3162090" y="5809056"/>
              <a:ext cx="545814" cy="5494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矩形 161"/>
            <p:cNvSpPr/>
            <p:nvPr/>
          </p:nvSpPr>
          <p:spPr>
            <a:xfrm>
              <a:off x="3707812" y="5809056"/>
              <a:ext cx="545814" cy="5494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矩形 162"/>
            <p:cNvSpPr/>
            <p:nvPr/>
          </p:nvSpPr>
          <p:spPr>
            <a:xfrm>
              <a:off x="4242326" y="5809056"/>
              <a:ext cx="522307" cy="54300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矩形 163"/>
            <p:cNvSpPr/>
            <p:nvPr/>
          </p:nvSpPr>
          <p:spPr>
            <a:xfrm>
              <a:off x="4764633" y="5802604"/>
              <a:ext cx="545814" cy="5494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矩形 164"/>
            <p:cNvSpPr/>
            <p:nvPr/>
          </p:nvSpPr>
          <p:spPr>
            <a:xfrm>
              <a:off x="5280692" y="5802604"/>
              <a:ext cx="545814" cy="5494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矩形 165"/>
            <p:cNvSpPr/>
            <p:nvPr/>
          </p:nvSpPr>
          <p:spPr>
            <a:xfrm>
              <a:off x="5826506" y="5801789"/>
              <a:ext cx="545814" cy="5494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矩形 166"/>
            <p:cNvSpPr/>
            <p:nvPr/>
          </p:nvSpPr>
          <p:spPr>
            <a:xfrm>
              <a:off x="6361311" y="5809405"/>
              <a:ext cx="545814" cy="54945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矩形 167"/>
            <p:cNvSpPr/>
            <p:nvPr/>
          </p:nvSpPr>
          <p:spPr>
            <a:xfrm>
              <a:off x="2056968" y="1412778"/>
              <a:ext cx="1639220" cy="164837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矩形 168"/>
            <p:cNvSpPr/>
            <p:nvPr/>
          </p:nvSpPr>
          <p:spPr>
            <a:xfrm>
              <a:off x="3697316" y="1412778"/>
              <a:ext cx="1582270" cy="165121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矩形 169"/>
            <p:cNvSpPr/>
            <p:nvPr/>
          </p:nvSpPr>
          <p:spPr>
            <a:xfrm>
              <a:off x="5292079" y="1412778"/>
              <a:ext cx="1615045" cy="1651212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矩形 170"/>
            <p:cNvSpPr/>
            <p:nvPr/>
          </p:nvSpPr>
          <p:spPr>
            <a:xfrm>
              <a:off x="2051721" y="3062864"/>
              <a:ext cx="1644467" cy="1639393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矩形 171"/>
            <p:cNvSpPr/>
            <p:nvPr/>
          </p:nvSpPr>
          <p:spPr>
            <a:xfrm>
              <a:off x="3696673" y="3078068"/>
              <a:ext cx="1583555" cy="1624189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矩形 172"/>
            <p:cNvSpPr/>
            <p:nvPr/>
          </p:nvSpPr>
          <p:spPr>
            <a:xfrm>
              <a:off x="5292080" y="3068960"/>
              <a:ext cx="1615045" cy="1636763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矩形 173"/>
            <p:cNvSpPr/>
            <p:nvPr/>
          </p:nvSpPr>
          <p:spPr>
            <a:xfrm>
              <a:off x="2051719" y="4712470"/>
              <a:ext cx="1645597" cy="1638777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矩形 174"/>
            <p:cNvSpPr/>
            <p:nvPr/>
          </p:nvSpPr>
          <p:spPr>
            <a:xfrm>
              <a:off x="3717129" y="4712470"/>
              <a:ext cx="1563563" cy="1638777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矩形 175"/>
            <p:cNvSpPr/>
            <p:nvPr/>
          </p:nvSpPr>
          <p:spPr>
            <a:xfrm>
              <a:off x="5299147" y="4691934"/>
              <a:ext cx="1607978" cy="1659313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4821452" y="1365903"/>
            <a:ext cx="2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79" name="TextBox 78"/>
          <p:cNvSpPr txBox="1"/>
          <p:nvPr/>
        </p:nvSpPr>
        <p:spPr>
          <a:xfrm>
            <a:off x="4788140" y="1914504"/>
            <a:ext cx="2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4</a:t>
            </a:r>
            <a:endParaRPr lang="zh-CN" altLang="en-US" sz="4000" dirty="0"/>
          </a:p>
        </p:txBody>
      </p:sp>
      <p:sp>
        <p:nvSpPr>
          <p:cNvPr id="81" name="TextBox 80"/>
          <p:cNvSpPr txBox="1"/>
          <p:nvPr/>
        </p:nvSpPr>
        <p:spPr>
          <a:xfrm>
            <a:off x="2627784" y="1340768"/>
            <a:ext cx="2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4</a:t>
            </a:r>
            <a:endParaRPr lang="zh-CN" altLang="en-US" sz="4000" dirty="0"/>
          </a:p>
        </p:txBody>
      </p:sp>
      <p:sp>
        <p:nvSpPr>
          <p:cNvPr id="82" name="TextBox 81"/>
          <p:cNvSpPr txBox="1"/>
          <p:nvPr/>
        </p:nvSpPr>
        <p:spPr>
          <a:xfrm>
            <a:off x="6446850" y="1886480"/>
            <a:ext cx="2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1</a:t>
            </a:r>
            <a:endParaRPr lang="zh-CN" altLang="en-US" sz="4000" dirty="0"/>
          </a:p>
        </p:txBody>
      </p:sp>
      <p:sp>
        <p:nvSpPr>
          <p:cNvPr id="4" name="圆角矩形 3"/>
          <p:cNvSpPr/>
          <p:nvPr/>
        </p:nvSpPr>
        <p:spPr>
          <a:xfrm>
            <a:off x="323530" y="260648"/>
            <a:ext cx="3053576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数独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24347" y="189972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5883681" y="244685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72472" y="135296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3660972" y="252339"/>
            <a:ext cx="2927252" cy="728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挑战自我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0343" y="1340768"/>
            <a:ext cx="355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6</a:t>
            </a:r>
            <a:endParaRPr lang="zh-CN" alt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4862662" y="4623607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5</a:t>
            </a:r>
            <a:endParaRPr lang="zh-CN" altLang="en-US" sz="4000" dirty="0"/>
          </a:p>
        </p:txBody>
      </p:sp>
      <p:sp>
        <p:nvSpPr>
          <p:cNvPr id="177" name="TextBox 176"/>
          <p:cNvSpPr txBox="1"/>
          <p:nvPr/>
        </p:nvSpPr>
        <p:spPr>
          <a:xfrm>
            <a:off x="5919685" y="4068121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5</a:t>
            </a:r>
            <a:endParaRPr lang="zh-CN" altLang="en-US" sz="4000" dirty="0"/>
          </a:p>
        </p:txBody>
      </p:sp>
      <p:sp>
        <p:nvSpPr>
          <p:cNvPr id="178" name="TextBox 177"/>
          <p:cNvSpPr txBox="1"/>
          <p:nvPr/>
        </p:nvSpPr>
        <p:spPr>
          <a:xfrm>
            <a:off x="2689253" y="2449627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5</a:t>
            </a:r>
            <a:endParaRPr lang="zh-CN" altLang="en-US" sz="4000" dirty="0"/>
          </a:p>
        </p:txBody>
      </p:sp>
      <p:sp>
        <p:nvSpPr>
          <p:cNvPr id="179" name="TextBox 178"/>
          <p:cNvSpPr txBox="1"/>
          <p:nvPr/>
        </p:nvSpPr>
        <p:spPr>
          <a:xfrm>
            <a:off x="5918991" y="1871727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9</a:t>
            </a:r>
            <a:endParaRPr lang="zh-CN" altLang="en-US" sz="4000" dirty="0"/>
          </a:p>
        </p:txBody>
      </p:sp>
      <p:sp>
        <p:nvSpPr>
          <p:cNvPr id="180" name="TextBox 179"/>
          <p:cNvSpPr txBox="1"/>
          <p:nvPr/>
        </p:nvSpPr>
        <p:spPr>
          <a:xfrm>
            <a:off x="3779912" y="1899726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5</a:t>
            </a:r>
            <a:endParaRPr lang="zh-CN" altLang="en-US" sz="4000" dirty="0"/>
          </a:p>
        </p:txBody>
      </p:sp>
      <p:sp>
        <p:nvSpPr>
          <p:cNvPr id="181" name="TextBox 180"/>
          <p:cNvSpPr txBox="1"/>
          <p:nvPr/>
        </p:nvSpPr>
        <p:spPr>
          <a:xfrm>
            <a:off x="5918991" y="1365903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7</a:t>
            </a:r>
            <a:endParaRPr lang="zh-CN" altLang="en-US" sz="4000" dirty="0"/>
          </a:p>
        </p:txBody>
      </p:sp>
      <p:sp>
        <p:nvSpPr>
          <p:cNvPr id="182" name="TextBox 181"/>
          <p:cNvSpPr txBox="1"/>
          <p:nvPr/>
        </p:nvSpPr>
        <p:spPr>
          <a:xfrm>
            <a:off x="3779912" y="1352962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8</a:t>
            </a:r>
            <a:endParaRPr lang="zh-CN" altLang="en-US" sz="4000" dirty="0"/>
          </a:p>
        </p:txBody>
      </p:sp>
      <p:sp>
        <p:nvSpPr>
          <p:cNvPr id="183" name="TextBox 182"/>
          <p:cNvSpPr txBox="1"/>
          <p:nvPr/>
        </p:nvSpPr>
        <p:spPr>
          <a:xfrm>
            <a:off x="2692962" y="1884441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7</a:t>
            </a:r>
            <a:endParaRPr lang="zh-CN" altLang="en-US" sz="4000" dirty="0"/>
          </a:p>
        </p:txBody>
      </p:sp>
      <p:sp>
        <p:nvSpPr>
          <p:cNvPr id="184" name="TextBox 183"/>
          <p:cNvSpPr txBox="1"/>
          <p:nvPr/>
        </p:nvSpPr>
        <p:spPr>
          <a:xfrm>
            <a:off x="4285302" y="1898503"/>
            <a:ext cx="355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6</a:t>
            </a:r>
            <a:endParaRPr lang="zh-CN" altLang="en-US" sz="4000" dirty="0"/>
          </a:p>
        </p:txBody>
      </p:sp>
      <p:sp>
        <p:nvSpPr>
          <p:cNvPr id="185" name="TextBox 184"/>
          <p:cNvSpPr txBox="1"/>
          <p:nvPr/>
        </p:nvSpPr>
        <p:spPr>
          <a:xfrm>
            <a:off x="5363661" y="1898503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8</a:t>
            </a:r>
            <a:endParaRPr lang="zh-CN" altLang="en-US" sz="4000" dirty="0"/>
          </a:p>
        </p:txBody>
      </p:sp>
      <p:sp>
        <p:nvSpPr>
          <p:cNvPr id="186" name="TextBox 185"/>
          <p:cNvSpPr txBox="1"/>
          <p:nvPr/>
        </p:nvSpPr>
        <p:spPr>
          <a:xfrm>
            <a:off x="3224347" y="2441227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8</a:t>
            </a:r>
            <a:endParaRPr lang="zh-CN" altLang="en-US" sz="4000" dirty="0"/>
          </a:p>
        </p:txBody>
      </p:sp>
      <p:sp>
        <p:nvSpPr>
          <p:cNvPr id="187" name="TextBox 186"/>
          <p:cNvSpPr txBox="1"/>
          <p:nvPr/>
        </p:nvSpPr>
        <p:spPr>
          <a:xfrm>
            <a:off x="2123728" y="2442312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188" name="TextBox 187"/>
          <p:cNvSpPr txBox="1"/>
          <p:nvPr/>
        </p:nvSpPr>
        <p:spPr>
          <a:xfrm>
            <a:off x="2140920" y="3528617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5</a:t>
            </a:r>
            <a:endParaRPr lang="zh-CN" altLang="en-US" sz="4000" dirty="0"/>
          </a:p>
        </p:txBody>
      </p:sp>
      <p:sp>
        <p:nvSpPr>
          <p:cNvPr id="189" name="TextBox 188"/>
          <p:cNvSpPr txBox="1"/>
          <p:nvPr/>
        </p:nvSpPr>
        <p:spPr>
          <a:xfrm>
            <a:off x="3218350" y="2984898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7</a:t>
            </a:r>
            <a:endParaRPr lang="zh-CN" altLang="en-US" sz="4000" dirty="0"/>
          </a:p>
        </p:txBody>
      </p:sp>
      <p:sp>
        <p:nvSpPr>
          <p:cNvPr id="190" name="TextBox 189"/>
          <p:cNvSpPr txBox="1"/>
          <p:nvPr/>
        </p:nvSpPr>
        <p:spPr>
          <a:xfrm>
            <a:off x="2123728" y="2981937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191" name="TextBox 190"/>
          <p:cNvSpPr txBox="1"/>
          <p:nvPr/>
        </p:nvSpPr>
        <p:spPr>
          <a:xfrm>
            <a:off x="4821452" y="2455080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192" name="TextBox 191"/>
          <p:cNvSpPr txBox="1"/>
          <p:nvPr/>
        </p:nvSpPr>
        <p:spPr>
          <a:xfrm>
            <a:off x="4283968" y="245442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7</a:t>
            </a:r>
            <a:endParaRPr lang="zh-CN" altLang="en-US" sz="4000" dirty="0"/>
          </a:p>
        </p:txBody>
      </p:sp>
      <p:sp>
        <p:nvSpPr>
          <p:cNvPr id="193" name="TextBox 192"/>
          <p:cNvSpPr txBox="1"/>
          <p:nvPr/>
        </p:nvSpPr>
        <p:spPr>
          <a:xfrm>
            <a:off x="3779912" y="2429518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9</a:t>
            </a:r>
            <a:endParaRPr lang="zh-CN" altLang="en-US" sz="4000" dirty="0"/>
          </a:p>
        </p:txBody>
      </p:sp>
      <p:sp>
        <p:nvSpPr>
          <p:cNvPr id="194" name="TextBox 193"/>
          <p:cNvSpPr txBox="1"/>
          <p:nvPr/>
        </p:nvSpPr>
        <p:spPr>
          <a:xfrm>
            <a:off x="5351353" y="299261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9</a:t>
            </a:r>
            <a:endParaRPr lang="zh-CN" altLang="en-US" sz="4000" dirty="0"/>
          </a:p>
        </p:txBody>
      </p:sp>
      <p:sp>
        <p:nvSpPr>
          <p:cNvPr id="195" name="TextBox 194"/>
          <p:cNvSpPr txBox="1"/>
          <p:nvPr/>
        </p:nvSpPr>
        <p:spPr>
          <a:xfrm>
            <a:off x="6408204" y="2937138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196" name="TextBox 195"/>
          <p:cNvSpPr txBox="1"/>
          <p:nvPr/>
        </p:nvSpPr>
        <p:spPr>
          <a:xfrm>
            <a:off x="5396121" y="4075559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6</a:t>
            </a:r>
            <a:endParaRPr lang="zh-CN" altLang="en-US" sz="4000" dirty="0"/>
          </a:p>
        </p:txBody>
      </p:sp>
      <p:sp>
        <p:nvSpPr>
          <p:cNvPr id="197" name="TextBox 196"/>
          <p:cNvSpPr txBox="1"/>
          <p:nvPr/>
        </p:nvSpPr>
        <p:spPr>
          <a:xfrm>
            <a:off x="2656958" y="408926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8</a:t>
            </a:r>
            <a:endParaRPr lang="zh-CN" altLang="en-US" sz="4000" dirty="0"/>
          </a:p>
        </p:txBody>
      </p:sp>
      <p:sp>
        <p:nvSpPr>
          <p:cNvPr id="198" name="TextBox 197"/>
          <p:cNvSpPr txBox="1"/>
          <p:nvPr/>
        </p:nvSpPr>
        <p:spPr>
          <a:xfrm>
            <a:off x="6431081" y="5722575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4</a:t>
            </a:r>
            <a:endParaRPr lang="zh-CN" altLang="en-US" sz="4000" dirty="0"/>
          </a:p>
        </p:txBody>
      </p:sp>
      <p:sp>
        <p:nvSpPr>
          <p:cNvPr id="199" name="TextBox 198"/>
          <p:cNvSpPr txBox="1"/>
          <p:nvPr/>
        </p:nvSpPr>
        <p:spPr>
          <a:xfrm>
            <a:off x="2677068" y="462360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200" name="TextBox 199"/>
          <p:cNvSpPr txBox="1"/>
          <p:nvPr/>
        </p:nvSpPr>
        <p:spPr>
          <a:xfrm>
            <a:off x="6415004" y="407707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7</a:t>
            </a:r>
            <a:endParaRPr lang="zh-CN" altLang="en-US" sz="4000" dirty="0"/>
          </a:p>
        </p:txBody>
      </p:sp>
      <p:sp>
        <p:nvSpPr>
          <p:cNvPr id="201" name="TextBox 200"/>
          <p:cNvSpPr txBox="1"/>
          <p:nvPr/>
        </p:nvSpPr>
        <p:spPr>
          <a:xfrm>
            <a:off x="3255305" y="4068121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202" name="TextBox 201"/>
          <p:cNvSpPr txBox="1"/>
          <p:nvPr/>
        </p:nvSpPr>
        <p:spPr>
          <a:xfrm>
            <a:off x="2140920" y="408926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4</a:t>
            </a:r>
            <a:endParaRPr lang="zh-CN" altLang="en-US" sz="4000" dirty="0"/>
          </a:p>
        </p:txBody>
      </p:sp>
      <p:sp>
        <p:nvSpPr>
          <p:cNvPr id="203" name="TextBox 202"/>
          <p:cNvSpPr txBox="1"/>
          <p:nvPr/>
        </p:nvSpPr>
        <p:spPr>
          <a:xfrm>
            <a:off x="5916775" y="3485533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5386384" y="3543033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1</a:t>
            </a:r>
            <a:endParaRPr lang="zh-CN" altLang="en-US" sz="4000" dirty="0"/>
          </a:p>
        </p:txBody>
      </p:sp>
      <p:sp>
        <p:nvSpPr>
          <p:cNvPr id="205" name="TextBox 204"/>
          <p:cNvSpPr txBox="1"/>
          <p:nvPr/>
        </p:nvSpPr>
        <p:spPr>
          <a:xfrm>
            <a:off x="3235462" y="3454965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9</a:t>
            </a:r>
            <a:endParaRPr lang="zh-CN" altLang="en-US" sz="4000" dirty="0"/>
          </a:p>
        </p:txBody>
      </p:sp>
      <p:sp>
        <p:nvSpPr>
          <p:cNvPr id="206" name="TextBox 205"/>
          <p:cNvSpPr txBox="1"/>
          <p:nvPr/>
        </p:nvSpPr>
        <p:spPr>
          <a:xfrm>
            <a:off x="2662891" y="5184809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465207" y="4626509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208" name="TextBox 207"/>
          <p:cNvSpPr txBox="1"/>
          <p:nvPr/>
        </p:nvSpPr>
        <p:spPr>
          <a:xfrm>
            <a:off x="5916775" y="46531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6</a:t>
            </a:r>
            <a:endParaRPr lang="zh-CN" altLang="en-US" sz="4000" dirty="0"/>
          </a:p>
        </p:txBody>
      </p:sp>
      <p:sp>
        <p:nvSpPr>
          <p:cNvPr id="209" name="TextBox 208"/>
          <p:cNvSpPr txBox="1"/>
          <p:nvPr/>
        </p:nvSpPr>
        <p:spPr>
          <a:xfrm>
            <a:off x="5378777" y="46531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7</a:t>
            </a:r>
            <a:endParaRPr lang="zh-CN" altLang="en-US" sz="4000" dirty="0"/>
          </a:p>
        </p:txBody>
      </p:sp>
      <p:sp>
        <p:nvSpPr>
          <p:cNvPr id="210" name="TextBox 209"/>
          <p:cNvSpPr txBox="1"/>
          <p:nvPr/>
        </p:nvSpPr>
        <p:spPr>
          <a:xfrm>
            <a:off x="3779912" y="4626509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4</a:t>
            </a:r>
            <a:endParaRPr lang="zh-CN" altLang="en-US" sz="4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3224347" y="4630358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1</a:t>
            </a:r>
            <a:endParaRPr lang="zh-CN" altLang="en-US" sz="4000" dirty="0"/>
          </a:p>
        </p:txBody>
      </p:sp>
      <p:sp>
        <p:nvSpPr>
          <p:cNvPr id="212" name="TextBox 211"/>
          <p:cNvSpPr txBox="1"/>
          <p:nvPr/>
        </p:nvSpPr>
        <p:spPr>
          <a:xfrm>
            <a:off x="2701831" y="5743111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9</a:t>
            </a:r>
            <a:endParaRPr lang="zh-CN" altLang="en-US" sz="4000" dirty="0"/>
          </a:p>
        </p:txBody>
      </p:sp>
      <p:sp>
        <p:nvSpPr>
          <p:cNvPr id="213" name="TextBox 212"/>
          <p:cNvSpPr txBox="1"/>
          <p:nvPr/>
        </p:nvSpPr>
        <p:spPr>
          <a:xfrm>
            <a:off x="4304847" y="5184809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214" name="TextBox 213"/>
          <p:cNvSpPr txBox="1"/>
          <p:nvPr/>
        </p:nvSpPr>
        <p:spPr>
          <a:xfrm>
            <a:off x="3203848" y="516938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4</a:t>
            </a:r>
            <a:endParaRPr lang="zh-CN" altLang="en-US" sz="4000" dirty="0"/>
          </a:p>
        </p:txBody>
      </p:sp>
      <p:sp>
        <p:nvSpPr>
          <p:cNvPr id="215" name="TextBox 214"/>
          <p:cNvSpPr txBox="1"/>
          <p:nvPr/>
        </p:nvSpPr>
        <p:spPr>
          <a:xfrm>
            <a:off x="2123728" y="574545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7</a:t>
            </a:r>
            <a:endParaRPr lang="zh-CN" altLang="en-US" sz="4000" dirty="0"/>
          </a:p>
        </p:txBody>
      </p:sp>
      <p:sp>
        <p:nvSpPr>
          <p:cNvPr id="216" name="TextBox 215"/>
          <p:cNvSpPr txBox="1"/>
          <p:nvPr/>
        </p:nvSpPr>
        <p:spPr>
          <a:xfrm>
            <a:off x="6435380" y="5184809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9</a:t>
            </a:r>
            <a:endParaRPr lang="zh-CN" altLang="en-US" sz="4000" dirty="0"/>
          </a:p>
        </p:txBody>
      </p:sp>
      <p:sp>
        <p:nvSpPr>
          <p:cNvPr id="217" name="TextBox 216"/>
          <p:cNvSpPr txBox="1"/>
          <p:nvPr/>
        </p:nvSpPr>
        <p:spPr>
          <a:xfrm>
            <a:off x="5403570" y="517627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5</a:t>
            </a:r>
            <a:endParaRPr lang="zh-CN" altLang="en-US" sz="4000" dirty="0"/>
          </a:p>
        </p:txBody>
      </p:sp>
      <p:sp>
        <p:nvSpPr>
          <p:cNvPr id="218" name="TextBox 217"/>
          <p:cNvSpPr txBox="1"/>
          <p:nvPr/>
        </p:nvSpPr>
        <p:spPr>
          <a:xfrm>
            <a:off x="4788024" y="516938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1</a:t>
            </a:r>
            <a:endParaRPr lang="zh-CN" altLang="en-US" sz="4000" dirty="0"/>
          </a:p>
        </p:txBody>
      </p:sp>
      <p:sp>
        <p:nvSpPr>
          <p:cNvPr id="219" name="TextBox 218"/>
          <p:cNvSpPr txBox="1"/>
          <p:nvPr/>
        </p:nvSpPr>
        <p:spPr>
          <a:xfrm>
            <a:off x="5923116" y="574545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1</a:t>
            </a:r>
            <a:endParaRPr lang="zh-CN" altLang="en-US" sz="4000" dirty="0"/>
          </a:p>
        </p:txBody>
      </p:sp>
      <p:sp>
        <p:nvSpPr>
          <p:cNvPr id="220" name="TextBox 219"/>
          <p:cNvSpPr txBox="1"/>
          <p:nvPr/>
        </p:nvSpPr>
        <p:spPr>
          <a:xfrm>
            <a:off x="4788024" y="5722575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6</a:t>
            </a:r>
            <a:endParaRPr lang="zh-CN" altLang="en-US" sz="4000" dirty="0"/>
          </a:p>
        </p:txBody>
      </p:sp>
      <p:sp>
        <p:nvSpPr>
          <p:cNvPr id="221" name="TextBox 220"/>
          <p:cNvSpPr txBox="1"/>
          <p:nvPr/>
        </p:nvSpPr>
        <p:spPr>
          <a:xfrm>
            <a:off x="3789649" y="5722575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080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26" y="4041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1016552" y="80444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709496" y="1843349"/>
            <a:ext cx="5760640" cy="1080120"/>
          </a:xfrm>
          <a:prstGeom prst="wedgeRoundRectCallout">
            <a:avLst>
              <a:gd name="adj1" fmla="val -46267"/>
              <a:gd name="adj2" fmla="val -7447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91680" y="189737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规则：每行每列都有</a:t>
            </a:r>
            <a:r>
              <a:rPr lang="en-US" altLang="zh-CN" sz="2400" b="1" dirty="0" smtClean="0"/>
              <a:t>1—4</a:t>
            </a:r>
            <a:r>
              <a:rPr lang="zh-CN" altLang="en-US" sz="2400" b="1" dirty="0" smtClean="0"/>
              <a:t>这</a:t>
            </a:r>
            <a:r>
              <a:rPr lang="zh-CN" altLang="en-US" sz="2400" b="1" dirty="0"/>
              <a:t>四</a:t>
            </a:r>
            <a:r>
              <a:rPr lang="zh-CN" altLang="en-US" sz="2400" b="1" dirty="0" smtClean="0"/>
              <a:t>个数，并且每个数在每行、每列都只出现一次。</a:t>
            </a:r>
            <a:endParaRPr lang="zh-CN" altLang="en-US" sz="2400" b="1" dirty="0"/>
          </a:p>
        </p:txBody>
      </p:sp>
      <p:grpSp>
        <p:nvGrpSpPr>
          <p:cNvPr id="1028" name="组合 1027"/>
          <p:cNvGrpSpPr/>
          <p:nvPr/>
        </p:nvGrpSpPr>
        <p:grpSpPr>
          <a:xfrm rot="5400000">
            <a:off x="298097" y="4033139"/>
            <a:ext cx="1995079" cy="504056"/>
            <a:chOff x="1187624" y="3284984"/>
            <a:chExt cx="1995079" cy="504056"/>
          </a:xfrm>
        </p:grpSpPr>
        <p:sp>
          <p:nvSpPr>
            <p:cNvPr id="1027" name="矩形 1026"/>
            <p:cNvSpPr/>
            <p:nvPr/>
          </p:nvSpPr>
          <p:spPr>
            <a:xfrm>
              <a:off x="1187624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1669513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2173569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2678647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29" name="TextBox 1028"/>
          <p:cNvSpPr txBox="1"/>
          <p:nvPr/>
        </p:nvSpPr>
        <p:spPr>
          <a:xfrm>
            <a:off x="1115617" y="3188963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3</a:t>
            </a:r>
            <a:endParaRPr lang="zh-CN" altLang="en-US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1090167" y="422457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A</a:t>
            </a:r>
            <a:endParaRPr lang="zh-CN" altLang="en-US" sz="3600" dirty="0"/>
          </a:p>
        </p:txBody>
      </p:sp>
      <p:grpSp>
        <p:nvGrpSpPr>
          <p:cNvPr id="57" name="组合 56"/>
          <p:cNvGrpSpPr/>
          <p:nvPr/>
        </p:nvGrpSpPr>
        <p:grpSpPr>
          <a:xfrm rot="16200000">
            <a:off x="1450224" y="4033139"/>
            <a:ext cx="1995079" cy="504056"/>
            <a:chOff x="1187624" y="3284984"/>
            <a:chExt cx="1995079" cy="504056"/>
          </a:xfrm>
        </p:grpSpPr>
        <p:sp>
          <p:nvSpPr>
            <p:cNvPr id="58" name="矩形 57"/>
            <p:cNvSpPr/>
            <p:nvPr/>
          </p:nvSpPr>
          <p:spPr>
            <a:xfrm>
              <a:off x="1187624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669513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2173569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2678647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38502" y="423995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A</a:t>
            </a:r>
            <a:endParaRPr lang="zh-CN" altLang="en-US" sz="3600" dirty="0"/>
          </a:p>
        </p:txBody>
      </p:sp>
      <p:grpSp>
        <p:nvGrpSpPr>
          <p:cNvPr id="65" name="组合 64"/>
          <p:cNvGrpSpPr/>
          <p:nvPr/>
        </p:nvGrpSpPr>
        <p:grpSpPr>
          <a:xfrm rot="5400000">
            <a:off x="2602353" y="4047623"/>
            <a:ext cx="1995079" cy="504056"/>
            <a:chOff x="1187624" y="3284984"/>
            <a:chExt cx="1995079" cy="504056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69513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569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8647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438393" y="323184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3</a:t>
            </a:r>
            <a:endParaRPr lang="zh-CN" altLang="en-US" sz="3600" dirty="0"/>
          </a:p>
        </p:txBody>
      </p:sp>
      <p:sp>
        <p:nvSpPr>
          <p:cNvPr id="71" name="TextBox 70"/>
          <p:cNvSpPr txBox="1"/>
          <p:nvPr/>
        </p:nvSpPr>
        <p:spPr>
          <a:xfrm>
            <a:off x="3419872" y="423995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A</a:t>
            </a:r>
            <a:endParaRPr lang="zh-CN" altLang="en-US" sz="3600" dirty="0"/>
          </a:p>
        </p:txBody>
      </p:sp>
      <p:sp>
        <p:nvSpPr>
          <p:cNvPr id="72" name="TextBox 71"/>
          <p:cNvSpPr txBox="1"/>
          <p:nvPr/>
        </p:nvSpPr>
        <p:spPr>
          <a:xfrm>
            <a:off x="3419872" y="474227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73" name="TextBox 72"/>
          <p:cNvSpPr txBox="1"/>
          <p:nvPr/>
        </p:nvSpPr>
        <p:spPr>
          <a:xfrm>
            <a:off x="2238502" y="3216458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3</a:t>
            </a:r>
            <a:endParaRPr lang="zh-CN" altLang="en-US" sz="3600" dirty="0"/>
          </a:p>
        </p:txBody>
      </p:sp>
      <p:sp>
        <p:nvSpPr>
          <p:cNvPr id="1030" name="TextBox 1029"/>
          <p:cNvSpPr txBox="1"/>
          <p:nvPr/>
        </p:nvSpPr>
        <p:spPr>
          <a:xfrm>
            <a:off x="4441000" y="3273077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哪个表格能很快猜出</a:t>
            </a:r>
            <a:r>
              <a:rPr lang="en-US" altLang="zh-CN" sz="4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0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是几？</a:t>
            </a:r>
            <a:endParaRPr lang="zh-CN" altLang="en-US" sz="4000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31" name="TextBox 1030"/>
          <p:cNvSpPr txBox="1"/>
          <p:nvPr/>
        </p:nvSpPr>
        <p:spPr>
          <a:xfrm>
            <a:off x="2987824" y="544522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B050"/>
                </a:solidFill>
              </a:rPr>
              <a:t>A</a:t>
            </a:r>
            <a:r>
              <a:rPr lang="zh-CN" altLang="en-US" sz="3600" b="1" dirty="0" smtClean="0">
                <a:solidFill>
                  <a:srgbClr val="00B050"/>
                </a:solidFill>
              </a:rPr>
              <a:t>是</a:t>
            </a:r>
            <a:r>
              <a:rPr lang="en-US" altLang="zh-CN" sz="3600" b="1" dirty="0" smtClean="0">
                <a:solidFill>
                  <a:srgbClr val="00B050"/>
                </a:solidFill>
              </a:rPr>
              <a:t>2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19872" y="373590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4</a:t>
            </a:r>
            <a:endParaRPr lang="zh-CN" alt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73546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</a:t>
            </a:r>
            <a:endParaRPr lang="zh-CN" altLang="en-US" sz="36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4" y="1086934"/>
            <a:ext cx="1443409" cy="12964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2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56" grpId="0"/>
      <p:bldP spid="63" grpId="0"/>
      <p:bldP spid="70" grpId="0"/>
      <p:bldP spid="71" grpId="0"/>
      <p:bldP spid="72" grpId="0"/>
      <p:bldP spid="73" grpId="0"/>
      <p:bldP spid="1030" grpId="0"/>
      <p:bldP spid="1031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601226" y="116632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691680" y="1772816"/>
            <a:ext cx="5688632" cy="1080120"/>
          </a:xfrm>
          <a:prstGeom prst="wedgeRoundRectCallout">
            <a:avLst>
              <a:gd name="adj1" fmla="val -44216"/>
              <a:gd name="adj2" fmla="val -7447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91680" y="189737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规则：每行每列都有</a:t>
            </a:r>
            <a:r>
              <a:rPr lang="en-US" altLang="zh-CN" sz="2400" b="1" dirty="0" smtClean="0"/>
              <a:t>1—4</a:t>
            </a:r>
            <a:r>
              <a:rPr lang="zh-CN" altLang="en-US" sz="2400" b="1" dirty="0" smtClean="0"/>
              <a:t>这</a:t>
            </a:r>
            <a:r>
              <a:rPr lang="zh-CN" altLang="en-US" sz="2400" b="1" dirty="0"/>
              <a:t>四</a:t>
            </a:r>
            <a:r>
              <a:rPr lang="zh-CN" altLang="en-US" sz="2400" b="1" dirty="0" smtClean="0"/>
              <a:t>个数，并且每个数在每行、每列都只出现一次。</a:t>
            </a:r>
            <a:endParaRPr lang="zh-CN" altLang="en-US" sz="2400" b="1" dirty="0"/>
          </a:p>
        </p:txBody>
      </p:sp>
      <p:grpSp>
        <p:nvGrpSpPr>
          <p:cNvPr id="65" name="组合 64"/>
          <p:cNvGrpSpPr/>
          <p:nvPr/>
        </p:nvGrpSpPr>
        <p:grpSpPr>
          <a:xfrm>
            <a:off x="2237524" y="3715291"/>
            <a:ext cx="1995079" cy="504056"/>
            <a:chOff x="1187624" y="3284984"/>
            <a:chExt cx="1995079" cy="504056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69513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569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8647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37524" y="364502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sp>
        <p:nvSpPr>
          <p:cNvPr id="71" name="TextBox 70"/>
          <p:cNvSpPr txBox="1"/>
          <p:nvPr/>
        </p:nvSpPr>
        <p:spPr>
          <a:xfrm>
            <a:off x="3749692" y="364502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A</a:t>
            </a:r>
            <a:endParaRPr lang="zh-CN" altLang="en-US" sz="3600" dirty="0"/>
          </a:p>
        </p:txBody>
      </p:sp>
      <p:sp>
        <p:nvSpPr>
          <p:cNvPr id="72" name="TextBox 71"/>
          <p:cNvSpPr txBox="1"/>
          <p:nvPr/>
        </p:nvSpPr>
        <p:spPr>
          <a:xfrm>
            <a:off x="3245636" y="364502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73" name="TextBox 72"/>
          <p:cNvSpPr txBox="1"/>
          <p:nvPr/>
        </p:nvSpPr>
        <p:spPr>
          <a:xfrm>
            <a:off x="2791421" y="364502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3</a:t>
            </a:r>
            <a:endParaRPr lang="zh-CN" alt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5256075" y="306896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3</a:t>
            </a:r>
            <a:endParaRPr lang="zh-CN" altLang="en-US" sz="3600" dirty="0"/>
          </a:p>
        </p:txBody>
      </p:sp>
      <p:grpSp>
        <p:nvGrpSpPr>
          <p:cNvPr id="37" name="组合 36"/>
          <p:cNvGrpSpPr/>
          <p:nvPr/>
        </p:nvGrpSpPr>
        <p:grpSpPr>
          <a:xfrm rot="5400000">
            <a:off x="4402552" y="3910493"/>
            <a:ext cx="1995079" cy="504056"/>
            <a:chOff x="1187624" y="3284984"/>
            <a:chExt cx="1995079" cy="504056"/>
          </a:xfrm>
        </p:grpSpPr>
        <p:sp>
          <p:nvSpPr>
            <p:cNvPr id="38" name="矩形 37"/>
            <p:cNvSpPr/>
            <p:nvPr/>
          </p:nvSpPr>
          <p:spPr>
            <a:xfrm>
              <a:off x="1187624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69513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3569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78647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238592" y="309471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3</a:t>
            </a:r>
            <a:endParaRPr lang="zh-CN" altLang="en-US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5220071" y="410282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A</a:t>
            </a:r>
            <a:endParaRPr lang="zh-CN" alt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5220071" y="460514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5220071" y="359877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4</a:t>
            </a:r>
            <a:endParaRPr lang="zh-CN" altLang="en-US" sz="3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0" y="1138188"/>
            <a:ext cx="1443409" cy="12964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7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539552" y="44624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672848" y="1772816"/>
            <a:ext cx="5688632" cy="1080120"/>
          </a:xfrm>
          <a:prstGeom prst="wedgeRoundRectCallout">
            <a:avLst>
              <a:gd name="adj1" fmla="val -41460"/>
              <a:gd name="adj2" fmla="val -7737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91680" y="189737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规则：每行每列都有</a:t>
            </a:r>
            <a:r>
              <a:rPr lang="en-US" altLang="zh-CN" sz="2400" b="1" dirty="0" smtClean="0"/>
              <a:t>1—4</a:t>
            </a:r>
            <a:r>
              <a:rPr lang="zh-CN" altLang="en-US" sz="2400" b="1" dirty="0" smtClean="0"/>
              <a:t>这</a:t>
            </a:r>
            <a:r>
              <a:rPr lang="zh-CN" altLang="en-US" sz="2400" b="1" dirty="0"/>
              <a:t>四</a:t>
            </a:r>
            <a:r>
              <a:rPr lang="zh-CN" altLang="en-US" sz="2400" b="1" dirty="0" smtClean="0"/>
              <a:t>个数，并且每个数在每行、每列都只出现一次。</a:t>
            </a:r>
            <a:endParaRPr lang="zh-CN" altLang="en-US" sz="2400" b="1" dirty="0"/>
          </a:p>
        </p:txBody>
      </p:sp>
      <p:grpSp>
        <p:nvGrpSpPr>
          <p:cNvPr id="65" name="组合 64"/>
          <p:cNvGrpSpPr/>
          <p:nvPr/>
        </p:nvGrpSpPr>
        <p:grpSpPr>
          <a:xfrm>
            <a:off x="3241845" y="3766577"/>
            <a:ext cx="1995079" cy="504056"/>
            <a:chOff x="1187624" y="3284984"/>
            <a:chExt cx="1995079" cy="504056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69513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569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8647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270600" y="371673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grpSp>
        <p:nvGrpSpPr>
          <p:cNvPr id="37" name="组合 36"/>
          <p:cNvGrpSpPr/>
          <p:nvPr/>
        </p:nvGrpSpPr>
        <p:grpSpPr>
          <a:xfrm rot="5400000">
            <a:off x="2490432" y="4030200"/>
            <a:ext cx="1995079" cy="504056"/>
            <a:chOff x="1187624" y="3284984"/>
            <a:chExt cx="1995079" cy="504056"/>
          </a:xfrm>
        </p:grpSpPr>
        <p:sp>
          <p:nvSpPr>
            <p:cNvPr id="38" name="矩形 37"/>
            <p:cNvSpPr/>
            <p:nvPr/>
          </p:nvSpPr>
          <p:spPr>
            <a:xfrm>
              <a:off x="1187624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69513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3569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78647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307951" y="4724848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3307951" y="321268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4</a:t>
            </a:r>
            <a:endParaRPr lang="zh-CN" altLang="en-US" sz="3600" dirty="0"/>
          </a:p>
        </p:txBody>
      </p:sp>
      <p:sp>
        <p:nvSpPr>
          <p:cNvPr id="73" name="TextBox 72"/>
          <p:cNvSpPr txBox="1"/>
          <p:nvPr/>
        </p:nvSpPr>
        <p:spPr>
          <a:xfrm>
            <a:off x="3292708" y="3693403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A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4" y="1086934"/>
            <a:ext cx="1443409" cy="12964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19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4" grpId="0"/>
      <p:bldP spid="45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539552" y="44624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672848" y="1772816"/>
            <a:ext cx="5688632" cy="1080120"/>
          </a:xfrm>
          <a:prstGeom prst="wedgeRoundRectCallout">
            <a:avLst>
              <a:gd name="adj1" fmla="val -41460"/>
              <a:gd name="adj2" fmla="val -7737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91680" y="189737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规则：每行每列都有</a:t>
            </a:r>
            <a:r>
              <a:rPr lang="en-US" altLang="zh-CN" sz="2400" b="1" dirty="0" smtClean="0"/>
              <a:t>1—4</a:t>
            </a:r>
            <a:r>
              <a:rPr lang="zh-CN" altLang="en-US" sz="2400" b="1" dirty="0" smtClean="0"/>
              <a:t>这</a:t>
            </a:r>
            <a:r>
              <a:rPr lang="zh-CN" altLang="en-US" sz="2400" b="1" dirty="0"/>
              <a:t>四</a:t>
            </a:r>
            <a:r>
              <a:rPr lang="zh-CN" altLang="en-US" sz="2400" b="1" dirty="0" smtClean="0"/>
              <a:t>个数，并且每个数在每行、每列都只出现一次。</a:t>
            </a:r>
            <a:endParaRPr lang="zh-CN" altLang="en-US" sz="2400" b="1" dirty="0"/>
          </a:p>
        </p:txBody>
      </p:sp>
      <p:grpSp>
        <p:nvGrpSpPr>
          <p:cNvPr id="65" name="组合 64"/>
          <p:cNvGrpSpPr/>
          <p:nvPr/>
        </p:nvGrpSpPr>
        <p:grpSpPr>
          <a:xfrm>
            <a:off x="3241845" y="3766577"/>
            <a:ext cx="1995079" cy="504056"/>
            <a:chOff x="1187624" y="3284984"/>
            <a:chExt cx="1995079" cy="504056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69513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569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8647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270600" y="371673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grpSp>
        <p:nvGrpSpPr>
          <p:cNvPr id="37" name="组合 36"/>
          <p:cNvGrpSpPr/>
          <p:nvPr/>
        </p:nvGrpSpPr>
        <p:grpSpPr>
          <a:xfrm rot="5400000">
            <a:off x="2490432" y="4030200"/>
            <a:ext cx="1995079" cy="504056"/>
            <a:chOff x="1187624" y="3284984"/>
            <a:chExt cx="1995079" cy="504056"/>
          </a:xfrm>
        </p:grpSpPr>
        <p:sp>
          <p:nvSpPr>
            <p:cNvPr id="38" name="矩形 37"/>
            <p:cNvSpPr/>
            <p:nvPr/>
          </p:nvSpPr>
          <p:spPr>
            <a:xfrm>
              <a:off x="1187624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69513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3569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78647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307951" y="4724848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3307951" y="321268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4</a:t>
            </a:r>
            <a:endParaRPr lang="zh-CN" altLang="en-US" sz="3600" dirty="0"/>
          </a:p>
        </p:txBody>
      </p:sp>
      <p:sp>
        <p:nvSpPr>
          <p:cNvPr id="73" name="TextBox 72"/>
          <p:cNvSpPr txBox="1"/>
          <p:nvPr/>
        </p:nvSpPr>
        <p:spPr>
          <a:xfrm>
            <a:off x="3292708" y="3693403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3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1089" y="419949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B0F0"/>
                </a:solidFill>
              </a:rPr>
              <a:t>2</a:t>
            </a:r>
            <a:endParaRPr lang="zh-CN" altLang="en-US" sz="3600" dirty="0">
              <a:solidFill>
                <a:srgbClr val="00B0F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4" y="1086934"/>
            <a:ext cx="1443409" cy="12964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719561" y="188640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691680" y="1772816"/>
            <a:ext cx="5760640" cy="1080120"/>
          </a:xfrm>
          <a:prstGeom prst="wedgeRoundRectCallout">
            <a:avLst>
              <a:gd name="adj1" fmla="val -41460"/>
              <a:gd name="adj2" fmla="val -7737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91680" y="1897378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规则：每行每列都有</a:t>
            </a:r>
            <a:r>
              <a:rPr lang="en-US" altLang="zh-CN" sz="2400" b="1" dirty="0" smtClean="0"/>
              <a:t>1—4</a:t>
            </a:r>
            <a:r>
              <a:rPr lang="zh-CN" altLang="en-US" sz="2400" b="1" dirty="0" smtClean="0"/>
              <a:t>这</a:t>
            </a:r>
            <a:r>
              <a:rPr lang="zh-CN" altLang="en-US" sz="2400" b="1" dirty="0"/>
              <a:t>四</a:t>
            </a:r>
            <a:r>
              <a:rPr lang="zh-CN" altLang="en-US" sz="2400" b="1" dirty="0" smtClean="0"/>
              <a:t>个数，并且每个数在每行、每列都只出现一次。</a:t>
            </a:r>
            <a:endParaRPr lang="zh-CN" altLang="en-US" sz="2400" b="1" dirty="0"/>
          </a:p>
        </p:txBody>
      </p:sp>
      <p:grpSp>
        <p:nvGrpSpPr>
          <p:cNvPr id="65" name="组合 64"/>
          <p:cNvGrpSpPr/>
          <p:nvPr/>
        </p:nvGrpSpPr>
        <p:grpSpPr>
          <a:xfrm>
            <a:off x="2360897" y="4272670"/>
            <a:ext cx="1995079" cy="504056"/>
            <a:chOff x="1187624" y="3284984"/>
            <a:chExt cx="1995079" cy="504056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69513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569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8647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374409" y="3650247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3419872" y="369747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3</a:t>
            </a:r>
            <a:endParaRPr lang="zh-CN" altLang="en-US" sz="3600" dirty="0"/>
          </a:p>
        </p:txBody>
      </p:sp>
      <p:grpSp>
        <p:nvGrpSpPr>
          <p:cNvPr id="37" name="组合 36"/>
          <p:cNvGrpSpPr/>
          <p:nvPr/>
        </p:nvGrpSpPr>
        <p:grpSpPr>
          <a:xfrm rot="5400000">
            <a:off x="2602353" y="4032237"/>
            <a:ext cx="1995079" cy="504056"/>
            <a:chOff x="1187624" y="3284984"/>
            <a:chExt cx="1995079" cy="504056"/>
          </a:xfrm>
        </p:grpSpPr>
        <p:sp>
          <p:nvSpPr>
            <p:cNvPr id="38" name="矩形 37"/>
            <p:cNvSpPr/>
            <p:nvPr/>
          </p:nvSpPr>
          <p:spPr>
            <a:xfrm>
              <a:off x="1187624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69513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3569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78647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396517" y="414908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3419872" y="3214717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4</a:t>
            </a:r>
            <a:endParaRPr lang="zh-CN" altLang="en-US" sz="3600" dirty="0"/>
          </a:p>
        </p:txBody>
      </p:sp>
      <p:sp>
        <p:nvSpPr>
          <p:cNvPr id="73" name="TextBox 72"/>
          <p:cNvSpPr txBox="1"/>
          <p:nvPr/>
        </p:nvSpPr>
        <p:spPr>
          <a:xfrm>
            <a:off x="3418850" y="470661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3</a:t>
            </a:r>
            <a:endParaRPr lang="zh-CN" alt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3433010" y="4201533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A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5015"/>
            <a:ext cx="1443409" cy="12964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8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719561" y="188640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691680" y="1772816"/>
            <a:ext cx="5760640" cy="1080120"/>
          </a:xfrm>
          <a:prstGeom prst="wedgeRoundRectCallout">
            <a:avLst>
              <a:gd name="adj1" fmla="val -41460"/>
              <a:gd name="adj2" fmla="val -7737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91680" y="1897378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规则：每行每列都有</a:t>
            </a:r>
            <a:r>
              <a:rPr lang="en-US" altLang="zh-CN" sz="2400" b="1" dirty="0" smtClean="0"/>
              <a:t>1—4</a:t>
            </a:r>
            <a:r>
              <a:rPr lang="zh-CN" altLang="en-US" sz="2400" b="1" dirty="0" smtClean="0"/>
              <a:t>这</a:t>
            </a:r>
            <a:r>
              <a:rPr lang="zh-CN" altLang="en-US" sz="2400" b="1" dirty="0"/>
              <a:t>四</a:t>
            </a:r>
            <a:r>
              <a:rPr lang="zh-CN" altLang="en-US" sz="2400" b="1" dirty="0" smtClean="0"/>
              <a:t>个数，并且每个数在每行、每列都只出现一次。</a:t>
            </a:r>
            <a:endParaRPr lang="zh-CN" altLang="en-US" sz="2400" b="1" dirty="0"/>
          </a:p>
        </p:txBody>
      </p:sp>
      <p:grpSp>
        <p:nvGrpSpPr>
          <p:cNvPr id="65" name="组合 64"/>
          <p:cNvGrpSpPr/>
          <p:nvPr/>
        </p:nvGrpSpPr>
        <p:grpSpPr>
          <a:xfrm>
            <a:off x="2360897" y="4272670"/>
            <a:ext cx="1995079" cy="504056"/>
            <a:chOff x="1187624" y="3284984"/>
            <a:chExt cx="1995079" cy="504056"/>
          </a:xfrm>
        </p:grpSpPr>
        <p:sp>
          <p:nvSpPr>
            <p:cNvPr id="66" name="矩形 65"/>
            <p:cNvSpPr/>
            <p:nvPr/>
          </p:nvSpPr>
          <p:spPr>
            <a:xfrm>
              <a:off x="1187624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1669513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2173569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678647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374409" y="3650247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3419872" y="369747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3</a:t>
            </a:r>
            <a:endParaRPr lang="zh-CN" altLang="en-US" sz="3600" dirty="0"/>
          </a:p>
        </p:txBody>
      </p:sp>
      <p:grpSp>
        <p:nvGrpSpPr>
          <p:cNvPr id="37" name="组合 36"/>
          <p:cNvGrpSpPr/>
          <p:nvPr/>
        </p:nvGrpSpPr>
        <p:grpSpPr>
          <a:xfrm rot="5400000">
            <a:off x="2602353" y="4032237"/>
            <a:ext cx="1995079" cy="504056"/>
            <a:chOff x="1187624" y="3284984"/>
            <a:chExt cx="1995079" cy="504056"/>
          </a:xfrm>
        </p:grpSpPr>
        <p:sp>
          <p:nvSpPr>
            <p:cNvPr id="38" name="矩形 37"/>
            <p:cNvSpPr/>
            <p:nvPr/>
          </p:nvSpPr>
          <p:spPr>
            <a:xfrm>
              <a:off x="1187624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69513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3569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2678647" y="328498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396517" y="414908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3419872" y="3214717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4</a:t>
            </a:r>
            <a:endParaRPr lang="zh-CN" altLang="en-US" sz="3600" dirty="0"/>
          </a:p>
        </p:txBody>
      </p:sp>
      <p:sp>
        <p:nvSpPr>
          <p:cNvPr id="73" name="TextBox 72"/>
          <p:cNvSpPr txBox="1"/>
          <p:nvPr/>
        </p:nvSpPr>
        <p:spPr>
          <a:xfrm>
            <a:off x="3418850" y="470661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3</a:t>
            </a:r>
            <a:endParaRPr lang="zh-CN" alt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3433010" y="4201533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2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9873" y="369032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00B050"/>
                </a:solidFill>
              </a:rPr>
              <a:t>1</a:t>
            </a:r>
            <a:endParaRPr lang="zh-CN" altLang="en-US" sz="3600" dirty="0">
              <a:solidFill>
                <a:srgbClr val="00B05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5015"/>
            <a:ext cx="1443409" cy="12964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0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" y="0"/>
            <a:ext cx="9147275" cy="685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126875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在下面的方格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中，每行、每列都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，并且每个数在每行、每列都只出现一次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应该是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几？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016553" y="260648"/>
            <a:ext cx="1667527" cy="102155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游戏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5128" y="384576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2</a:t>
            </a:r>
            <a:endParaRPr lang="zh-CN" altLang="en-US" sz="3600" dirty="0"/>
          </a:p>
        </p:txBody>
      </p:sp>
      <p:grpSp>
        <p:nvGrpSpPr>
          <p:cNvPr id="74" name="组合 73"/>
          <p:cNvGrpSpPr/>
          <p:nvPr/>
        </p:nvGrpSpPr>
        <p:grpSpPr>
          <a:xfrm>
            <a:off x="3167844" y="2817310"/>
            <a:ext cx="3204356" cy="3460849"/>
            <a:chOff x="1187624" y="2708920"/>
            <a:chExt cx="3204356" cy="3460849"/>
          </a:xfrm>
        </p:grpSpPr>
        <p:grpSp>
          <p:nvGrpSpPr>
            <p:cNvPr id="5" name="组合 4"/>
            <p:cNvGrpSpPr/>
            <p:nvPr/>
          </p:nvGrpSpPr>
          <p:grpSpPr>
            <a:xfrm>
              <a:off x="1187624" y="2708920"/>
              <a:ext cx="3204356" cy="864098"/>
              <a:chOff x="1187624" y="3284983"/>
              <a:chExt cx="1995079" cy="50405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173569" y="3284983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187624" y="5305673"/>
              <a:ext cx="3204356" cy="864096"/>
              <a:chOff x="1187624" y="3284984"/>
              <a:chExt cx="1995079" cy="504056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187624" y="4437112"/>
              <a:ext cx="3204356" cy="864096"/>
              <a:chOff x="1187624" y="3284984"/>
              <a:chExt cx="1995079" cy="504056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187624" y="3573016"/>
              <a:ext cx="3204356" cy="864096"/>
              <a:chOff x="1187624" y="3284984"/>
              <a:chExt cx="1995079" cy="504056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1187624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1669513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2173569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678647" y="3284984"/>
                <a:ext cx="504056" cy="5040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3336936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3336936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A</a:t>
            </a:r>
            <a:endParaRPr lang="zh-CN" alt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3336936" y="551723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166589" y="28529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1112" y="3789040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</a:t>
            </a:r>
            <a:endParaRPr lang="zh-CN" alt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4993120" y="465313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87390" y="3801234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2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37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1036</Words>
  <Application>Microsoft Office PowerPoint</Application>
  <PresentationFormat>全屏显示(4:3)</PresentationFormat>
  <Paragraphs>264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朱菲</dc:creator>
  <cp:lastModifiedBy>朱菲</cp:lastModifiedBy>
  <cp:revision>59</cp:revision>
  <dcterms:created xsi:type="dcterms:W3CDTF">2018-12-24T12:49:58Z</dcterms:created>
  <dcterms:modified xsi:type="dcterms:W3CDTF">2018-12-25T14:24:59Z</dcterms:modified>
</cp:coreProperties>
</file>