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1"/>
    <p:sldMasterId id="2147483753" r:id="rId2"/>
    <p:sldMasterId id="2147483741" r:id="rId3"/>
  </p:sldMasterIdLst>
  <p:notesMasterIdLst>
    <p:notesMasterId r:id="rId43"/>
  </p:notesMasterIdLst>
  <p:sldIdLst>
    <p:sldId id="271" r:id="rId4"/>
    <p:sldId id="278" r:id="rId5"/>
    <p:sldId id="315" r:id="rId6"/>
    <p:sldId id="316" r:id="rId7"/>
    <p:sldId id="317" r:id="rId8"/>
    <p:sldId id="318" r:id="rId9"/>
    <p:sldId id="319" r:id="rId10"/>
    <p:sldId id="289" r:id="rId11"/>
    <p:sldId id="320" r:id="rId12"/>
    <p:sldId id="337" r:id="rId13"/>
    <p:sldId id="338" r:id="rId14"/>
    <p:sldId id="340" r:id="rId15"/>
    <p:sldId id="339" r:id="rId16"/>
    <p:sldId id="341" r:id="rId17"/>
    <p:sldId id="343" r:id="rId18"/>
    <p:sldId id="292" r:id="rId19"/>
    <p:sldId id="344" r:id="rId20"/>
    <p:sldId id="301" r:id="rId21"/>
    <p:sldId id="321" r:id="rId22"/>
    <p:sldId id="322" r:id="rId23"/>
    <p:sldId id="346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48" r:id="rId34"/>
    <p:sldId id="281" r:id="rId35"/>
    <p:sldId id="296" r:id="rId36"/>
    <p:sldId id="304" r:id="rId37"/>
    <p:sldId id="335" r:id="rId38"/>
    <p:sldId id="336" r:id="rId39"/>
    <p:sldId id="309" r:id="rId40"/>
    <p:sldId id="310" r:id="rId41"/>
    <p:sldId id="342" r:id="rId42"/>
  </p:sldIdLst>
  <p:sldSz cx="12192000" cy="6858000"/>
  <p:notesSz cx="6858000" cy="9144000"/>
  <p:embeddedFontLst>
    <p:embeddedFont>
      <p:font typeface="微软雅黑" pitchFamily="34" charset="-122"/>
      <p:regular r:id="rId44"/>
      <p:bold r:id="rId45"/>
    </p:embeddedFont>
    <p:embeddedFont>
      <p:font typeface="Rockwell" charset="0"/>
      <p:regular r:id="rId46"/>
      <p:bold r:id="rId47"/>
      <p:italic r:id="rId48"/>
      <p:boldItalic r:id="rId49"/>
    </p:embeddedFont>
    <p:embeddedFont>
      <p:font typeface="Matura MT Script Capitals" charset="0"/>
      <p:regular r:id="rId50"/>
    </p:embeddedFont>
    <p:embeddedFont>
      <p:font typeface="Tahoma" pitchFamily="34" charset="0"/>
      <p:regular r:id="rId51"/>
      <p:bold r:id="rId52"/>
    </p:embeddedFont>
    <p:embeddedFont>
      <p:font typeface="Monotype Corsiva" pitchFamily="66" charset="0"/>
      <p:italic r:id="rId53"/>
    </p:embeddedFont>
    <p:embeddedFont>
      <p:font typeface="方正姚体" charset="-122"/>
      <p:regular r:id="rId54"/>
    </p:embeddedFont>
    <p:embeddedFont>
      <p:font typeface="等线" charset="-122"/>
      <p:regular r:id="rId55"/>
      <p:bold r:id="rId56"/>
    </p:embeddedFont>
    <p:embeddedFont>
      <p:font typeface="等线 Light" charset="-122"/>
      <p:regular r:id="rId57"/>
    </p:embeddedFont>
    <p:embeddedFont>
      <p:font typeface="Bookman Old Style" pitchFamily="18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6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6" userDrawn="1">
          <p15:clr>
            <a:srgbClr val="A4A3A4"/>
          </p15:clr>
        </p15:guide>
        <p15:guide id="5" pos="801" userDrawn="1">
          <p15:clr>
            <a:srgbClr val="A4A3A4"/>
          </p15:clr>
        </p15:guide>
        <p15:guide id="6" orient="horz" pos="3453" userDrawn="1">
          <p15:clr>
            <a:srgbClr val="A4A3A4"/>
          </p15:clr>
        </p15:guide>
        <p15:guide id="7" pos="3931" userDrawn="1">
          <p15:clr>
            <a:srgbClr val="A4A3A4"/>
          </p15:clr>
        </p15:guide>
        <p15:guide id="8" pos="50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6600"/>
    <a:srgbClr val="FF0000"/>
    <a:srgbClr val="FFFF00"/>
    <a:srgbClr val="1B3049"/>
    <a:srgbClr val="FFCC66"/>
    <a:srgbClr val="5E7594"/>
    <a:srgbClr val="FFFF99"/>
    <a:srgbClr val="E5B6B5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40"/>
  </p:normalViewPr>
  <p:slideViewPr>
    <p:cSldViewPr snapToGrid="0" snapToObjects="1" showGuides="1">
      <p:cViewPr varScale="1">
        <p:scale>
          <a:sx n="67" d="100"/>
          <a:sy n="67" d="100"/>
        </p:scale>
        <p:origin x="-132" y="-174"/>
      </p:cViewPr>
      <p:guideLst>
        <p:guide orient="horz" pos="4269"/>
        <p:guide orient="horz" pos="3453"/>
        <p:guide pos="3840"/>
        <p:guide pos="2116"/>
        <p:guide pos="801"/>
        <p:guide pos="3931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718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094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47435168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37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864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694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895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903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774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7037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084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25566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7774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491535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7898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97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440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003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1686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079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4498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77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71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95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836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39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558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65" r:id="rId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DF1-BC15-457A-BEB2-E9F0FCFE674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5058-7620-4C04-856C-275DCE9B08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50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08C-D1D6-4984-BD93-BD29A398C835}" type="datetimeFigureOut">
              <a:rPr lang="zh-CN" altLang="en-US" smtClean="0"/>
              <a:pPr/>
              <a:t>2021/4/13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A9A4-8861-475C-A857-DB460025CFA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609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&#31532;&#20108;&#35838;&#26102;\u4cartoon.mp4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media" Target="../media/media4.mp3"/><Relationship Id="rId12" Type="http://schemas.openxmlformats.org/officeDocument/2006/relationships/image" Target="../media/image35.png"/><Relationship Id="rId2" Type="http://schemas.openxmlformats.org/officeDocument/2006/relationships/audio" Target="file:///C:\Users\Administrator\Desktop\&#31532;&#20108;&#35838;&#26102;\story11.wa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microsoft.com/office/2007/relationships/media" Target="../media/media7.mp3"/><Relationship Id="rId5" Type="http://schemas.microsoft.com/office/2007/relationships/media" Target="../media/media3.mp3"/><Relationship Id="rId10" Type="http://schemas.microsoft.com/office/2007/relationships/media" Target="../media/media6.mp3"/><Relationship Id="rId4" Type="http://schemas.openxmlformats.org/officeDocument/2006/relationships/image" Target="../media/image33.png"/><Relationship Id="rId9" Type="http://schemas.microsoft.com/office/2007/relationships/media" Target="../media/media5.mp3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file:///C:\Users\Administrator\Desktop\&#31532;&#20108;&#35838;&#26102;\story2.wav" TargetMode="Externa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microsoft.com/office/2007/relationships/media" Target="../media/media10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microsoft.com/office/2007/relationships/media" Target="../media/media1.wav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&#31532;&#20108;&#35838;&#26102;\u4cartoon.mp4" TargetMode="Externa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media" Target="../media/media12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microsoft.com/office/2007/relationships/media" Target="../media/media13.mp3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4340" y="1626313"/>
            <a:ext cx="1107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 4 Road Safety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5567" y="3827989"/>
            <a:ext cx="454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译林版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年级下册  英语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4"/>
          <p:cNvSpPr/>
          <p:nvPr/>
        </p:nvSpPr>
        <p:spPr>
          <a:xfrm rot="10800000">
            <a:off x="10849935" y="5677467"/>
            <a:ext cx="3461657" cy="791572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977745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589818 w 10501745"/>
              <a:gd name="connsiteY2" fmla="*/ 2937163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8700654 w 10501745"/>
              <a:gd name="connsiteY2" fmla="*/ 2951018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6"/>
          <p:cNvSpPr txBox="1"/>
          <p:nvPr/>
        </p:nvSpPr>
        <p:spPr>
          <a:xfrm>
            <a:off x="406631" y="2358871"/>
            <a:ext cx="11077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b="1" dirty="0" smtClean="0">
                <a:solidFill>
                  <a:srgbClr val="FFF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en-US" altLang="zh-CN" sz="3600" dirty="0" smtClean="0">
                <a:solidFill>
                  <a:srgbClr val="FFFF99"/>
                </a:solidFill>
                <a:latin typeface="Matura MT Script Capitals" pitchFamily="66" charset="0"/>
                <a:ea typeface="微软雅黑" panose="020B0503020204020204" pitchFamily="34" charset="-122"/>
              </a:rPr>
              <a:t>To be a good driver</a:t>
            </a:r>
            <a:endParaRPr lang="zh-CN" altLang="en-US" sz="4400" dirty="0">
              <a:solidFill>
                <a:srgbClr val="FFFF99"/>
              </a:solidFill>
              <a:latin typeface="Matura MT Script Capitals" pitchFamily="66" charset="0"/>
              <a:ea typeface="微软雅黑" panose="020B0503020204020204" pitchFamily="34" charset="-122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475906" y="3158187"/>
            <a:ext cx="11077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Period 2  Cartoon time + Culture time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23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337030">
            <a:off x="6435661" y="3831100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on the pavement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1374783">
            <a:off x="6342788" y="5486188"/>
            <a:ext cx="5387235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look left, then right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then left again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9890" y="3021712"/>
            <a:ext cx="607303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cross the road with other people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79" y="2371210"/>
            <a:ext cx="4724515" cy="3251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等腰三角形 4"/>
          <p:cNvSpPr/>
          <p:nvPr/>
        </p:nvSpPr>
        <p:spPr>
          <a:xfrm>
            <a:off x="627414" y="3544933"/>
            <a:ext cx="3016739" cy="1935162"/>
          </a:xfrm>
          <a:prstGeom prst="triangle">
            <a:avLst>
              <a:gd name="adj" fmla="val 598"/>
            </a:avLst>
          </a:prstGeom>
          <a:solidFill>
            <a:srgbClr val="FFFF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463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09 7.40741E-7 C 0.17389 -0.00139 0.15657 0.00046 0.1395 -0.00417 C 0.09782 -0.01551 0.05965 -0.06505 0.01993 -0.08542 C 0.00924 -0.09884 -0.00261 -0.10648 -0.01407 -0.11667 C -0.03192 -0.13241 -0.0482 -0.15764 -0.06696 -0.16875 C -0.07178 -0.17755 -0.07516 -0.18287 -0.08207 -0.18542 C -0.0865 -0.19329 -0.09262 -0.2007 -0.09861 -0.20417 C -0.10017 -0.20695 -0.10122 -0.21042 -0.10317 -0.2125 C -0.11385 -0.22384 -0.10669 -0.21019 -0.11502 -0.22083 C -0.1162 -0.22245 -0.11711 -0.2257 -0.11841 -0.22708 C -0.12544 -0.23357 -0.12844 -0.23472 -0.13482 -0.2375 C -0.14121 -0.24884 -0.15071 -0.25857 -0.15957 -0.2625 C -0.16791 -0.27755 -0.15697 -0.25972 -0.16908 -0.27292 C -0.17025 -0.27454 -0.17117 -0.27755 -0.17234 -0.27917 C -0.17664 -0.2838 -0.18289 -0.28843 -0.18784 -0.29167 C -0.195 -0.30486 -0.20451 -0.31088 -0.21454 -0.31458 C -0.22079 -0.32292 -0.23017 -0.33032 -0.23799 -0.33333 C -0.24268 -0.33519 -0.25206 -0.3375 -0.25206 -0.33727 C -0.26339 -0.35093 -0.28579 -0.35602 -0.29908 -0.35625 C -0.36382 -0.35764 -0.42869 -0.35833 -0.49356 -0.35833 " pathEditMode="relative" rAng="0" ptsTypes="fffffffffffffffffffA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32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1374783">
            <a:off x="6342788" y="5486188"/>
            <a:ext cx="5387235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look left, then right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then left again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9890" y="3021712"/>
            <a:ext cx="607303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cross the road with other people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285" y="2407724"/>
            <a:ext cx="5081703" cy="3399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285" y="2407723"/>
            <a:ext cx="5068276" cy="3399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4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9 -4.44444E-6 C -0.04937 -0.01574 -0.05028 -0.03194 -0.04807 -0.04768 C -0.04846 -0.07129 -0.0482 -0.0949 -0.04924 -0.11851 C -0.04976 -0.13078 -0.05497 -0.14652 -0.05628 -0.1581 C -0.05719 -0.1662 -0.05862 -0.178 -0.06097 -0.18518 C -0.06331 -0.19236 -0.06774 -0.19861 -0.07034 -0.20601 C -0.07542 -0.2206 -0.08376 -0.24699 -0.09145 -0.25601 C -0.09444 -0.26504 -0.09601 -0.27314 -0.10083 -0.27893 C -0.1033 -0.30046 -0.09952 -0.27986 -0.10669 -0.2956 C -0.10864 -0.3 -0.10942 -0.30578 -0.11138 -0.31018 C -0.11659 -0.32175 -0.12036 -0.32453 -0.12544 -0.33518 C -0.13118 -0.34745 -0.1373 -0.3625 -0.1442 -0.37268 C -0.14681 -0.37662 -0.14993 -0.37916 -0.15241 -0.3831 C -0.16413 -0.40231 -0.1528 -0.39074 -0.16296 -0.39976 C -0.16687 -0.40902 -0.16947 -0.41365 -0.17585 -0.41643 C -0.18966 -0.44097 -0.20412 -0.4618 -0.2204 -0.48101 C -0.2264 -0.48796 -0.23108 -0.49768 -0.23799 -0.50185 C -0.25362 -0.52963 -0.27602 -0.54907 -0.29543 -0.56643 C -0.3026 -0.57268 -0.30742 -0.58171 -0.31536 -0.58518 C -0.32435 -0.5949 -0.31901 -0.59004 -0.33177 -0.59768 C -0.33555 -0.6 -0.3435 -0.60185 -0.3435 -0.60162 C -0.34975 -0.60925 -0.3448 -0.60486 -0.35522 -0.6081 C -0.35848 -0.60925 -0.36134 -0.61342 -0.3646 -0.61435 C -0.37307 -0.61689 -0.38179 -0.61666 -0.39039 -0.61851 C -0.41293 -0.62986 -0.43624 -0.62361 -0.45956 -0.62268 C -0.4705 -0.62037 -0.46581 -0.6206 -0.47363 -0.6206 " pathEditMode="relative" rAng="0" ptsTypes="fffffffffffffffffffffffff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3" y="-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710" y="2571750"/>
            <a:ext cx="4487239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DELL\AppData\Roaming\Tencent\Users\120888997\QQ\WinTemp\RichOle\P_C50G5`XGSX1JNYL924[}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7036" y="2800350"/>
            <a:ext cx="63721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/>
          <p:cNvCxnSpPr/>
          <p:nvPr/>
        </p:nvCxnSpPr>
        <p:spPr>
          <a:xfrm flipH="1" flipV="1">
            <a:off x="3328989" y="3207546"/>
            <a:ext cx="1042986" cy="20716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3047036" y="3414713"/>
            <a:ext cx="1324939" cy="6715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42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03 -0.05509 C -0.14081 -0.06759 -0.14121 -0.08009 -0.14238 -0.09259 C -0.14277 -0.09676 -0.14329 -0.10093 -0.14355 -0.10509 C -0.14433 -0.11528 -0.14459 -0.13241 -0.14707 -0.14259 C -0.15019 -0.15509 -0.15632 -0.16551 -0.16114 -0.17593 C -0.1709 -0.19676 -0.17846 -0.21134 -0.19162 -0.22593 C -0.19995 -0.23519 -0.20581 -0.25162 -0.21389 -0.26134 C -0.21493 -0.2625 -0.21637 -0.2625 -0.21741 -0.26343 C -0.21949 -0.26528 -0.22145 -0.26736 -0.22327 -0.26968 C -0.24124 -0.29375 -0.26326 -0.30833 -0.28189 -0.33218 C -0.29283 -0.34607 -0.30351 -0.36065 -0.31471 -0.37384 C -0.31849 -0.37824 -0.32318 -0.38056 -0.32643 -0.38634 C -0.328 -0.38912 -0.32917 -0.39259 -0.33112 -0.39468 C -0.33321 -0.39699 -0.33607 -0.39676 -0.33816 -0.39884 C -0.34688 -0.40764 -0.35652 -0.41111 -0.36512 -0.41968 C -0.37059 -0.425 -0.37554 -0.43032 -0.38153 -0.43426 C -0.38336 -0.43542 -0.38779 -0.43657 -0.38974 -0.43843 C -0.4012 -0.44977 -0.39208 -0.44514 -0.40264 -0.44884 C -0.40693 -0.45394 -0.41058 -0.45695 -0.41553 -0.45926 C -0.42348 -0.46852 -0.43155 -0.47361 -0.44015 -0.48009 C -0.44536 -0.48403 -0.452 -0.49051 -0.45774 -0.49051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2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9890" y="3021712"/>
            <a:ext cx="607303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cross the road with other people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33" y="2457450"/>
            <a:ext cx="4655861" cy="310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679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8 -3.7037E-6 C 0.06695 -0.00416 0.06252 -0.0074 0.05861 -0.01666 C 0.05562 -0.02384 0.05496 -0.03217 0.05041 -0.0375 C 0.04507 -0.04375 0.03855 -0.0456 0.03282 -0.05 C -0.01212 -0.08426 -0.02098 -0.06527 -0.09496 -0.06666 C -0.09887 -0.06828 -0.10291 -0.06851 -0.10669 -0.07083 C -0.10799 -0.07152 -0.1089 -0.0743 -0.1102 -0.075 C -0.11633 -0.07801 -0.12284 -0.07847 -0.12896 -0.08125 C -0.13065 -0.08194 -0.13196 -0.08449 -0.13365 -0.08541 C -0.14134 -0.08958 -0.15032 -0.08958 -0.15827 -0.09166 C -0.164 -0.09514 -0.17585 -0.1 -0.17585 -0.09976 C -0.18849 -0.11342 -0.20282 -0.125 -0.21689 -0.13333 C -0.21845 -0.13541 -0.22301 -0.14166 -0.22509 -0.14375 C -0.22822 -0.14676 -0.23174 -0.14838 -0.23447 -0.15208 C -0.24033 -0.15995 -0.24619 -0.16875 -0.25323 -0.17291 C -0.25831 -0.17963 -0.26183 -0.18009 -0.2673 -0.18541 C -0.27055 -0.18842 -0.27355 -0.19236 -0.27668 -0.19583 C -0.28019 -0.19976 -0.28579 -0.20069 -0.28957 -0.20416 C -0.29165 -0.20601 -0.29335 -0.20902 -0.29543 -0.21041 C -0.3026 -0.21527 -0.30416 -0.21342 -0.31067 -0.21666 C -0.31302 -0.21782 -0.31536 -0.21967 -0.31771 -0.22083 C -0.32083 -0.22222 -0.32396 -0.22361 -0.32709 -0.225 C -0.33099 -0.22662 -0.33881 -0.22916 -0.33881 -0.22893 C -0.43299 -0.22569 -0.41814 -0.23449 -0.46425 -0.22083 C -0.46803 -0.2162 -0.46633 -0.21666 -0.46894 -0.21666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711" y="2443315"/>
            <a:ext cx="4557712" cy="3333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652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3.7037E-7 C -0.0142 0.00972 -0.01849 0.0081 -0.02462 0.0125 C -0.02931 0.01597 -0.03387 0.01968 -0.03869 0.02292 C -0.04311 0.02593 -0.04598 0.02431 -0.05041 0.02917 C -0.05236 0.03125 -0.05406 0.03426 -0.05627 0.03542 C -0.06005 0.03727 -0.06409 0.03681 -0.06799 0.0375 C -0.0792 0.0463 -0.0874 0.04792 -0.09965 0.05 C -0.11007 0.05625 -0.12049 0.05764 -0.1313 0.06042 C -0.14563 0.06412 -0.15931 0.07199 -0.1735 0.07708 C -0.1791 0.08194 -0.18249 0.08356 -0.18874 0.08542 C -0.19591 0.09051 -0.20346 0.09306 -0.21102 0.09583 C -0.22417 0.11157 -0.24957 0.10741 -0.2626 0.10833 C -0.27667 0.11458 -0.29152 0.11505 -0.30598 0.11667 C -0.34818 0.12917 -0.38596 0.13079 -0.43024 0.13333 C -0.449 0.13565 -0.44119 0.13542 -0.45369 0.13542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57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131" y="2538413"/>
            <a:ext cx="3846512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DELL\AppData\Roaming\Tencent\Users\120888997\QQ\WinTemp\RichOle\]HY)}_){DL9T2$)PYTJP2CY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26049" y="3608144"/>
            <a:ext cx="1371600" cy="14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6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93 0.02708 C 0.04233 0.02245 0.03934 0.0199 0.03165 0.00625 C 0.03035 -0.00047 0.02827 -0.00579 0.02696 -0.0125 C 0.03113 -0.03125 0.03387 -0.02778 0.04338 -0.03334 C 0.05627 -0.03241 0.07008 -0.03774 0.08206 -0.02917 C 0.08219 -0.02917 0.09027 -0.02061 0.09144 -0.01875 C 0.09431 -0.01412 0.09965 -0.00417 0.09965 -0.00394 C 0.1016 0.00949 0.10564 0.02152 0.10785 0.03541 C 0.10746 0.04652 0.10824 0.05787 0.10668 0.06875 C 0.10616 0.07222 0.10343 0.07245 0.10199 0.075 C 0.10095 0.07685 0.10082 0.07986 0.09965 0.08125 C 0.09366 0.08842 0.08558 0.09328 0.07855 0.09583 C 0.05614 0.09328 0.05901 0.10115 0.05627 0.06666 C 0.05601 0.06388 0.05549 0.06111 0.0551 0.05833 C 0.05549 0.05069 0.05484 0.04259 0.05627 0.03541 C 0.0564 0.03472 0.06839 0.01967 0.06917 0.01875 C 0.07386 0.01342 0.07633 0.01342 0.08206 0.01041 C 0.09522 0.00347 0.10733 -0.00139 0.12075 -0.00625 C 0.13443 -0.00394 0.13664 -0.00371 0.14654 0.01041 C 0.15097 0.02361 0.15657 0.03564 0.16178 0.04791 C 0.16582 0.06967 0.16829 0.06574 0.16413 0.1 C 0.1636 0.10439 0.15774 0.11296 0.15592 0.11666 C 0.14146 0.14675 0.11697 0.15208 0.09613 0.15625 C 0.09144 0.15555 0.08623 0.1581 0.08206 0.15416 C 0.07998 0.15208 0.08089 0.14583 0.08089 0.14166 C 0.08089 0.12916 0.07998 0.1162 0.08206 0.10416 C 0.08493 0.08796 0.0904 0.09166 0.09613 0.08541 C 0.10017 0.08101 0.10356 0.07453 0.10785 0.07083 C 0.10942 0.06944 0.11098 0.06828 0.11254 0.06666 C 0.1171 0.06203 0.12778 0.05833 0.12778 0.05856 C 0.13417 0.05069 0.14368 0.04652 0.15123 0.04375 C 0.15631 0.04444 0.16165 0.04305 0.16647 0.04583 C 0.1722 0.04907 0.17924 0.06689 0.18288 0.075 C 0.18588 0.09629 0.18184 0.0699 0.1864 0.09166 C 0.18901 0.10416 0.18888 0.11805 0.18992 0.13125 C 0.18953 0.13888 0.18953 0.14675 0.18874 0.15416 C 0.1864 0.17453 0.16855 0.18148 0.15944 0.18958 C 0.13247 0.21365 0.10512 0.22708 0.07503 0.23125 C 0.0577 0.23888 0.06317 0.23726 0.02814 0.22916 C 0.02514 0.22847 0.02449 0.2206 0.02227 0.21666 C 0.01941 0.18588 0.01732 0.18541 0.01993 0.14583 C 0.02071 0.13402 0.02253 0.1368 0.02579 0.12916 C 0.02957 0.12013 0.03269 0.10763 0.03751 0.1 C 0.04728 0.08472 0.04181 0.09861 0.05041 0.08333 C 0.05705 0.07152 0.06331 0.05717 0.07034 0.04583 C 0.07477 0.03865 0.0805 0.03472 0.08558 0.02916 C 0.08701 0.02754 0.08779 0.02453 0.0891 0.02291 C 0.10043 0.00856 0.11788 0.00092 0.1313 -0.00209 C 0.15201 -0.0169 0.16986 0.00138 0.18874 0.0125 C 0.19409 0.01944 0.1963 0.0206 0.20281 0.02291 C 0.20854 0.04328 0.20151 0.02314 0.20867 0.03333 C 0.20972 0.03495 0.21011 0.03773 0.21102 0.03958 C 0.21441 0.04675 0.21897 0.05162 0.22274 0.05833 C 0.22509 0.0706 0.22913 0.08101 0.23095 0.09375 C 0.23225 0.1155 0.23381 0.11967 0.22743 0.14375 C 0.22535 0.15162 0.21727 0.15995 0.21336 0.16458 C 0.19982 0.18078 0.17871 0.1912 0.16295 0.19583 C 0.14928 0.20949 0.14341 0.2081 0.12778 0.21041 C 0.11398 0.21643 0.10251 0.21365 0.08792 0.2125 C 0.08063 0.20393 0.08779 0.21412 0.08206 0.19583 C 0.08128 0.19328 0.07946 0.19189 0.07855 0.18958 C 0.0775 0.18703 0.07698 0.18402 0.0762 0.18125 C 0.07425 0.15995 0.07347 0.15902 0.07737 0.12916 C 0.07972 0.11088 0.0917 0.09699 0.09965 0.0875 C 0.11801 0.06574 0.13378 0.05439 0.15592 0.05 C 0.15905 0.05138 0.16256 0.05115 0.1653 0.05416 C 0.17468 0.06435 0.1752 0.08564 0.18054 0.1 C 0.18275 0.12314 0.18288 0.11828 0.17937 0.15416 C 0.17845 0.16365 0.17038 0.1706 0.16647 0.175 C 0.15892 0.18356 0.14928 0.19699 0.14068 0.20208 C 0.13351 0.20625 0.12335 0.20717 0.11606 0.20833 C 0.10447 0.20578 0.10382 0.20949 0.10199 0.18958 C 0.10603 0.10393 0.1016 0.13657 0.11137 0.09166 C 0.11385 0.08032 0.11593 0.06759 0.1184 0.05625 C 0.11971 0.05046 0.12309 0.03958 0.12309 0.03981 C 0.12518 0.02152 0.12948 0.00995 0.13365 -0.00625 C 0.13547 -0.01343 0.13794 -0.02732 0.13951 -0.03542 C 0.14133 -0.04491 0.14576 -0.05209 0.14889 -0.06042 C 0.15423 -0.07454 0.15787 -0.08195 0.16647 -0.08959 C 0.16921 -0.08889 0.1722 -0.08959 0.17468 -0.0875 C 0.18041 -0.08287 0.18601 -0.0595 0.18992 -0.05 C 0.19239 -0.03681 0.19513 -0.02338 0.19812 -0.01042 C 0.19773 0.00277 0.19786 0.01597 0.19695 0.02916 C 0.19526 0.05277 0.1653 0.05555 0.15826 0.05625 C 0.13247 0.06388 0.14433 0.06134 0.12309 0.06458 C 0.10629 0.06412 0.05054 0.09282 0.03165 0.04791 C 0.03243 0.04097 0.03256 0.03379 0.034 0.02708 C 0.03621 0.01666 0.04468 0.01574 0.04924 0.01458 C 0.06331 0.01527 0.07737 0.0155 0.09144 0.01666 C 0.10095 0.01759 0.10864 0.03495 0.11606 0.04375 C 0.11762 0.05185 0.11854 0.05902 0.12075 0.06666 C 0.12036 0.07986 0.12179 0.09351 0.11958 0.10625 C 0.1188 0.11111 0.11489 0.1118 0.11254 0.11458 C 0.10264 0.12638 0.09014 0.12824 0.07855 0.13333 C 0.05432 0.13125 0.05692 0.14004 0.04924 0.1125 C 0.05002 0.10555 0.05041 0.09838 0.05158 0.09166 C 0.05419 0.07638 0.08115 0.06643 0.08792 0.0625 C 0.10121 0.06319 0.1145 0.06342 0.12778 0.06458 C 0.13013 0.06481 0.13273 0.06481 0.13482 0.06666 C 0.13612 0.06782 0.13625 0.07106 0.13716 0.07291 C 0.14146 0.08217 0.14576 0.0912 0.14889 0.10208 C 0.15071 0.10856 0.15475 0.12083 0.15475 0.12106 C 0.15436 0.12777 0.15475 0.13495 0.15357 0.14166 C 0.15305 0.14444 0.1511 0.1456 0.15006 0.14791 C 0.14407 0.16041 0.14446 0.15833 0.13482 0.15833 " pathEditMode="relative" rAng="0" ptsTypes="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4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41 4.07407E-6 C -0.05197 0.00277 -0.05314 0.00648 -0.0551 0.00833 C -0.05575 0.00902 -0.06786 0.0125 -0.06799 0.0125 C -0.07633 0.01527 -0.08414 0.01898 -0.09261 0.02083 C -0.19213 0.0199 -0.29621 0.0125 -0.39625 0.0125 " pathEditMode="relative" rAng="0" ptsTypes="ffff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8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3921" y="489956"/>
            <a:ext cx="3667683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Retell </a:t>
            </a:r>
            <a:r>
              <a:rPr lang="en-US" altLang="zh-CN" sz="3200" dirty="0" err="1" smtClean="0">
                <a:solidFill>
                  <a:schemeClr val="bg1"/>
                </a:solidFill>
                <a:latin typeface="Matura MT Script Capitals" pitchFamily="66" charset="0"/>
              </a:rPr>
              <a:t>Storytime</a:t>
            </a:r>
            <a:endParaRPr lang="en-US" altLang="zh-CN" sz="2400" dirty="0" smtClean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533285" y="381752"/>
            <a:ext cx="856154" cy="726846"/>
            <a:chOff x="1965186" y="1419622"/>
            <a:chExt cx="302558" cy="314067"/>
          </a:xfrm>
        </p:grpSpPr>
        <p:sp>
          <p:nvSpPr>
            <p:cNvPr id="8" name="矩形 7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平行四边形 9"/>
          <p:cNvSpPr/>
          <p:nvPr/>
        </p:nvSpPr>
        <p:spPr>
          <a:xfrm>
            <a:off x="1025769" y="186373"/>
            <a:ext cx="14918085" cy="1068830"/>
          </a:xfrm>
          <a:prstGeom prst="parallelogram">
            <a:avLst/>
          </a:prstGeom>
          <a:noFill/>
          <a:ln w="635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be a good pedestrian</a:t>
            </a:r>
            <a:r>
              <a:rPr lang="zh-CN" altLang="en-US" sz="3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（行人）</a:t>
            </a:r>
            <a:endParaRPr lang="zh-CN" altLang="en-US" sz="3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56" r="11744" b="16525"/>
          <a:stretch/>
        </p:blipFill>
        <p:spPr bwMode="auto">
          <a:xfrm>
            <a:off x="1727568" y="2368835"/>
            <a:ext cx="1742569" cy="291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827" y="5225570"/>
            <a:ext cx="357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zebra crossing</a:t>
            </a:r>
            <a:endParaRPr lang="zh-CN" alt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16" y="2638776"/>
            <a:ext cx="1228725" cy="257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8620" y="2667352"/>
            <a:ext cx="1230626" cy="257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0622" y="5282722"/>
            <a:ext cx="357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traffic lights</a:t>
            </a:r>
            <a:endParaRPr lang="zh-CN" alt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75496" y="5339874"/>
            <a:ext cx="357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for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green man</a:t>
            </a:r>
            <a:endParaRPr lang="zh-CN" alt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97065" y="2495902"/>
            <a:ext cx="1488861" cy="675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</a:t>
            </a:r>
            <a:endParaRPr lang="zh-CN" altLang="en-US" sz="2400" b="1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826094" y="2491486"/>
            <a:ext cx="1488861" cy="675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</a:t>
            </a:r>
            <a:endParaRPr lang="zh-CN" altLang="en-US" sz="2400" b="1" dirty="0">
              <a:solidFill>
                <a:srgbClr val="FFFF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平行四边形 21"/>
          <p:cNvSpPr/>
          <p:nvPr/>
        </p:nvSpPr>
        <p:spPr>
          <a:xfrm>
            <a:off x="-872549" y="3513059"/>
            <a:ext cx="3444764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>
                <a:solidFill>
                  <a:srgbClr val="FFFF99"/>
                </a:solidFill>
                <a:latin typeface="Monotype Corsiva" pitchFamily="66" charset="0"/>
              </a:rPr>
              <a:t>you </a:t>
            </a: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Monotype Corsiva" pitchFamily="66" charset="0"/>
              </a:rPr>
              <a:t>must</a:t>
            </a:r>
            <a:endParaRPr lang="zh-CN" altLang="en-US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3" name="平行四边形 22"/>
          <p:cNvSpPr/>
          <p:nvPr/>
        </p:nvSpPr>
        <p:spPr>
          <a:xfrm>
            <a:off x="2792481" y="3525681"/>
            <a:ext cx="3444764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>
                <a:solidFill>
                  <a:srgbClr val="FFFF99"/>
                </a:solidFill>
                <a:latin typeface="Monotype Corsiva" pitchFamily="66" charset="0"/>
              </a:rPr>
              <a:t>you </a:t>
            </a: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Monotype Corsiva" pitchFamily="66" charset="0"/>
              </a:rPr>
              <a:t>must</a:t>
            </a:r>
            <a:endParaRPr lang="zh-CN" altLang="en-US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1" name="图片 20" descr="080222_azidong_st_001n_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447" y="301479"/>
            <a:ext cx="364175" cy="3769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1156335" y="1390081"/>
            <a:ext cx="9986961" cy="646331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 can you cross the busy road safely?</a:t>
            </a:r>
          </a:p>
        </p:txBody>
      </p:sp>
      <p:sp>
        <p:nvSpPr>
          <p:cNvPr id="25" name="平行四边形 24"/>
          <p:cNvSpPr/>
          <p:nvPr/>
        </p:nvSpPr>
        <p:spPr>
          <a:xfrm>
            <a:off x="6133757" y="3513059"/>
            <a:ext cx="3444764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>
                <a:solidFill>
                  <a:srgbClr val="FFFF99"/>
                </a:solidFill>
                <a:latin typeface="Monotype Corsiva" pitchFamily="66" charset="0"/>
              </a:rPr>
              <a:t>you </a:t>
            </a: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Monotype Corsiva" pitchFamily="66" charset="0"/>
              </a:rPr>
              <a:t>mustn’t</a:t>
            </a:r>
            <a:endParaRPr lang="zh-CN" altLang="en-US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6" name="平行四边形 25"/>
          <p:cNvSpPr/>
          <p:nvPr/>
        </p:nvSpPr>
        <p:spPr>
          <a:xfrm>
            <a:off x="9420914" y="3513059"/>
            <a:ext cx="3444764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>
                <a:solidFill>
                  <a:srgbClr val="FFFF99"/>
                </a:solidFill>
                <a:latin typeface="Monotype Corsiva" pitchFamily="66" charset="0"/>
              </a:rPr>
              <a:t>you </a:t>
            </a: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Monotype Corsiva" pitchFamily="66" charset="0"/>
              </a:rPr>
              <a:t>can</a:t>
            </a:r>
            <a:endParaRPr lang="zh-CN" altLang="en-US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60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  <p:bldP spid="11" grpId="0" animBg="1"/>
      <p:bldP spid="18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43921" y="489956"/>
            <a:ext cx="3667683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Retell </a:t>
            </a:r>
            <a:r>
              <a:rPr lang="en-US" altLang="zh-CN" sz="3200" dirty="0" err="1" smtClean="0">
                <a:solidFill>
                  <a:schemeClr val="bg1"/>
                </a:solidFill>
                <a:latin typeface="Matura MT Script Capitals" pitchFamily="66" charset="0"/>
              </a:rPr>
              <a:t>Storytime</a:t>
            </a:r>
            <a:endParaRPr lang="en-US" altLang="zh-CN" sz="2400" dirty="0" smtClean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3" descr="C:\Users\DELL\AppData\Roaming\Tencent\Users\120888997\QQ\WinTemp\RichOle\9I${NMNMW4F7~P]2W}TN)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901" y="1295847"/>
            <a:ext cx="2814644" cy="194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695"/>
          <a:stretch/>
        </p:blipFill>
        <p:spPr bwMode="auto">
          <a:xfrm>
            <a:off x="6755315" y="1295848"/>
            <a:ext cx="2810976" cy="194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23" y="3469630"/>
            <a:ext cx="7312390" cy="309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88967" y="1520309"/>
            <a:ext cx="3661947" cy="156966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You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wait 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look out for 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75455" y="1236077"/>
            <a:ext cx="3661947" cy="2062103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You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then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30053" y="3836402"/>
            <a:ext cx="3661947" cy="2062103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You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walk with 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drivers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can…</a:t>
            </a:r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easily</a:t>
            </a:r>
            <a:endParaRPr lang="en-US" altLang="zh-CN" sz="3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平行四边形 15"/>
          <p:cNvSpPr/>
          <p:nvPr/>
        </p:nvSpPr>
        <p:spPr>
          <a:xfrm>
            <a:off x="848493" y="124651"/>
            <a:ext cx="14918085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Sometimes, </a:t>
            </a:r>
          </a:p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can’t find a zebra crossing near you.</a:t>
            </a:r>
            <a:endParaRPr lang="zh-CN" alt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55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43921" y="489956"/>
            <a:ext cx="3667683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Retell </a:t>
            </a:r>
            <a:r>
              <a:rPr lang="en-US" altLang="zh-CN" sz="3200" dirty="0" err="1" smtClean="0">
                <a:solidFill>
                  <a:schemeClr val="bg1"/>
                </a:solidFill>
                <a:latin typeface="Matura MT Script Capitals" pitchFamily="66" charset="0"/>
              </a:rPr>
              <a:t>Storytime</a:t>
            </a:r>
            <a:endParaRPr lang="en-US" altLang="zh-CN" sz="2400" dirty="0" smtClean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8" name="矩形 7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60929" y="1691757"/>
            <a:ext cx="3661947" cy="1077218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Some children…</a:t>
            </a: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is not…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51631" y="3013328"/>
            <a:ext cx="3661947" cy="1077218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You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 not …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zh-CN" sz="3200" b="1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because…</a:t>
            </a:r>
            <a:endParaRPr lang="en-US" altLang="zh-CN" sz="3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10" y="1691759"/>
            <a:ext cx="3115003" cy="264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577" y="1691757"/>
            <a:ext cx="3121383" cy="264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00111" y="5063305"/>
            <a:ext cx="10508296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Follow … and stay… on the road.</a:t>
            </a:r>
          </a:p>
        </p:txBody>
      </p:sp>
    </p:spTree>
    <p:extLst>
      <p:ext uri="{BB962C8B-B14F-4D97-AF65-F5344CB8AC3E}">
        <p14:creationId xmlns:p14="http://schemas.microsoft.com/office/powerpoint/2010/main" xmlns="" val="303509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3921" y="489956"/>
            <a:ext cx="407940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Watch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289955"/>
            <a:ext cx="1704300" cy="1220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u4carto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5189" y="1510665"/>
            <a:ext cx="9303236" cy="505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236282">
            <a:off x="847676" y="2051767"/>
            <a:ext cx="10296640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 to be a good driver?</a:t>
            </a:r>
            <a:endParaRPr lang="zh-CN" alt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59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91"/>
          <a:stretch/>
        </p:blipFill>
        <p:spPr bwMode="auto">
          <a:xfrm>
            <a:off x="1739325" y="3528870"/>
            <a:ext cx="4002957" cy="252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26300" y="4287573"/>
            <a:ext cx="660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altLang="zh-CN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对角圆角矩形 4"/>
          <p:cNvSpPr/>
          <p:nvPr/>
        </p:nvSpPr>
        <p:spPr>
          <a:xfrm>
            <a:off x="2600791" y="1326393"/>
            <a:ext cx="7509163" cy="1579184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is a place where there are a lot of cars, bikes, e-bikes and pedestrians.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1772" y="4300618"/>
            <a:ext cx="1847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oa</a:t>
            </a:r>
            <a:endParaRPr lang="en-US" altLang="zh-CN" sz="6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əʊ</a:t>
            </a:r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zh-CN" alt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7510" y="4276178"/>
            <a:ext cx="883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altLang="zh-CN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24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921" y="489956"/>
            <a:ext cx="407940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Watch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285" y="1528353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Who is the bus driver?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85" y="2305222"/>
            <a:ext cx="6929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Mr. Bear</a:t>
            </a:r>
          </a:p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the bus driver.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060" y="390558"/>
            <a:ext cx="4099527" cy="27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7434669" y="447444"/>
            <a:ext cx="902705" cy="10350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059" y="3506902"/>
            <a:ext cx="4099527" cy="271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0754" y="2332105"/>
            <a:ext cx="15525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椭圆 20"/>
          <p:cNvSpPr/>
          <p:nvPr/>
        </p:nvSpPr>
        <p:spPr>
          <a:xfrm>
            <a:off x="2792323" y="900311"/>
            <a:ext cx="6102375" cy="4905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A good driver</a:t>
            </a:r>
          </a:p>
          <a:p>
            <a:pPr algn="ctr"/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 </a:t>
            </a:r>
            <a:r>
              <a:rPr lang="en-US" altLang="zh-CN" sz="4800" dirty="0" smtClean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</a:rPr>
              <a:t>must not </a:t>
            </a:r>
          </a:p>
          <a:p>
            <a:pPr algn="ctr"/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talk all the time.</a:t>
            </a:r>
            <a:endParaRPr lang="zh-CN" altLang="en-US" sz="4800" dirty="0">
              <a:solidFill>
                <a:schemeClr val="tx1"/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54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1353" y="673354"/>
            <a:ext cx="4617626" cy="3078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43921" y="489956"/>
            <a:ext cx="407940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Watch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285" y="1528353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Who is the bus driver?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285" y="4085815"/>
            <a:ext cx="638186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 many times does he stop?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85" y="2305222"/>
            <a:ext cx="6929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Mr. Koala</a:t>
            </a:r>
          </a:p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the bus driver.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283" y="4934122"/>
            <a:ext cx="739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Twice.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6662" y="3977602"/>
            <a:ext cx="3871913" cy="238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9536065" y="1952228"/>
            <a:ext cx="995083" cy="11175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135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3921" y="489956"/>
            <a:ext cx="3618841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find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121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53" t="39167" r="15999"/>
          <a:stretch/>
        </p:blipFill>
        <p:spPr bwMode="auto">
          <a:xfrm>
            <a:off x="374647" y="2004540"/>
            <a:ext cx="3961964" cy="31289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4662762" y="1080412"/>
            <a:ext cx="7200625" cy="5262979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There is a red light. 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The bus stops.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Why does the bus stop here?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Look at the red light.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It means we must stop.</a:t>
            </a: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Oh, I see.</a:t>
            </a:r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08" t="47617" r="20268" b="9887"/>
          <a:stretch/>
        </p:blipFill>
        <p:spPr bwMode="auto">
          <a:xfrm>
            <a:off x="4872223" y="3675513"/>
            <a:ext cx="990491" cy="109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4872222" y="2493181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4972233" y="5073608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4Cart0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398" y="-587376"/>
            <a:ext cx="609600" cy="609600"/>
          </a:xfrm>
          <a:prstGeom prst="rect">
            <a:avLst/>
          </a:prstGeom>
        </p:spPr>
      </p:pic>
      <p:pic>
        <p:nvPicPr>
          <p:cNvPr id="6" name="U4Cart0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0322" y="-587376"/>
            <a:ext cx="609600" cy="609600"/>
          </a:xfrm>
          <a:prstGeom prst="rect">
            <a:avLst/>
          </a:prstGeom>
        </p:spPr>
      </p:pic>
      <p:pic>
        <p:nvPicPr>
          <p:cNvPr id="7" name="U4Cart1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654051"/>
            <a:ext cx="609600" cy="609600"/>
          </a:xfrm>
          <a:prstGeom prst="rect">
            <a:avLst/>
          </a:prstGeom>
        </p:spPr>
      </p:pic>
      <p:pic>
        <p:nvPicPr>
          <p:cNvPr id="8" name="U4Cart1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5638" y="-625476"/>
            <a:ext cx="609600" cy="609600"/>
          </a:xfrm>
          <a:prstGeom prst="rect">
            <a:avLst/>
          </a:prstGeom>
        </p:spPr>
      </p:pic>
      <p:pic>
        <p:nvPicPr>
          <p:cNvPr id="9" name="U4Cart1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1450" y="-625476"/>
            <a:ext cx="609600" cy="609600"/>
          </a:xfrm>
          <a:prstGeom prst="rect">
            <a:avLst/>
          </a:prstGeom>
        </p:spPr>
      </p:pic>
      <p:pic>
        <p:nvPicPr>
          <p:cNvPr id="21" name="story11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4719823" y="4899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8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35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921" y="489956"/>
            <a:ext cx="3618841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find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895912"/>
            <a:ext cx="4029075" cy="328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0375" y="1423307"/>
            <a:ext cx="6697663" cy="4832092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The bus goes on, 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but soon it stops again.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There aren’t any traffic lights   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here. Why is the bus stopping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again?</a:t>
            </a: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Look! Some elephants are  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crossing the road.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We must stop and wait.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08" t="47617" r="20268" b="9887"/>
          <a:stretch/>
        </p:blipFill>
        <p:spPr bwMode="auto">
          <a:xfrm>
            <a:off x="643428" y="4446920"/>
            <a:ext cx="990491" cy="109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547517" y="2742283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4Cart1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5313" y="-587376"/>
            <a:ext cx="609600" cy="609600"/>
          </a:xfrm>
          <a:prstGeom prst="rect">
            <a:avLst/>
          </a:prstGeom>
        </p:spPr>
      </p:pic>
      <p:pic>
        <p:nvPicPr>
          <p:cNvPr id="6" name="U4Cart1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-587376"/>
            <a:ext cx="609600" cy="609600"/>
          </a:xfrm>
          <a:prstGeom prst="rect">
            <a:avLst/>
          </a:prstGeom>
        </p:spPr>
      </p:pic>
      <p:pic>
        <p:nvPicPr>
          <p:cNvPr id="7" name="U4Cart1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3187" y="-587376"/>
            <a:ext cx="609600" cy="609600"/>
          </a:xfrm>
          <a:prstGeom prst="rect">
            <a:avLst/>
          </a:prstGeom>
        </p:spPr>
      </p:pic>
      <p:pic>
        <p:nvPicPr>
          <p:cNvPr id="16" name="story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4862513" y="7699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53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71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43921" y="489956"/>
            <a:ext cx="3618841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find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662762" y="1080412"/>
            <a:ext cx="7200625" cy="5262979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There is a red light. 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The bus stops.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Why does the bus stop here?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Look at the red light.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It means we must stop.</a:t>
            </a: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Oh, I see.</a:t>
            </a:r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08" t="47617" r="20268" b="9887"/>
          <a:stretch/>
        </p:blipFill>
        <p:spPr bwMode="auto">
          <a:xfrm>
            <a:off x="4872223" y="3675513"/>
            <a:ext cx="990491" cy="109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4872222" y="2493181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4972233" y="5073608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375" y="1499368"/>
            <a:ext cx="3624377" cy="1384995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Why does the driver stop for the first time?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202360" y="1614472"/>
            <a:ext cx="34417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9399" y="3570125"/>
            <a:ext cx="4203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Because there</a:t>
            </a:r>
          </a:p>
          <a:p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a red light.</a:t>
            </a:r>
            <a:endParaRPr lang="zh-CN" alt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202360" y="4586272"/>
            <a:ext cx="4013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212699"/>
            <a:ext cx="12319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椭圆 21"/>
          <p:cNvSpPr/>
          <p:nvPr/>
        </p:nvSpPr>
        <p:spPr>
          <a:xfrm>
            <a:off x="4482639" y="720788"/>
            <a:ext cx="6933074" cy="5853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A good driver must </a:t>
            </a:r>
            <a:r>
              <a:rPr lang="en-US" altLang="zh-CN" sz="4800" dirty="0" smtClean="0">
                <a:solidFill>
                  <a:srgbClr val="1B3049"/>
                </a:solidFill>
                <a:latin typeface="方正姚体" pitchFamily="2" charset="-122"/>
                <a:ea typeface="方正姚体" pitchFamily="2" charset="-122"/>
              </a:rPr>
              <a:t>look at the traffic lights.</a:t>
            </a:r>
            <a:endParaRPr lang="zh-CN" altLang="en-US" sz="4800" dirty="0">
              <a:solidFill>
                <a:srgbClr val="1B3049"/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92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43921" y="489956"/>
            <a:ext cx="3618841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find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60375" y="1423307"/>
            <a:ext cx="6697663" cy="4832092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The bus goes on, 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but soon it stops again.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There aren’t any traffic lights   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here. Why is the bus stopping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again?</a:t>
            </a: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Look! Some elephants are  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crossing the road.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We must stop and wait.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08" t="47617" r="20268" b="9887"/>
          <a:stretch/>
        </p:blipFill>
        <p:spPr bwMode="auto">
          <a:xfrm>
            <a:off x="643428" y="4446920"/>
            <a:ext cx="990491" cy="109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547517" y="2742283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62" y="1399571"/>
            <a:ext cx="3940176" cy="1384995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Why does the driver stop for the second time?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944809" y="4886309"/>
            <a:ext cx="34417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858959" y="5300646"/>
            <a:ext cx="34417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4030" y="3452296"/>
            <a:ext cx="4203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Because some elephants are crossing the road.</a:t>
            </a:r>
            <a:endParaRPr lang="zh-CN" alt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5" name="Picture 3" descr="C:\Users\DELL\AppData\Roaming\Tencent\Users\120888997\QQ\WinTemp\RichOle\QHVKAYDKHO)R{}1O7FT_F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61158"/>
            <a:ext cx="70580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椭圆 17"/>
          <p:cNvSpPr/>
          <p:nvPr/>
        </p:nvSpPr>
        <p:spPr>
          <a:xfrm>
            <a:off x="307975" y="720788"/>
            <a:ext cx="6933074" cy="5853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A good driver must </a:t>
            </a:r>
            <a:r>
              <a:rPr lang="en-US" altLang="zh-CN" sz="4800" dirty="0" smtClean="0">
                <a:solidFill>
                  <a:srgbClr val="1B3049"/>
                </a:solidFill>
                <a:latin typeface="方正姚体" pitchFamily="2" charset="-122"/>
                <a:ea typeface="方正姚体" pitchFamily="2" charset="-122"/>
              </a:rPr>
              <a:t>y</a:t>
            </a:r>
            <a:r>
              <a:rPr lang="en-US" altLang="zh-CN" sz="4800" dirty="0" smtClean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</a:rPr>
              <a:t>ie</a:t>
            </a:r>
            <a:r>
              <a:rPr lang="en-US" altLang="zh-CN" sz="4800" dirty="0" smtClean="0">
                <a:solidFill>
                  <a:srgbClr val="1B3049"/>
                </a:solidFill>
                <a:latin typeface="方正姚体" pitchFamily="2" charset="-122"/>
                <a:ea typeface="方正姚体" pitchFamily="2" charset="-122"/>
              </a:rPr>
              <a:t>ld to pedestrians</a:t>
            </a:r>
            <a:r>
              <a:rPr lang="en-US" altLang="zh-CN" sz="4800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.</a:t>
            </a:r>
            <a:endParaRPr lang="zh-CN" altLang="en-US" sz="4800" dirty="0">
              <a:solidFill>
                <a:schemeClr val="tx1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3459" y="4432219"/>
            <a:ext cx="181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1B3049"/>
                </a:solidFill>
                <a:latin typeface="方正姚体" pitchFamily="2" charset="-122"/>
                <a:ea typeface="方正姚体" pitchFamily="2" charset="-122"/>
                <a:cs typeface="Tahoma" pitchFamily="34" charset="0"/>
              </a:rPr>
              <a:t>礼让行人</a:t>
            </a:r>
            <a:endParaRPr lang="zh-CN" altLang="en-US" sz="2800" b="1" dirty="0">
              <a:solidFill>
                <a:srgbClr val="1B3049"/>
              </a:solidFill>
              <a:latin typeface="方正姚体" pitchFamily="2" charset="-122"/>
              <a:ea typeface="方正姚体" pitchFamily="2" charset="-122"/>
              <a:cs typeface="Tahoma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9994" y="4812723"/>
            <a:ext cx="1340660" cy="665936"/>
            <a:chOff x="869994" y="4812723"/>
            <a:chExt cx="1340660" cy="665936"/>
          </a:xfrm>
        </p:grpSpPr>
        <p:sp>
          <p:nvSpPr>
            <p:cNvPr id="5" name="圆角矩形标注 4"/>
            <p:cNvSpPr/>
            <p:nvPr/>
          </p:nvSpPr>
          <p:spPr>
            <a:xfrm flipH="1">
              <a:off x="869994" y="4812723"/>
              <a:ext cx="1340660" cy="665936"/>
            </a:xfrm>
            <a:prstGeom prst="wedgeRoundRectCallout">
              <a:avLst>
                <a:gd name="adj1" fmla="val -25309"/>
                <a:gd name="adj2" fmla="val -124405"/>
                <a:gd name="adj3" fmla="val 16667"/>
              </a:avLst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200131" y="4863443"/>
              <a:ext cx="680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C000"/>
                  </a:solidFill>
                  <a:latin typeface="方正姚体" pitchFamily="2" charset="-122"/>
                  <a:ea typeface="方正姚体" pitchFamily="2" charset="-122"/>
                  <a:cs typeface="Tahoma" pitchFamily="34" charset="0"/>
                </a:rPr>
                <a:t>/i:/</a:t>
              </a:r>
              <a:endParaRPr lang="zh-CN" altLang="en-US" sz="2800" b="1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7563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43921" y="489956"/>
            <a:ext cx="375667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Read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285" y="1528353"/>
            <a:ext cx="7081953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Why do Bobby and Tina take a bus?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375" y="3957228"/>
            <a:ext cx="7081953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What do they see on the road?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3581131" y="186373"/>
            <a:ext cx="4175012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 P42</a:t>
            </a:r>
            <a:endParaRPr lang="zh-CN" altLang="en-US" sz="4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12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43921" y="489956"/>
            <a:ext cx="375667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Read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3554237" y="186373"/>
            <a:ext cx="4175012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 P42</a:t>
            </a:r>
            <a:endParaRPr lang="zh-CN" altLang="en-US" sz="4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19" y="1380450"/>
            <a:ext cx="7179030" cy="4832092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Bobby and Tina go to see their aunt.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Hello, Aunt Alice. This is Tina.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How do we get to your house?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You can take the bus, Tina.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OK.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60" y="2524535"/>
            <a:ext cx="1172539" cy="1080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682" y="5090996"/>
            <a:ext cx="1173653" cy="1121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5707" y="2139376"/>
            <a:ext cx="3414343" cy="2618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可爱背景音乐 30s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1087" y="-601663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60" y="3796496"/>
            <a:ext cx="1221786" cy="10755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367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43921" y="489956"/>
            <a:ext cx="375667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Read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3554237" y="186373"/>
            <a:ext cx="4175012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 P42</a:t>
            </a:r>
            <a:endParaRPr lang="zh-CN" altLang="en-US" sz="4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1177" y="1380450"/>
            <a:ext cx="6816023" cy="3970318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They get on the bus.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Look! There are so many cars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on the road.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Yes. They’re going fast.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509" y="3990325"/>
            <a:ext cx="1141130" cy="1090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5335671" y="2556545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13742"/>
            <a:ext cx="4349750" cy="3067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002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3921" y="489956"/>
            <a:ext cx="3783573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     </a:t>
            </a:r>
            <a:r>
              <a:rPr lang="en-US" altLang="zh-CN" sz="3200" dirty="0" smtClean="0">
                <a:solidFill>
                  <a:prstClr val="black"/>
                </a:solidFill>
                <a:latin typeface="Matura MT Script Capitals" pitchFamily="66" charset="0"/>
              </a:rPr>
              <a:t>Read and answer</a:t>
            </a:r>
            <a:endParaRPr lang="zh-CN" altLang="en-US" sz="2400" dirty="0">
              <a:solidFill>
                <a:prstClr val="black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3554237" y="186373"/>
            <a:ext cx="4175012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 P42</a:t>
            </a:r>
            <a:endParaRPr lang="zh-CN" altLang="en-US" sz="4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19" y="1380450"/>
            <a:ext cx="7179030" cy="4832092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Bobby and Tina go to see their aunt.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Hello, Aunt Alice. This is Tina.</a:t>
            </a: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How do we get to your house?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You can take the bus, Tina.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OK.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60" y="2524535"/>
            <a:ext cx="1172539" cy="1080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682" y="3835294"/>
            <a:ext cx="1084917" cy="10849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682" y="5090996"/>
            <a:ext cx="1173653" cy="1121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77086" y="1378353"/>
            <a:ext cx="3795828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Why do Bobby and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Tina take a bus?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101055" y="3605471"/>
            <a:ext cx="5199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961335" y="4920211"/>
            <a:ext cx="5199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77086" y="3152004"/>
            <a:ext cx="420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Because they want to visit their aunt.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043921" y="1976696"/>
            <a:ext cx="6256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13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对角圆角矩形 4"/>
          <p:cNvSpPr/>
          <p:nvPr/>
        </p:nvSpPr>
        <p:spPr>
          <a:xfrm>
            <a:off x="2600791" y="1420523"/>
            <a:ext cx="7509163" cy="1322677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is a path only for walking people.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4" t="23864" r="34620" b="9848"/>
          <a:stretch/>
        </p:blipFill>
        <p:spPr bwMode="auto">
          <a:xfrm>
            <a:off x="1451426" y="3354701"/>
            <a:ext cx="3858455" cy="252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46825" y="3354701"/>
            <a:ext cx="711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40153" y="3360129"/>
            <a:ext cx="946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7212" y="3360129"/>
            <a:ext cx="1181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ve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5425" y="3352941"/>
            <a:ext cx="1925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</a:p>
          <a:p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eɪ</a:t>
            </a:r>
            <a:r>
              <a:rPr lang="en-US" altLang="zh-CN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en-US" altLang="zh-CN" sz="4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6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3073" y="3331571"/>
            <a:ext cx="1418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ə</a:t>
            </a:r>
            <a:r>
              <a:rPr lang="en-US" altLang="zh-C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6451" y="3338417"/>
            <a:ext cx="109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nt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9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43921" y="489956"/>
            <a:ext cx="375667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Read and answer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AutoShape 9" descr="data:image/jpeg;base64,/9j/4AAQSkZJRgABAQEASABIAAD/2wBDAAgGBgcGBQgHBwcJCQgKDBQNDAsLDBkSEw8UHRofHh0aHBwgJC4nICIsIxwcKDcpLDAxNDQ0Hyc5PTgyPC4zNDL/2wBDAQkJCQwLDBgNDRgyIRwhMjIyMjIyMjIyMjIyMjIyMjIyMjIyMjIyMjIyMjIyMjIyMjIyMjIyMjIyMjIyMjIyMjL/wAARCAE0AfQDAREAAhEBAxEB/8QAGwABAAEFAQAAAAAAAAAAAAAAAAQBAgMFBgf/xABYEAABAwMBAwcHBwUNBQcEAwABAAIDBAURBhIhMRNBUWFxgZEUIjKhscHRBxUWQlJikiMzcoKyJDRDRFNUY3ODk6LC0iVkdJThFyZFVaPi8TVWhPA2dYX/xAAaAQEAAgMBAAAAAAAAAAAAAAAAAQQCAwUG/8QAPBEAAgECAgcGBgEDBAICAwAAAAECAxEEUQUSExQhMUEyUmFxkaEVIiMzQrGBweHwBlNi0SRDFoI0cqL/2gAMAwEAAhEDEQA/APdkAQBAEAQBAEAQBAEAQBAEAQBAEAQBAEAQBAEAQBAEAQBAEAQBAEAQBAEAQBAEAQBAEAQBAEAQBAEAQBAEAQBAEAQBAEAQBAEAQBAEAQBAEAQBAEAQBAEAQBAEAQBAEAQBAEAQBAEAQBAEAQBAEAQBAEAQBAEAQBAEAQBAEAQBAEAQBAEAQBAEAQBAEAQBAEAQBAEAQBAEAQBAEAQBAEAQBAEAQBAEAQBAEAQBAEA50BiqKqnpGF9TPFA0fWleGj1oDSza203A8sN2gkcOaEOl/ZBUNpcyVFvkiM7Xtm/g4rlN/V0MnvAWO0gupsVGo+UWWfT2kJ82z3lw6fJQPaVG2p94y3at3WWO123+D0/d3drI2+1yjb0+8Tulful7NbEs2nWC5A8zQ6I/5lG8U8zLc6/dMf02qcnGm63HXURD3qN4pZk7lX7o+mtYTgacqe+qi+KbzTzG418vcfTOu/8At2X/AJyNRvVLMncK+XuV+mdZ/wDb03/NxpvVPMbjXy9yv0xreawSd9XGm9UxuFbJeo+mNb/5A/8A5xnwTeqY3Ctl7lp1jcM+bp/8Vawe5N6pk7hWyXqYzrO7jhpyM/8A+g3/AEJvVMjcK2XuGayvBPn6dhA6riCf2E3qmTuFbw9SrtZXf6unoT23AD/Im9UxuFbw9S0ayvPPpyDHVcR/oTeqY3Ct4eoOtLuDu00wj/8AsG/6U3qnmRuFbJepfHrS4Y/K6ckB+5Wxu9oCbzTzG418vcyfTWoB36drcdU8R/zKd5pZkblX7oGu2j09P3dvY2M+xyy29PMweErd0uGvKPPn2i8s/wDxQfYVO2p5kbtW7rJI1pauR5Qx3BpxnYNE/a9ibWnmiN3q91mE6+srXYey5N7aCT4KdpDMxdGovxfoXM17YXE5krGY+3RSjPqU68cyNlU7r9DINc6fP8bmHbSy/wClNeOY2U+6/Qr9N7BjIqpj2Ukv+lNeOZOyqd1+gZrWzSAmN1Y7so5PgodSC6olUKr5RZY7W9qa0l0FyGP9xeo2sM0S8PVX4swD5QbQXbPkl37fm96naQzRGwq91md2t7SGEiO4uP2RQyZPqTawzG71e6/Qw/T62bWDQ3gDp8hdhNrDvInd6vdfoZRrqzk74rk3toJPgm0hmRsKvdfoSYtX2WQ48omZuz+UppG/5U2kMyNjU7r9C86ssLT51yib+k1w9oU60cyHTmuaZdFqnT8xwy9W8noNQ0H1kLIwNhDW0lQMwVUEo+5K13sKAz4OOCAIAgCAIAgCAIAgCAIAgCAIAgCAIAgCAIAgLXyMijMkj2sYOLnEADvKA5+r1zpykkMXzkyolG7k6Vjpjn9UEKG0uZMYuXJEN+uXSA+RWG4S9DpyyAHxJPqWqWIprqWI4OtLlEi/SbUc5OKW2UbTwy58zh+yFqli4rkixDR032mkQ5X3Orc41d6rXh3GOBwhZ4N3+taZYub5cCzDR9Jdq7I7bRb2v5Q0scj/ALc2ZHeLsrTKrOXNlmOHpQ5RRMa1rBssaGjoaMBYXN3LkVz0kqAEAQBAEAQBAEAQBAEAQBAEAQBAEAQDCAIB4oBv6T4oBk9J8UBXJ6T4oCmT0nxQDeecoAgHeUAQBAEAyek+KAZPSfFAYpKaCX85BE/9JgPtU3aMXFPmjA+0W2T0qClJ6eSA9iyVSa5NmLo03zivQy0tK2hdmjmqafqjqH7PgThbFiKi6ml4Og/xNiLtdmBvJ3A7hwlia/PbwPrWccXNczVLR9J8m0ZY9TXiI/laWhqW/ce6J3ryFuji4vmitPR012ZEyn1nQuOzXU1ZQn7Use2z8bMjxwt8a0JcmVZ4arDnE3dHcKK4s26KrgqGjiYpA7HgthoJKAIAgCAIAgCAIAgCAIAgCAICBdb1b7JSiouFSyFhOGA73PPQ1o3uPYgOWqdV3i45Fto2W6A8J6sbcrh0iMbm/rHuVapioR4LiXqWAqT4y4I0dbDQyS8rfLgayYfz2cbI7GbmjwVZ1qs+XsXY4bD0u17k6kdSuhBozDyXAcjjZ9S0S1r/ADFyDi18vIzrEyMc88NNE6WeVkUbeL3uwB3qUm3ZGLkkrtmpGqbXJUmnp5ZKiUbg2GMkE9pwPWt6w1R9CtLG0Y9bmVtyr5ajkYbS/aIyNucbx+qHLYsHLqzQ9JQ6RL45NQTy7ENmBHEuIm3D8AWW5rMwekn3fcuc/UMUDppNOzkNJ81hdtHsGyjweTJWkl1j7ltPeY5IQaqlq6Ob60M1O/ab3gYWmWGqJ2SuWYY2jJXbsZXXSnETJGsqZGPzsmKlkfnHY1YrD1H0MnjKC/Ixz32gpZDHVPmp3NGTy1PIwAdOSMKd3qZBYyg/yJ0U0U8YkhkZIw8HMcCPUtLTXMsJqSui9QSEBhnqoafZEj8F2cNAJJxxOBzDp4LOMJTdoo11KsKavN2NY7U1CDII46mbY3nkIuUz+HK3brUKzx9HxM0F3mqmbVPY7zKM7tmjOD3kqd0qeBHxCj4k6GC/VQJh05WM66mWOL3kqVg5dWYPSVPomSGWLVcrXO+b7bDgbmyVjiT+FuFnuazNb0k+kSJcLbq+gpzMyy0dWAASymqiX9wIGVO5rMj4lLu+5LktGpGRwvjtVPLtsDnNbVhpYTzEOaN6x3N94y+JLukSpN3onvE+nbkWsG0XwBkrSOrDs+pYvCTzNi0jS6pmA3ijjlbFUOlpXu3NFVC6LJ6AXAAlapUKkeLRYhi6M3ZSJ60lgICyWWOFhfK9rGjiXHAUpNuyIlJRV2+BpvpPTTSGOiorhWyZwBT07nA9O/grKwlR8+BTlpCiuV2S3VN9LQY9JXZ2TjzgxvvKyWDlma3pKHSLL3Sagad+k7kWnna+M+rKbnLMj4lDusybd5ABdpi7Ac+BGSO7aUbpPNGS0jTyZhkr6+AB0um721h3Z8lDt/YCSo3SfgT8Ro5Mx/PkDJGR1FHcqZz3bLeWopG5PRnCxeGqLoZxx1B9bEh1yhZUOgdFWNkbkOBo5cDHXsqN3qZGW+UO8RxqK0l4Ya1jHF2z+Va5m/o84DCh0KiV7GSxVFuykbGOWOZgfFIyRh4OY4EeIWpprmb00+KL1BIQBARJbpb4Hlk1dSxuHEOmaD7VmoSfJGt1YLm0R36isrDh11ox/ahTsamRi8RSX5Ir9IbNjPzrR4/rQmyqZDeKXeRmp7tb6tpdT11NIAdnLZBxUShKPNGUasJdlmc1MA4zxfjHxWNmZayzI77vbWSGN1fSh43lplGQslTm+hi61NcHJGNl/tEjwxlzpC48ByoUulNdDFYik+UkTYZ4p4+UglZIw/WjcCPELBprmbVJNXTLJaKmlk5R0LRIN4kZ5rx+sMFZRqSjyZhOjCfCauSoLleqE/ue4eUxjhDWt2+4PGHDvyrMMXJdpFGpo6L4wdjb0esqQvbFdIH26UnAkeduFx6pBw/WwrcKsJ8mc+rh6lLtLgdICHNDmkEEZBHAhbDQVQBAEAQBAEAQBAEAQHO6h1KbfIbfbWMqLm4Alrz+TgafrSEepvE9iwqVI01dm2jQnWlqxOQfDBQma73WrNRVBuZKuf6o6GDg0dAC506s6rsjs06FLDx1n6ku0WS7aq/dEslTaLQcGPDQKipHTv8AQb6yrVLDRjxlxZQr46U3anwXudHD8muk4gdu0sneTkyTyPkcT2kq0UG7u7OO1VpiDRNzpb3Z9qG2Tytgq6UZLW7XBwzze/tWqtTU4PMsYas6VRPo+ZtHEMBc4gNG8noC5PPkehZK0dp6mvEEeo7rCZ5JXOdRQynMcMWcNcG8No4zk54rr0qapxsjzuIryrTu+XQ7xsMbBhsbQOpoWw0FwAAwEAwgK4QFMdZQDHWgKOY17S17Q5p3EOGQUBwms9P09rpTqG1QMppKU7VZFCzDaiH62WjdtDiD2rXVpqpGxuoVnSnrLl1ITHtkY17DtNcAQRzhck9EnfiXKCSLpy2R6n1BXtrGiS3UL9iWJ29s8h9Fp+60b8c7nZXVw8VGmrdTgYyblWd+h6bT00FJC2GnijhiaMNZG0NA7gtxVMuEAwgCAYQDCAphAR66gpbjSPpa2njqIJBh0crdoFAeamjFm1JcrPHI51LG2OopmuOTGx+csz0Ajd1Fc/FwSakjsaPqylFwb5EtVDokG2WP6YakmjqnH5otjmtkjB/PzHfsnoAGM+HSulhaerDW6s4uPrOVTUXJfs9PpKSmoaZlPSQRwQs9GOJoa0dwVkoGbAQDAQDAQDCAYQDCAslginYWyxskaeZ7QR60B59qq0wWC8UVzomRU1FWPFLVQxt2W8od8bwBuB3EHpyFXxFPWhfqi5gqzhUUejLFzDukS5Vzbdb5qot2ywYYwcXuJw1o7SQs6cHOSijXVqKnBzfQ29o+T9s7YqzUtVLW1Rbk0rHllPETzbI9LHSV1IUoQXBHAqYipUd5M6mHTlkgYGRWigY3qp2fBbDSZG2S0tZsNtlEG8cCnZj2IDILXbwwMFDTBo4N5FuB6kBilsVpnP5a10UnN51Ow+5AYm6ZsTA0Ns1vGzvH7mZu9SAmsoKOJ5fHSwMceJbG0E+pAWPtdBI3D6KmcMk4MLTvPHmQHLan0dTCmnu1jgZS3SGMua2IbMdQBvLXtG45AIB45WM4KatI2UqsqUtaJpKOqZW0UFVH6E0YeB0ZHBciUdVtM9HCSnFSXUzrEyKOaHNLXAFpGCCMgqQ1fmKCsqtPgmgjM9JnLqIuwB0mMn0T93gepW6OJa4T5HNxOBUlrU+DyO1t1ypbtQx1lHJtxP3bxgtI4tI5iOcK/wCRyWmnZktCAgCAIAgCAIAgOc1FqF9FKLXbtl1xlZtueRltMz7bhzk8zefsC11aipxuzdQoSrS1V/JzcUUNBTSOc84GZJZpHZc88S5x5yuXKUqkrs70IQpQsuCRl0nZXaoqmX65Rn5qidtW+lfwlI/hXj9kd66NGiqa48zi4rEutKy5HpQC3lUqgOT+UqMSaAue8DYEbxnqkahK5nK3dzm2Oucw+eKaQg9eyVx6fbR6Sr9uXkz0WwwxwaetsUTQI2UsYaMY3bIXYPNGxQBAEAQBAEAQEetp21VBUU7gC2WJzCCOOQQgPLNOyPk09Q8ocvbEI3HraS33Lk1lao0eiw0tajF+BsxxHatRvNx8nEAi07Uy486e4VD3Hpw8tHqaF2KfYR5qt9yXmzsFmawgCAIAgCAIAgPO9SsMfygF2yQJbY3BzxLZD8VUxnZT8To6NfzyXgY1zzsG3+TkMdZa+VrQDJcqgk85w4Df4LsU1aCPN13erJ+J2KzNQQBAEAQBAEAQHM/KBBy2hro4NBfBGJ2Z5ixwdn1Ja/AlOzuc3G/lI2vH1gHeIyuK1Y9OndXItQ1st8sEL2tcx9xYS13A7LXOHrGe1WsIvnfkUdIv6SXieqBdA4oQBAEAQBAEAQFDvGCgPJrNCKSGsoACBR1s8DcjHmhxLfUQuZilaod3Ay1qK8DZKuXAgCApRVxsNzNa3dRTkNrWDgOYSjrHA9I7Fcw1az1Gc3HYa62kefU9A4jI3jqV85AQBAEAQBAEBrL9eGWO0y1ZZysuRHBDzyyO3Nb48eoFQ2krsmMXJpI4mjppIWyS1MvLVk7uVqJvtvPR1DgB0BcqrUdSVz0OHoqjDVRq7xyl2vdr01CCRXSB1TjiIWnJHVkArfhKab130KmkKzjFU11PY4YmQRMiiY1kbGhrWtGA0DgAr5yC9AEBx3yoyNj0DXB2cvfE0dvKN+CErmc/XMMltqYxxdA8f4SuNF2kj0s1eDXgdvpCpNXo6zTHi6jiz2hoHuXZPMm6QBAEAQBAEAQAoDyi0xNp4aqmaABBW1EeBzYkJ965mJVqjO9gXegifzjtVctm5+TdxOlntJyW11SP/UK7MOyjzVX7kvNnXrI1hAEAQBAEAQBAcJrQclqiyy4/PQVEOezYcPYVWxSvTuXtHu1a2aIQ4jtXNO2bj5OBjTlR/wAfU7+n8oV2KfZR5qt9yXmzsFmawgCAIAgCAIAgNbqGIT6bukRJAfSStyOPoFAefWol1ooSeJp4yfwhcefaZ6Wl2F5IVBEd4sM7hlkdyjB6toFo9ZC34R2mVNIK9K/iepjguicUIAgCAIAgCAICh4IDzF5A1LqFg+rWg+MTFz8X20dnRz+m14mdVDoBAEBRzWvaWuAc0jBB4EdCkPjwOi0pVmS2uoJHl0tERGCeLoz6B8PN/VXVoz14JnncTR2VRx6G+W00BAEAQBAEB5/eK3551TKGnNHaswx9DpyPPd+qMN7yqeLqWWojpaOo3bqPpyKqgdcw6Pp+W+Uy5zyOGae3xtiaRvw47yPA+K6eF+2cPH323HwPTlYKQQBAee/KnVRz0NqsbXDyitrY3bI4iNhyT2cFjOWrFs2Uo681HxMJwcg8D7Fxj0puPk4rGu0z82OBbUWyZ9NI0nmyXNPYWkLswkpRTR5mpBwm4vodgsjAIAgCAIAgCAHggPKaJ7JblfJY8mJ10m2T04wD6wVzsX9z+Dt6P+z/ACTlVLxsPk9qmxSXq0OGzLBVmpbv9KOUZBA7QQutRlemmeexUHGtJHcLaVwgCAIAgCAIAgOF16XG+abYOHKVDz3Rge9aMT9plvAq9dEHmXLO8Tvk5lET7/QOGy+KvMwb9yRoIPiCutRd6aPO4qOrWkjultNAQBAEAQBAEAQGt1BK2HTl0kc4NDaSU5JxjzCgPPbS1zLNQtcMOFPGCP1QuPPtM9LS+3HyI2o3uiskszDh8UkT2nrEjcLZh/uo04xXoSPXGnIBXUOAVQBAEAQBAEAQFDwQHlkMhn1BqGfdh1xdGMDiGMa34rn4t/Ol4HZ0cvpt+JMVQ6AQBAEBJtVQKO9U8p9Cb9zyH9I+afxY8Vbwk7S1czn6Qpa1PXXT9HbLoHGCAIAgCA0+qL0bFYZ6uMB9S7EVNH9uV25o9/cobSV2Sk5OyONttELfQRU5cXvGXSPPF7ycuce0krkVJucnJno6NNU4KCJawNprrhbZKmWOqoqyaguEQLY6mE4ODxa4c7epbqVZ034FbEYaNZceDM9JftdUTAySe0V4b9aVjo3HtLd3qVtYuHVM570dU6NE5mttUNOJdPUL+uOux7Qst6pmvcK2Rq5NR69cXmI0bNt5IbIGEMbzAEccdab1TJ3Ct4epEt1pr5Lq+832t8suTm7DCPRjb0DcN/YFWr4jXWrHkXsLg9k9aXM3aql4hMfcLJd33i0MbM+VgZV0b3bInA4EHmeOnnVuhXUPllyOfi8I6j14czfxfKfZWDFxprjbpAcFs9K5w7nNyMK8pxlyZyZUpw4SViV/2laQEe2b1C37pY8O8MLIw5FW/KTpJ0RkF4jx0GJ+T2DCCzMjflE0m5m38+UzW/e2m+0IC9uv9Jvzs3+h3DO+XCAnfSiwh4Yb1b9ogEDylnDxQGUX60OidKLrQmNoyXCoZgDr3oDQ3bX1vh/clmc26XB7SWMp3Axx9DpH8AOrisZzjBXkbKdKVR6sUc3baPyChjpy/lHjLpH/AG3uOXHvJK5NSevJyPQUaapwUF0JawNpClgrKS6RXi0ysjr4mcm5smeTnj+w/HXvB5lYoV9nwfIp4rCqt8y5m5h+Uh0DcXTTtzgeG73U7WzsJ6iCDhXo1qb5M5MsNWjziZv+0607O182XsD/AIE8fFZa8czDY1O6ykPyl0crztWO+MiH8IaUH1B2VG1hmZbvV56rM8Xyk2F7i2ZlxpiP5ahkHsBWWvHMwdKoucX6GT/tK0iDh15jYRzPie0+sLJGD4cySzXulZI5Htv1DsxgF2ZMce3igMJ+UbSecNvUMh6I2Pf7Aj4EpN8jHN8olla/ZporjWEjOaejeR2ZcAFg6kFzZmqNSXKLOdqbjX6hu0NxrKMUVPTMeymp3O2pMuxtPfjcNwGAFTxFeMlqxOngsLOm9eZnVM6RBmjr6O5RXezyxx10beTkjl/N1EfHYdjhg7weZWaFfZ8HyKWLwu2+aPM3VP8AKZBC1sd4s1yo5sec6OHlos9Tm7yO5X41IS5M5E6FWDs4s2DflK0ifTvMcTudssb2kdoIWa4mpq3M2EGsdN1EIljvtvLCcAmoaPUUBMbfbS9u026UTm9IqGY9qAuF5thdsi40ZPHHLt+KAzGupAxjzVQBrxlpMgw4dW/egKsq6aU4jqInHOMNeCgKPrqSNj3vqoGtZ6RdIAG9u/cgOJ1jqGivdrdYrPVR1clW4NqZYHbTIYQcuy4bsnGAOO9a6lRU43ZuoUZVZpLl1IjWhrQ1ow0DAHQFyD0ZrtQQyVFhrGRML5Azba0cTskOwPBbaMlGomzRiYuVKSR6ZaLpS3m1U1fRyCSGZgcCDvG7eD0EcCF1jzpOQBAEAygCAIAgOV1BrahtsZprdJDcLq92xFTRP2g0/akI9Fo51jKSirsyhCVSWrHmcvQUrqSkbHJJykznOklk+29xLnHxK5VSevJyPRUaSpQUCUtZtCAIAgLJmGSF7GnDiPNPQeb14WUXqtMxnFSi4vqdxbawXC2U1WP4aMOI6DzjxyuwnfieZaadmSlJAQBAEBwWqJzX6xpqM74bbT+UEcxlkOG+DQfFVcVO0LZl/R9PWqOT6Fq5x2ggCAIAgCAIAgMcs8UIzLLHGOl7gPapSb5EOSXNkd12trW5NwpQP69vxWWpLIwdWn3l6mI3izE5dX0JI6ZGlTs6mTMdtR7yLxd7XgYr6TH9a34ps55MnbUu8ipudsIwa6jI6DK1NSeTG1p5oxmeyuGDLbj1bUaWqeJGtRzXsYnQ6ekJLo7W4njujU3qrMi1B5exUU+n92IrXu+7Gl6niNWhkvYlRVFvgYGRTUkbfsse1o8AsWpPmZqUFwTRmNTABkzxAdJePio1XkZa0cyzy+i/nlP/AHrfimpLIjaQzRUVtKeFVAf7VvxTVlkTrxzKiqp+aoi7pB8VGq8hrxzLhURHhMz8Y+KWZOssyvKxn+EZ+IJZi6K8o3mkH4ksTcoRG85IY49eCnEjgWGnp3cYIT2saVN5EascjI1rIx5jWtH3QAo4kqy5FS8Hi71oTcZHUgK5QBAUDhvwfAqBcxuEEp87knnrwVlxRj8rMUlBQTZMlJSvPAl0TT7k1pLqQ6cHzSMLrHaXt2TbKMj+pb8FltJrqY7Ck/xRiGmbJzWml/u1O2qd4x3Wj3UUdpeyOxm1QbuA2Tu9abep3iN1o91FzNNWaP0bZTjr2N6bep3id1o91D6NWbOfmqmPPvYm2qd4btR7qNlFDHAzYiibGwcGsbsj1LW23zNyilwRdg9B8FBIweg+CA1hsVLHNJNSSVdDJIcvdSVD4to9JAOFvjiKkeFyrPBUZu9reRR1qqnAh2or6QcA/uw8B3LPe5+Bq+HUvEqLXWMZsw6jvkfSfLC7PiEWLnkg9HUs2XwU13pWuEWqrvk8TI9kn7TdynfJZGPw6nmzMx+oWNIGqq8/pQxE/sqd8lkR8Nh3mYXQ36R2ZNXXQgcAxsbPYEeMlkFo2HWTLZLTNURMjqb5ep2sJIDqxw9mFi8XUNi0fRWZYzTlubveyomOc5mqJH+0rB4io+psjgqC/EnU1HS0cexS08ULecRsDc/FanKUubLEYRirRVjOsTIIAgCAIAgN9pCX/Z9VSk/veqeGj7r8PH7R8F1aEtammefxcNWtJHQrcVggCAIDzZ0nlGrtRT8QKmOAH9CMfFUMY/mSOvo1fJJ+JKVM6QQBAEAQBAWSyMhifLIdljGlzj0AcVKV3ZENpK7OMqLjdNROMlFL5LbMlrcuLXy44k4346srr4bA8NaSuefxmkm3qwdkYWabj2tuWoBd0thBPi7JXQjRSOXKu3zJB0/RPIMpmkxwy4AeoBZ7JPmYbVrkV+jtrPpUod+k8lNlDIbWeZcNP2kfxCHvBTZQyI2s8y4WK1D/AMPp/wAKbOGQ2k8y4Wa2AYFvpsf1YU6kciNpLMvbare3cKGmH9kFOpHIa8swbXbzxoab+6CakciNeWZabPbDxt9N/dhRqRyJ2ksynzLbP/L6f8CbOGRO0nmPma2Y/wDp9N/dhNnHIjaSzKGyWs/+H0392E2cMhtJ5lDYrU4YNvp8dTMKNnDInaTzMJ01aD/E2jse74qNjDInbTzL49P2qNwLaJmfvEn2lSqUF0DrTfUz/NNv/mUH4FOzhkRtJ5lhsttP8Ti7s/FRsoZE7apmPmS2/wA0Z3Od8VGxp5DbVMy02G2H+K+Ejvimxp5E7epmW/R+1/zX/wBR3xTY08ht6mY+j9s/m5/vX/FNhTyG3qZlPo9bP5B/98/4qNhTyG8VMyn0dto4RS/37/imwp5E7xUzMjbFbWg4pzv4/lHfFTsYZEbepmWHT1sIOKct/RkcPemxhkFWqZmM6aoD9aqA6BO7Cx3eBO8VMy46coDxdVdvlDk3enkTvNTMoNPUzRhlXXsHQ2pKh4ankSsXVXUtOnYT/Hrh/wAwVG608id8q5lBpqAHIra/+/KbrTG91cx9G4s5bcLg3+3TdaY3yrn+y5tgc30btch/bKN0p5GW/Vs/dlTY5M5F3uOenlU3OnkN+rZ+7HzJLnPzzcv71RudLInfq2fuy5tqq4yDHfbi39cFQ8FSfQlaQrrk/cyeQ3IHdqC4Y/VWO4UcjL4lXzLXW66OOfpBcPAKdwpZD4lXz9yoorozedQ12OsN96jcKRPxKvmXHyxu6TUVT4xt9yjcaBPxLEvqYJauGNwbLqepa7o8paPYFO54dEb/AIt9TBJVU4Hm366Tk8GwSl5PgFhKjhYK7sZLFYyT4NmWCx6nuJa6hfdKaPmlrqnY3fogZXNr43A0+C4+Rap73Li5G9isGrqCn5Rl3pa97d/k80ZG11B/HK5/xDDTlZxaWf8AYuRniIcda5nsl7hvVPIQx0NRC7YmgdxY74cVZqU9R+D5F2hXVaN+TXM2i1G8IAgCAIDa6Vds3S4s5nxRSd4Lmro4R/I0cbSKtUT8DqlaOeEAQFC4NBc44aN57EB5ZYZDU0dRXnjXVc1SP0S4hvqAXMxUr1Gd3Ax1aK8TaquXAgCAIAgCAi3KQRWurkIyGwvJH6pWcFeSRhVdoN+BymmT/wB36VvAt2mntyV6ej2EeKrdtm2W01BAEAQBAEAQBAO5AVweg+CEjB6D4IBg9B8EIKYPQfBQBg9CkDuKAIAgCAZQDIQDvQDIQBAMHoKArg9BQFrntb6TmjtOFFybGCSvo4W7UlXA0dcgUayXUlRk+hHdfLU1pJuFPgdDsqHUjmZbKeRjGobe84ifNKeiOBzvctbxFKPNmSoVH0JEdbUTsL6ez3SVo5xTFvtIVeWksLHg5o2rB1n0Lx89y7odOVx65XMYPatMtMYSP5GawFVmRtr1XN6NsooB/S1OT6lXlp7Drl+jatGz6kuPTGongGWvtsZ5wyF7/aQq0v8AUMfxgzatGLqzO3SFye7M1+DG84gpGg+JJWmf+oajXywNi0bT6subod/8Jf7k7qaGN9y0vT2I6JGxaPpEhmiaMDElwukh66nHsC0vTeLfVGSwNFdA7Qtnf6bq5/6VY9YPTGLf5exksHSyA0Dp7dt0sz+p9Q8+9YPSuKf5exksLTXQks0ZpuMACz0px9ppd7StLx+JfObM1QproTobJaqYfkbZSRgfZgaPctUsRVlzk/UzUILoY6i+2W3ebNcaOEjdsiRufAb1lDDV6nZi2YupCPNmsm1xbASKOCurXf0NOQ38TsBXaWh8VPmrGmeMpR6muqr9eLlG6ONjbZC4YJa4STEdR9FvrK7GF0BCD1qzv4dCjW0k2rQRoLdHHadUUgg2hFOXU8gJzklu20k8+/Ku46jFU+C5GejK0ttZ9TuFxT0gQBAEAQGz00cXqcfapR6n/wDVXsHyZydJLjFnWK6cwIAgNNqurdRaWuMsZIldCYo8cdt/mD1lQ3ZXZMYuTSRydLTspKSGmjHmRMDB3DC48nrO56aMVGKiuhmWJkEAQBAEAQEO7MMlnrmDiaeQD8JWcHaSNdVXpyXgcvYyGwzxD0Wva9vY5jXfFenp9UeLqdGbVbTUWSzRQR8pNIyNn2nuAChtLmSk3yMEVwhqSRSsnqiP5CBz/WBhV6mMoU+3NI3Rw1WXKJJZR3uoJFPZpWjmfUytjHhvKo1NN4SHJ38ixHR9V8+Bc613No/dFystIedpe55HrCqvTut9um2blo5LtSLX01E12zJqhpPAiCjDt/rULSOkJ9iiTuuGjzmG0Vqka1x1Jcjv3htPs57tjcoeL0q//V/nqSqODX5FW0ViD3bdyvsgzu3OAHg0KHU0w1wgl/nmFHBLqSG0WmfrVFzf1Pkm3+AWmUtMvp+jNLBLqjDUUekHEPcLg3mxGZ/YsUtMLhZ+xlfB+BlgodHBpw6qcMZxK+fcsJS0vk/YyW55osFHolr9p1TNj7L559kKHU0tazT9ESo4TpYC3aG28CrO1n+dy/FY7bSuT9CdTC+Be+1aPLW7dxlIHDNdJu9anedK91+hGzwmaLPmvR7/ADY7tOw/drn+9TvWlV+L9BssK+qKus2mIySL/VsJ6K3PtClY3SncfoyHQwuaMLqTTjXbtW1Y6jM13+VbFj9J/wC37MxeGwuZd5Dp9uCdXzgddRH/AKU+JaS/2/ZjdcLmVNv0+7ONXVGeqoj/ANKj4lpL/b9mN1wuZay02F5cPpjUOI/3mMY9Sh6T0h/t+zJWEw2ZkfZbLHGJH6tqhH9rymPHsRaU0g/w9mN0w2ZjNv021zdrWE+Tw/dkf+lPiWkn+HsxumGzMxsGnX/lJNS1L+vy9jR6gtUtKaQf4+zM1hMOUOn9JOOfnuQ44/7U/wCqx+I6Qy9mZbthy5ln0NGQ19dBI488lxJJ/wASwli9Ivjx9CVRw6yMstv0FTNaJW2s54Ey7ZPrK1qrpGb4ORk40I5FG1ugqYgsjt2W8NmlLv8AKVLo6Rlz1vUjXw6yJEOp9Kh2xTsYTzCOhdv/AMKj4fjpdH6/3DxFBdS463tzMtp6G5SY3YZSlo9eFmtC4uXNe5i8bRXUtdrQkZislxf+mWM9rltjoDEvm0YPSFFGH6Y3Bx83T7gObbq2A+oLcv8AT1XrP2MHpKnkWu1VeyMstNE09D6txx4NW1f6dzn7GD0nHItbqTUDh51Na2H9KRyzX+nYdZsxelMolfpDfz9S1j9WT4rL/wCO0u+yPiku6WHUGojw+ax/ZyfFT/8AHqXeY+KSyLfn3UZIBntrR0tp3n2uWX/x6h3n/n8EPScsiw3jUznE+XW9g5g2lJ9pWS/0/h11fqYvSU8iw3DUT/TvTGf1VIwe1bI6Cwq539TF6Sq9Cxz7lKMTXu4O/Qe2P9kLfHRGDj+BqeOrPqRpLZDM4mearm2hgiSqkIPdlWY4OhHlBGt4mq+bMlPb6Ok/e9LDGelrBnxVhRS5Glyk+bJPesjEIDS3MOjvtpe0HElTGMjmc0/AlUsavps6Gj39aPmdyvOnrQgCAIAgJ1gkDNRxtJ3vppAOvBaferuD5s5mklwi/M7FXjkhAEByWtqgOms9uB3y1JqHj7sbc/tFq04iVqbLODjrVo+prVyj0AQBAEAQBAEBRzQ9ha4Za4EEdSkhnCW58tBca6gNNUzzxcmxrIIi8uABDT0AEY4ru08ZShT16krHlMRhKiqOEVyOko7Hea9odUMZbIT9oiWXw9Fvflc7E6fpx+Wirv2NtHRrfGbJraXT9onJED6yrxnlJfyrh+sdw7lzo09I4/i7qPoiy54bDcOpWfUFW7zaaOKFg6Rtn3BX6P8Ap6C41p38v+ytU0m+VOJrKmaorD+6amaUZzs7ey38IwF1aGjMLR7MFfN8SlUxdafORiEMTXFzYow48SGDKvJJciu23zL8npPihAUgIAgCAZPShJXJ6T4oQMnpPigGT0nxQDJ6SgKZPSfFAFBJTZaTvaPBAMDoHggKFjCcljSetoQXK7DSMFrcdgUgt5KLH5tn4AosLsGCJwwYoyOgsCC5iNBRkgmkpyRwPJN+CjVWROs8y40dKXbRpoC4c/Jj4JZDWeZeyGKP0Io2/osAU2Iuy9SQO9AEAQBAEAQBAEAQBAEAQBAEAQBAa+QtqtTWqjG8xPdUvxzBo3Z71z9ITtTsdTRVPWrJnXrgHqQgCAIAgMtrds6oth+1yzP8GfcrmD7TObpJfJHzO6V85AQBAefX6R1T8oMjSQWUVvY0dTpHEn1AKpi3aKR0dGx+eUvAuXPOwEAQBAEAQBAEBrLjS1sVSy52h0bK+NnJuZIPMnj47Du/eCsnGFSOzq8v08yriKLl88Oa9zT1Wqr07LK6hdTnG9jQ8NPeGnPiujg8LgqKvFJvNnDxMcVJ2ldLwRqpNUtidh1GT+i/h6l094iUd2l/iKN1Y13/AIdUHs/+E3mJO6zM8WpGSjdbbhnobDlN6p9SdzqvkiQ27yOGRabp/wAuVjvlHMncK/dL/nKXGfmi6Y/4YpvtHMn4fiO6Xi4S4ybXcx20xTfaOY+H4julvznuz833L/lHKd8o94jca/dLfniMcaO4DtpHqd6pZmO51+6UF6g/m1d/yr1O9UsxudbulReYD/AVv/Kv+CbzSzI3St3Snz5SA+dHVt/Spn/BTvNLMjda3dAvtBzumHbA/wCCneKeZG7Ve6UN/twGTLJ/cv8Agm3p5jd6uRVt+trm58oLep0bgfYpVem+pDoVF0LhfLaQSKtu77rvgm2p5kbCpkU+fbZs5NYwDra4e5NtDMbGpkU+kFqJx5YzPW13wTbQzGxqZFTfbWB+/Y/X8FO1hmRsp5D5/tX8+j8D8E2sMydjPIt+kNp/nrPwu+CjbQzGxnkU+kdp/njfwO+CbaGY2NTItOpbQONWPwO+CbaGY2NTIp9J7P8Azwfgd8E20MxsZ5FfpLZ/5638J+CbaGY2M8io1JaHcKxp7Gu+CbWGY2M8iv0jtI41rB2tcPcm1hmNjPIq3UNpcd1fCO3I9ynawzI2U8g7UNoZxr4j2ZPuTawzGynkWjUloP8AHo/A/BRtYZk7KeRd9IbQf4/F6/gp2sMyNlPIubfrU44Fwg73YTaQzGynkXfPdq/8wp/xqdpDMbOeRd88WzGfL6b+8Ca8cyNnLIxuv9pYd9wg7nZUbSGZOynkWfSK081bGewH4JtYZk7KeRX6QWzGfKm+CbWOY2U8i2TUdsjbl0+R1YPvUOrFBUpGD6WWrONuY9kZUbeBlsJlw1TbD9acf2JTbwG7zMn0jt59A1Dz0Mp3FQ8RTXULDVH0LjeiW5itlyk6CKcj2rB4ukuptWBrPoUbNf67zaSzmmB/hatwAHctFTSFNcixS0XVk+K/obux2EWoy1FRMamun/OzEc32R1Lk4jESrPjyO9hMJHDx4czcquWwgCAIAgLqNwZf7S4gHNQWjqzG8K1hPuFDSC+j/J3q6JxQgCA84kkbUat1BUN3gVEcAP6EY97iqGMfzJHX0arQk/EyPdICNiMO6cvx7lUVjotstL5+aFh/tf8AopssyLyyMZfXHhBTjfzyuO7uCn5cyLzyXqUc64Z81lJjre/4J8viR9TwKl9dzQU/fKfglo5k3nkvUrytXj96xE9U/wD0UWjmLzy9yxs9cXkGhjDeY+UA/wCVTaOfsRrTv2fcGa4bW6hhI6fKf/aloZ+wvU7vv/YqyS4FpL6SBp6OXJ/ypaOYTqZe/wDYq2S4B2+npw3qmP8ApS0cybzyXqWSPuP1Kakd+lO7/SiUM2Q3U6JepaJrsAAKOk68VLsD/CptDN+hGtVyXr/YqZbruxTUh6R5Q7/SloZv0F6uS9f7Fz33TkwWQ0m3neHSvx44ULUzZLdW3BIsY68b+UjoOrZfJ8FL2fS5C23W3uWZv23jkLeG9PKSHHdhT9LNmP178l7hhvxDg+K3A/VIfIfcoey8fYlbfrb3DhfgPNdbu9sg96fS8Q9v4e5btX7kweUtYdneSZMe1T9O/Ui9e3T3Kbd82f3xatrsf8U+nkxetmvcbV8HpVNrA5jsv+KWp5MfWzXuGS3g7nVlqJ6Gh/8AqS1PJhOrmvf/ALLz89gbpLb3tk+KfT8SfreHuUDb+eLraR+jJ8U+l4kfX8PcsH0hHGK1n9aQe5PpePsPr5L3L/8AbJHnQ2w/rv8Agn0/En62S9zGX3vIxQWwnndy7t/+FT9PNmP1u6vX+xUy3lpGbZQSdbakj2tUWpv8mL1u6vX+xc6e5BozZ4H9IbUt3eLUtDvEuVTuL1/sYjW1zHf/AMckPW2aIqdWPf8A2Y681/6/dFG3Oo2w12na0dYEZHtTUXfXuNrK/wBt+wlu0DXcnNZ68f8A4gcPUSipvpJeodWPJwfoR3Xix5/KW6Zrufatzsj/AArLZ1Oj9zDbUesf/wCTKy9aeduJhjPRJSlvtaodOr/jMlWof4v7GRt006xwIqbew9jWn2KHCrkydrh11RlFzsTwD5ZbnA9L2KNSpkzLa0M17FxqrIACZ7djp2o01amTJ1qOa9jHymnj9e1+MaWq+PuY3oeHsXOFhGNoWzfvGeTT6viT9Dw9izZ06XHda8nj+bU/V8SLYfw9gBp1p3fNYOf6NPq+PuP/AB/D2MgqLHFnE1tbjrjUWqPo/cnWorqvYtFXYC0kT2zHP50aatXx9xrUM17FnlGnG7uVtQ741NqviRrYfNexY+bTDtzn2k5/QS1bxIcsNnH2KNqdLj0JLV3BiWreJClhs17FfLtNscCJLcCOhjc+xNSr4k7TD5oytvFhHCsoG97R7lGzq5MnbUM0Zm3i0EZbcaLH9a0KNnUyZmq1LvIyC7W3G64UoH9c34qNnPJk7an3l6l3zrby/Z+cKba445ZufamznkxtafeXqYxerUXhouVJtZxjlm/FTs55Mjb0r21l6h15tjc5uFNu/pAo2c8g69NfkiwX+0EgC402d/11OyqZEbxS7yMgvFscMi4UuB/ShRs55E7an3kZBcaE8K2mP9s34qNSWRltIZoyNqIX+jNE7seD71FnkTrRfUv22Hg9p/WCWZN0XQ7Iu1qc7gK1niQ4e9WML9wp4/7Pod+OC6RwwgKjiO1AeQ2+mkuUFVWCtqac1NbPN+QcBkF5AzkHmC5+InapyudnB0m6Kd2vInC2z433WuPewf5Vo113UW9m+8/b/op80nOTcbkc/wC8bvYm08ERsf8Ak/UobJGTl1ZcSc531bxjwTavJeg2CzfqVFpa0YbX3BvX5ST7QU2nghscpP1KG1S53Xe4jd/KNP8AlU7Rd1DYvvP/AD+C4Wt+MG53A/2rR7GqNfwROyfeZjfZWvftfONzHUKo49inaeC9DHYddZ+pc6ywucC6qryOceVvwVG1a6L0J2CfV+rLW2GmY7abU14d0+WP+Knavql6EbvHo36soLDC3OxW3JpPRVu96bV5L0GwXST9SrbKW52Lrcxnjmfa9oTa+CGwtyk/Uu+aJue63I/2jR/lTaLuonYvvMo6yl+c3K6d1Rj2BNp/xXoQ6F/yfqW/MEIO+tuXfWOTavJehG7rvP1ZX5hp8fvq4dH78em1eS9Cd3Wb9WY/ozbsYzV9vlcmfap28/8AEiN1p+Pqy5um7YBgxzu6dqpkOf8AEodaf+JDdqf+NlDpiznOaQnPHMz/AIqdvUzG60svdlPotZCMG3x44423fFNvUzG6Ue6XN0xZGHItsHfk+0qNvUzCwtFfiUOl7IeNthPj8VO3qZjdaPdKs0xY2Z2bXTb/ALv/AFUbepmFhaK/FFXabszuNBH+J3xTbVMyd2pd0o3TdpYfMpnMP3Znj/Mm2nmQsNSXJe7KP09Rn83PXRf1dY8e0qdtLJegeHj0b9WW/MDwfMvN2af+Iz7Qm1/4r0I3d99+pcLTXscHMv1Ycc0kcbgfUo2kX+KJVGa5TfsH0V728x3mHHQ6iHuKKVPrH3DhW6T9gIL+0/v+3vHXSuHscpvSyfqNWv3l6f3MrfntudoW1/Zyjfisfp+Jl9bw9y3lb413nUVA8fdqHA+tqm1LN+hF6y6L1/sW+VXvJ/2XSgD/AHzj/hTVp5+w163dXr/YyeW3UD/6UD2VjfgmrDvexOvV7nuWG4XbnspI6qthTUh3vYjaVe57oo6trHAF9gmcecCWI+9NWPe/Yc5vnD9FrZn8Tp2QHq5E+9Tb/n+yE3/t/owyx0zsl+lXvd/Uwn3qU33/ANmLUetL9FobTtbu0nIOnEMPxU8e/wDsj5f9r2RbydG7JOkpf7iH4peXf92LQ/2vZFWR0pa9v0SkAxnBgh84+KfN3/2Eo/7Xsi6PyXZAOlZWAc3k8R96h37/ALsLV/2vZF7nRNj2maYlcOZvJQg+GUs+/wDsy4W4U/0ULo8jGl5TnieThGPWnHv/ALIuv9r9Eh0zWwjFhnOB6DY4t3rWNuPa/ZnrWXYfsVje2TIdY5I8DI2mRb/WjVvy/YTv+H6Lm1EjTgWWYY4Ecl8VFk/y/ZOs+5+i7y2p2t1oqcdO1H/qTVj3l7k68u4/YCqklwH2epA++Iz/AJk1bcpfsjWb5wfsJOTPpWd7x/Vxn3ov/wBv2HbufotkZC8B7rIXuHAGOIn2om1+X7DSfOH6LQGgbrC4D9GL4qf/ALfsjh3P0XvIactsznE9DYs+1R/9v2ZPh+H6MzZZA3db3jqzH8VFlmSm+7+iBVait9GSKjk2EcxljPsJWcaMpcv6mqWJpx5/0IDtZ2R21lgeAehpytm7VDU8bR6/0LGai07PIQKehzzGTYbk94TY1V1ZCxOHk+S9jaxU1trWCVlro5m/bj5Nw8QtblOPDWZvjGnPior2MvzXbnuw60xDdxMTcepY688zLZU2+yZqC00NDcaF9LTMid5XDktzw2u1bqFSUqiTZWxVGEKEtVWPS10TihARrhUeSW2qqScclC9+expKA8107GY9OW8HiYA89rt/vXJrO9RnosNG1GK8C+hp71qqqkZZpI6O2RO2JLjIzaL3DiI28+OngrNHDK15lDE45p6tL1Oii+TSjMeKq93qeQjz3Cp2Ae4DcrSpQXJFJ4iq+cmVHyX2dri5lxvTTjdiuduPSp1I5GKq1Fyk/Ux/9m7o2jkNT3hrgc5kcx48C1YOjTf4maxVZcpMwy6CvoB5DVZJ5hLQs9xWO7UsjZvtfP2MD9L6vpd7Ki1V7QCcFr4Hn2hYSwkHydjZHSNRc0mQqS4ConlpZoJaWug/PUsww9meB6CDzEblTq0pU3xOnQxEKyvHmTFqN5ErK4Ur4oY4JqqrnOzDTwNy955+oAc5O5badKVR2Ror4iFGN5Ep2ltY1bY3tqbTQA73RkOmcOonGPBXI4SC5nMnpGo38qsZ3fJ/cZ2t5e8yF49IiR4aexrdn2rcqNNdCvLFVpc5Myv+TKmlcNuvfs7t2y8nr3ueVkoRXJGt1Jvm2Zf+zK2iQuZWVLBs4DWYAHXu50cYvoFUmuTfqYIfk9uFDNI+k1C6SN5/NVcBe1n6OHBa54eE+ljfSxlWn1v5klukLw5sgfdaNrvqOZSOPiC9a90hmzc9I1bckY5dGXxsLORvtK+QHzuUocAjucp3WmYLSFbwNVX017sNO6ou1JBNSRn8pVUbyQxufSdGd4HTgnC1TwnWLLNLSKfCojMx7XsD2ODmuGQQcghU3w4HSTvxRSSRsUbnvOGtGSUSbdkG1FXZrWVtzrqiSmtdrkqJmHDsDLWHoe7c1p6skhXY4PvM5k9JdxEz5l1s+UBlstscZ+tLUkkdoHuystzhma/iU+6ibHpXVcjvylXZoG/dZJIfWQp3SGZD0jU6JEwaGuMmOW1JIzpFPSMb4FxJWSw1NdDU8dWfW38GV2gSQdnUV1Hm438kd/T6Cy3enkY75X7xFodCXSG4T+Vaimnoyz8jiJoka7727BHZhHh6b6ErG11+Rlfom7Rwv5C/skk+ry9E3A/CQsXhabM1j6y52ZCdp3VcBOY7VVt2RgslfCc8/EHctbwcejNsdJS/KJrhXSQV3kFyo56Cr+qybBZJ+g8bndnFaKmHnDjzRco4ynVduTJqrlste9sbHPe4Na0EknmAU8yG0ldmqoH33U8h+YaaOGja4tNbUjLCR0Die4d6vU8IrXmcqtpCV7U1wN5TaBv0g2q3VJjeeLKWkbsjsLlu3enkVnja7/Iyx/JzWgO5TVtwcTzthYMe1TsKeRjvdbvGSP5Pq9h36rrnDrp4vgo3elkSsZXX5B2grnwbqmbH3qKMnxUbtSyMt+r5kf6Eakj9DUVJIAd3KUOMjrw5Q8NTJWPrZmSLSmpPJfytZahUB2PNikLS3p48VjukM2bPiNTJFsul9TsbHyU1olPB+0JGY6xxUbpHNk/Ep91GvrIb3Z6V9VdbUzyaMkyVFJOJGsb9otIDsdOM4WueEf4u5up6Ri3aasZmObIxr2EOa4ZBG8EKpY6SafFF2AoBErrlRWyISVlRHC0nA2jvcegDiVnCEpu0Ua6lSFNXm7Bk1fUsa+hsVzqWOGWv5IRNI6tsg+pb1hKj58CrLSFJcuJUx6kLy1mlKw4GcuqIgP2lksG8zW9JQ7pdFTankBzpadhH2quLf61O5vMj4lHulzafUbXZm0zUtjwd8dRE92ezKh4OXRmUdJQb4xKgXI5HzBdcjj+Sb7dresd1qGfxCj4+hkdR3xzI3QWCrft/bljj2e0FylYSfVmMtI0lyTZbNQ6lje8M04+RrRkOFZF53UOtTub7xj8Sj3SNWVdVamCW7WqsoackAzvDZI2n7xYTsjrKxlhZpcOJshpClJ2fAltc17Q5pDmkZBByCFW49S6nfkWTysp4JJpNzI2l7uwDKJXdkJNRTbOMaarUsTaytmlhpH/mqWF5aC3pceJJXdw2ChGN2eXxmkKlSWquCJUNmttOMR0MA6yzJ9avKnFdDnupJ82S2QxRt2WRMYOhrQFkklyMG2yj6eGQYfDG4dBYClkydZ5kCS3OoZvLrQBBUtHnQt3RzD7JHvVbEYaNWNrcS1hsZOjNO509suEN0t8VXCCGvG9ruLXDcQesFedqQcJOLPW0qkasFOPUlcryEsEoAOzPHuP6YHvWdD7iNWL+xI9BIwSOtdU8+UQHP65qDTaHvEjfSNM5je12Gj2oDh7sJaawRUNNtCeo5Kii2eILsNz4ZXMox16p3sTPZUOHkes0NFBb6GCjp2BkMEYjY0DAAAwumcEkIAgCAIAgOG+USjbTxW+/xNAmo6hsMpHF8Mh2SD04JB8Vrqx1oNG7D1NnVUiAd3cuQejJuhKXym9Xq7SNJMcjaGA53BjQHO8XH1LqYeOrTXicDGz1qz8OB3eFvKoQBAEAQBAEBZLFHNC+KVjXxvaWua4ZDgeIKA8rt0LqCe4Wl7g7yCqdFHj+TOHMHcDjuXNxUdWd8zuYCprUrPpwMGoJahlFBFSfvqepjhhyAfOcdx39HHuTCq9QnHytRazPUbTa6azWqnt9IzZhgZsjJySeck85JySetdI4RNwgCAIAgCAIBhAc3ryhirdFXTbZl9PC6oidzsewbQIPMdyWvwJTad0cvTyctTRS/bY13iMritWdj00XdJkC8U8lw8gtMbntFwq2QSOYcER73P8AUCrGFinUu+hUx83GlZdT1WkpKehpIqWlhZDBE0NYxgwGhdI4ZmQBAEAQBAEAwgMc0Uc0L4pWB8b2lrmngQRghAeV2yF1BJXWl7dkW+pfBHv/AIL0mf4SB3Lm4mGrO+Z3MBU1qVn0J0kjYo3yPOGMBc49AG8qulfgXG7K7NloXTtPJRN1DcaVslyrvyrDM3Jgiz5jWg8N2CT1rr04KEVFHm6tR1JuTO4wszWMBAMBAMBAMICmAgGAgKPjZIwse0Oa4YIIyCgPLIqRtnv11ssZdyEEjZ6cH6scgzsjqDtoLn4uFpKS6nY0dUcoOD6EbU8jotM3F7ePIkeOAtNBXqItYp2oyfgQaZjY6WFjBhojaAOgYXqI8EjxcubMqyMQgCAIDFp9wprzcqEbmyBtUwdu53rwuHpKnaakek0PVvBwZvKx4jgDzzSx/ttVGh9xHRxf2JHpDvSPauseeKIDkvlDkJ0/TUY41ldBER1B20f2VhUdoNmyjHWqRXic/JibV2mad3oOrXSkdbI3EetU8GvmbOnpKXyRXierDgr5yAgCAIAgCA4z5Ug/6AV72Fo2HxPOTjcJGnd1oE7O5qGO242v+00H1LivgeoTurm6+T1zRQXeIHey5y57w0+9daj9tHnsT96XmdgthoCAIAgCAIAgCA81ukZg17eBs7Ingp5genc5p9ipYxcmdXRr7S8iO9jZNQaeDua4tI7Qx5WGE7b8jZpH7S8z1FvBdA4xVAEAQBAEAQBAQb3TmqsNwp2kB0tNIwEjO8tIQHm9mfyljoHniaePP4QuPU7b8z0tF3pxfgjNET9MNNtG8GqkJHZE74qzg+0yjpLsR8z1AcFfOQEAQBAEAQBAEAQHml0YINf3hgP5+np58Z58OafYFSxi5M6mjX2l5EW8Eiy15HHyaTH4SqlPto6NX7cvI9C06ANNWoDax5HF6XH0AuweaRs0AQBAEAQBAEAQHn+rITDrejqAGhtTb3xu6SY3gjPc8qri18ifiX9HS+o14GpvNKa2y1tM0ZdJC5oHXjcqNOWrNM6taOvTlHwNHa5eXtVJLzuibntxhepg7xTPFTVpNEtZmAQBAEBrY5xDri3t/laZ8Z9ZHsXM0krwOxoiVqvmdPcGl9E5o47Uf7bVyKP3Ed3FK9GXkelH0j2rrHniiA4vW7uVvOn6biGyTVB/VZgety0Yl2pst4GN66NJGzPyg6XdzB84x/ZrTg/yLWklwj/J6Xc7tQ2aj8qr5xDDtBgJBJc48AAN5J6ArpyjFab9bb5E+S31TZeTdsyMILXxnoc04I7wgNkgCAIAgOG+VpwGgqmM42pZ4WN6ztjh4IOZrYmcnDGz7LQ3wC4rd2eoSsrGw0A7k7xqSn4fl4ZwOp0eM+LV1MO700cHGq1eR3a3FUIAgCAIAgCAIDz7VP5PXUG7dNbT4sk/9yqYtfKmdDRr+o14GrqPNv2nX9FzYM9GWuC1YTtss6RX0l5nqg4LoHGKoAgCAIAgCAICj2hzC08CMIDyXT+02ywxO9KF8kJ/Ve4e5crEK1RnoMI70IkkPbFq3Tcj87Plj2Agc7onALdg+0yvpJfJHzPUhwV844QBAEAQBAEAQBAefak2Rrx2MbRtsef71yp4zso6Wje3Ih1MIqKWaA8JY3M8QQqUXZ3OrJXTR2GjKryzRtolONoUrGOx9pvmn1grsnmLW4G9QBAEAQBAEAQBAcJrYkalsPQ6KpB8Gn3Kvivtl3Afe/hkLAO48FzDuHG2PMVLPRu9KkqJIe7OR6ivT4WevTTPGYuGpWkjZqwVghAQBAaSTA1zbHZy7cCOgEO9q52P7D8jq6Mf1Y+Z2lSM07m5xktH+ILi0u2j0WI+1LyPRTxPauuecCA4bUjuV1rE3mprd63yfBqqYx/KkdHRsfnk/AiWSE1nyj0Z2C5lDQySk8zXPIaPUCmEXytjSUrzUTffKFT1IsdLdaRpfLaauOtLB9ZjdzvAEnuVs5xW9Ws3anpdS6alibc42iWOVhw2ri4mJ+OIPAZ4FAbuwXqDUFmguNO10YkBD4n+lG8HDmnrBBCA2aAICjnBoJJAA5ygPH9XXj6X6tt9uoZWS2iieZpJI3ZEj28T2A4aOkkrVXnqQbLGFpOpVS6Liblck9CRKW4/R7V1JcZXllBWs8kq3H0WOzmN57yRnrV7CT5xOVpGk7qovI9SaQRkHKunLKoAgCAIAgCAIDzjUM5rNfSBjiY6ChbE7oEkjtojt2QFUxcvlSOjo2D15SNXfuXjtvllLvqKKRlVEMZyWHJHeMqth5atRXL2Mp69FpdOJ6hbbhT3W201fSvD4KiMSMIPMQuocAloAgCAIAgCAICh4IDyPTrS2zMJ+vNM/PTmRxXLxDvVZ38GrUIl16bMyCmrqdhfNb6mOrbGOLw0+cPDKYeajPj1IxtJ1KTtzXE9Qt1xpbtb4a6imbNTTNDmPaeI9x6l1DgktAEAQBAEAQBAEB5rd521evrk5mS2kpYaZxzu2iS8jwIVLGPgkdPRseMpFw4jtVE6xuvk1yNGQAkkCecAHmHKu3LtR7KPMT7T8zrlJiEAQBAEAQBAEB55qx3lGu6JjTkUlA9zscxkeAPU0qri3aFi/o6LdRyyRiXOO0cdFmHVt6g5nmOYd4Xe0fK9Ox5bSsbVmzZLonLCAIAgNG8f9+bfncCWY7g9c7H9iXkdXRv3Y+Z207tmBzsZxg47wuLT7aPR1/tS8meic6655sIDz+4u5XWN4f8AybYIB3MLj+0qOMfFI62jV8smTPk+D57zqWqdgsE8VOw4+wzJ/aVjDq1NFPGS1q0js7jWUlBQTVNdKyOmY3z3P3jHDGOfPDHOtxVOAtVVU6Dc59XRzQ6YrJDJCPzklvc48JAODXccDOzwQEr5PquOrv2qpbeeUtEla2SCVp8wvLfP2fUUBtb38oOn7JMad9U6qq84FPSN5R2eg43A96MlJvgjRTa01NcGA2+00tujdvD62QySY/QbwPeq8sTTjwXEuQwFWXF8DW1UF6vFM+C9X+eaF/pQUrBAw9RI3kdS0SxkvxRap6Oiu2zLbrXRWqDkaKnbE08SN5d2niVWnOU3eTL1OlCmrQViYsDYWTQxzwvimjbJG8bLmOGQR0FSm07ohxUlZkGmprzaGhllv9RBA0HZpqlonjb1DO8DqyrcMW1wkrnPqaOi+MHYmR3/AFtCzfVWac/fgezv3FbN7jkzQ9Gz6SRdFqHWrXF0tRZT0M5CTHiCjxccmFo2feRki1FrGMnblsso5swyt9hTfI5D4bPvIp9K9aNOPJLE8DnDpRn17lO9wyZi9HVc0ZfpnqlkIBsltkl2jlzKxzW47C3OVKxVMxej63gZodb3/P5fTtNjP1LgM+tqneqY3Ct4epGrNTapuET4IYKG1tecGdspnka37owBnrKxli4JcOJlDR1Rv5mkRaOjZRwuY18kj3uL5JZXbT5HHi5x5yqM5ubuzrUqUaUdWJIWBsIEEF1s8kj7BchSxyOLnUk0fKQFx4lo4t7tyt08U4q0lc59bARm9aDsTm6s1ozDTRWSTAwX8pI3PXhb97p+JV+HVc0Uk1XrV+6OkskX3i+R+fYm90/ELR1XNGUas1dGxoNDZp3DiWyyMz3EHChYuGTD0dVXJoz/AE6vscYMmmY5Hc4hr2n2tCyWJpvqYPAV109w35RLiM8ppGvHRsVEbvestvTzMN0r90yy/KHUCTZg0tdJBji98bN/4lO3p5kLCV3+JT6c3mRh2NNNjcR5vK17ePXgFYPE011NiwFZ9DW1t51Td4BTzVFHbYHZEpoi58rh0Bztze3GVrli42+VG6GjZN/O+HgKeCOlp44IW7McbQ1o6AFRbbd2dWMVFKK5GRQZGrZa6i31MlTYrlPbJZN742APhcTzmM7gesKzTxUo8HxKNbA05u8eDNhFqLWlKzzpLPXfpxviPiDhb1i4dUVJaOqLk0SKfWuqWSZqrDb5GdEFYWu7toYWe9U8zDcK2S9SSzX1128S6VnA6Y62N3twp3mlmYblX7vuUf8AKHWMdj6J3I9BbNEfepVenmQ8JXX4mSL5RHknl9M3eMBuQWiN+T0bnetTtqeZG61u6yjPlGLiAdMXofqR/wCpNtT7xG61u6zM75QGtY0jT94Lid42I93+JNvTzJ3St3SPNrq51Bcy36eki3YE1fM1gB6dluSR3hYyxNOPW5nDA1pc1bzNRQ0jqVkrpZTPUzyOmnmIwZHniccw5gOYBc+rUdSWszsUKKow1USlrNxj01qan0o6ptN4EkNG6d81JVtiLmbLzkscQNxBJ7iurRqqUVmcDFUJU6jduB1A19pQ7P8At+hGTgZkx49C3FUtj+UHSUjtlt/os9b8DxIQEiLWumJpREy/W4vO4DyhoygJrb9Z3vLG3agLhzCpZn2oCkuobJA0ulu9AwDjtVLBj1oCDJrfS8TZC6/W/wAxoc7ZnDjjqxx7kBCPyk6VJxFcnzHoippHf5VDaXMlRk+SItbr58odHZbRV1Mhb5s9S3kIWnr2vOPcFrlXpxXFm+GErTfCPqaKgpZoBLPV1DqmuqHcpUTu+s7oA5mjgAudWqupK52cPQVGFlzJi1Fg5KvIj1uQRgy0Ix1kOXZ0Y/laPO6Yj86fkTl1jiBAEAQGkznXlAzpa12ccMB65uPdos6ui1erHz/odrU58mfjjge0LjU+2j0df7UvJnoi655s1V51Ha7C2Py6oxJJ+bhjaXyP6SGjfjrUpNuyIbtxOFttey7Vl2uETXtjnrnbAkbhwDWtaMjm4Lm4v7ljt6OX0b+J0vybxhlmuMmcmW51BPc4D3K9S7EfI5Vf7svNhk30z1I3YaHWK0Tk7eciqqW8MfdZv7TjoWZqOivN4t1ktklZdJ2Q0zdx29+0fsgc5PQgPMa+6XfVsAp6JjrFYXZzGxobNPv4nHotP/7lV6uIjDguLLtDBTqfNLgjJarBbrM3FJABJjBlfvee/wCCo1Ks582dWlh6dLso2a1G8IAgCAIAgCAIAgCAIAgCAIAgCAIAgCAIAgCAIAgCAIAgCAIAgCAIAgCAIAgCAc2EBidS07nFzqeEk85jHwWWs8zFwi+hTySmLS000OyeI5NuPYms8xqRyMfzZQHP7hpt+4/kW/BTryzMdlDur0MRsdpJBNro8j+gb8FO0nmRsaXdRb8w2gPDha6PaHA8i1NrPMbCl3USo6GkiGI6WBg+7E0e5YuUnzZkoRXJGcDZHm7uzcoMx2qAEAQHKalaYtR2WozucXwnd0//ACuno6VpNHF0xH5UyYu4ecCAIAgNSGj6d2txZnML9/YD/wDveuZpHsHX0T91fz+jrqs4o5T933hcen215noa325eR6KOAXXPNnj7qw3a6Vl2e7aNRM5sR+zE07LQOrdnvV2hG0blKvK8rF+knF9sqnE5zWzH1hcLG/eZ6fRi/wDHRmN7fbZKrTUtdBbKSvmdUm4PfgsjdgPY0fbJzgngCVZw8tamvAoY2GpWbz4m/brqw2qgjtOk6N1yfCAxkdO0thZ1ukIx7crbKcYK8mV6dKdR2grmpmo6m73CO532VlRUs/MwMH5Cn/RaeJ+8VQq4mU+EeCOxh8FGn80+LNgqpeCAICLW3Gjt0YfV1McIPDaO93YOJWcYSn2Ua51YU1ebsWR1tXUjNHZLtUtPBwpuTB73kLesJUfMqy0hRXK7LnPvUe+TS91DelvJuPgHKdznmjFaRp5MxfPNJHII6vlqKQ8GVcLovWRj1rVLD1I9DfDF0Z8n6k5j2yMD2Oa5p4Oacg961WsWE0+RcoJCAIAgCAIAgCAIAgCAIAgCAIAgCAIAgCAIAgCAIAgCAIAgCAIAgCAIAgMc9RBTN2p5o4m9Mjg32qUm+SMZSUebIfz1QOdswyvqHcwp4XyfshbVQqPoaJYujHnIkiedwy22XMjp8jePast2qZGG/UMzHLcIqduamGrgHTLSyNA78YUPD1F0MljaD/IyU1bS1jc01RFMOfYcCR2jitUoyjzRvjOM+MXczrEzCAIDmNY+ZDRz4/Mybeeggt92V0NHu0mcnSyvCP8AP6JHOu+eYCAIAgIjTsaptL8DL2zR5/VB9y52kl9K51dEO1c6Ktz5BUY48m4+pcSHCSPSVVenLyPRYzmNh6Wj2LsHmjxe2Rmnp3Ujxh9LNJA4dBa4+7Cv0XeCKFZWmybo9hZp5jifzk0r/F5HuXnsW71WeswEbUEbqWCGdhZNEyRp4h7QR61XTa4otuKfBoQwQ07NiGKONn2WNDR6kbb5kRioqyRkUGQQFr3tjY573BrGjLnE4AClK/IhtLiyNQ0l11MNq1uFFbicG4Ssy6Tp5JnOPvHd0K7SwvWZy8Rj/wAaXqbV1LpHQ2xNWHlrjJwkmBnqZD1Dm7sBXVHokcyUm3eTI8vyiVcxPkNgkDOZ9bOI8/qgEraqE2aZVoIwN13fY5QZLTQTRc7Yp3NeOwuGCsnh5LkYrERfM3dDraxXd4oazapJ37hT18YDX9jjlrvFaXFxfFG5SUuKZWs0NbHudPa3SWqpdv2qb8279KM+ae7C1zhGfCSNtOtOm7wZzla+vsEjY75CwQOOyyvgBMLugOHFh7d3WqdXCtcYcTqUMfGXCpwZLBBAIIIO/IVM6JVAEBrBca2qqaiK2WmWrbBJyT5TMyNm2BkgZ3nGVM5UqdtpKzZUnirScYxvYyf94+PzFB2Gub8Fq3nDd9+hjvNTue5ZJUX2BjnzaekLWgk8jVRvOB1HGVlGvhpOyn7MnepLnD3JlJVRVtHDVQkmKVge0nduK2Si4tplqE1OKkuTIktwqZa6SitlCa2eEAznlBGyPPAFx+sehRJwpxUqkrX5ZmipiNWWrFXZY67yUUjWXe31FvDzstmeQ+Ino227h3qYalX7Ur+HX0MY4uN7TVv0bTisS2a+e4TmuNDbqGStqmtD5AHhjIgeG04855gFMnCEdeo7IrVcQoS1Yq7I1RfJLa50V2t0tLNsF8TWPEgm3gYaRz5I3HpWVNQqq9KV16WMFi0r66sZJq+60MBqq+xyw0jRl7452yOjHS5o5unGVhCrQqS1IT4+ViN7a4yjZGzbIx8Qka4GMjaDs7iOOfBS007Fy6tc1sV0q7hl1otU1XADgVD3iKN36JO9w6wEqSpUnarKzy5sqPF3fyRv7F0lZd6QF9bYZxEPSfSzNm2f1Rg+CxjVoTdoz9eAWKa7UX+yXR1tPX07aillbJGd2RzHoI5j1LOUXF2ZZhOM1rRd0Z1iZketrYLfSuqKhxDG4GAMlxO4ADnJKyjFydkYVKkacdaRGY/UNS3bp7JHCw8PK6oMcf1Wg471qliMNF2c7+SKrxVR9mPqyyoq7zbYXVFxs7fJmDMktLUCTYbzktIBwOpZU61Cq9WEuLzVhvUlxnHh4GyjkZLG2SNwcx4DmkcCDwWTVnZlxNNXRrhcK2snmjtNsdWMheY5JnyiOPaHFoJ9IhJypUktrK1+lrlWeKtJqEb2MJvz2TGikttQ26co2NtHtNJcSCQ4O4bOATlZJQcNopfLmRvity45GZ1xrqKaFt2tjqSKZ4YydkzZYw48A4j0crCE6VW+yldrpaxMcV8yU429zZoWzWy3V0lW+jttHNX1Mf5wRENZH1OedwPVxWUtWnHWqSsvf0K1TExi9WKuyr5dQU7TJPYQ+MbyKaqa94H6JAytccRhpOyn6o171NcXD0ZJoq2C4UrKmmftxu3bxggjiCOYjoWyUXF2ZahUjOOtHkSFiZhAYKqqjpIg94e9znBkccbdp8jjwa0c5WcIObsjXVqxpR1pGzodK3CvYJbtVPo43bxSUjhtgffk6epuO1dCGGhHnxOPVx1SfCPBEqqt2j9KQCsrKakicThsk4M0rz1bWST2Lelbgim227tmtl+UZz/NtdiqHxj0ZKmQQNPY3eVtjRm+hqlWhHqRna7v4eHC2W57OeMVDw78RGPUs93kYLERNxQfKHappGQXFk9smduHlIzET1SDd44WqUJR5o2xnGXJm3r9P2a8NEtRRQSOIy2ePzX9oe3B9axavwZmm07o5u52SsscZqIpZa+3sGZNsZnhHTu9No5+cdaqVcKnxhzOjh8fJPVqcVmR2SMljbJG4OY4Za5pyCOkKg1Y6yd1dFygk5fXT9iyRjHpTBuejcrmC7b8jnaS+0vMkN9Edi9EeUKqSAgCAizbLbxaJSOFSWfiYQFR0gr0WdHRcrYhHSzjNNKOljvYV5+PNHq5cjvKJ/K2+mk+1Ew/4Qu0eXOV1BoZ1xuctytdc2jqagATxyR7ccpAwHbiCHY5xxWcKkocjCcIz5nNaYj5DT1LCTl0W3G49bXuB9i5GI+6z0eD+xE260FkIAgCAh2i2nV9xfLNu0/RyFrgTgVkjeIz9hvP0ro4ejqrWlzOLjMU5vUjyXuWag11VXCd9p0q5kUMXmS1+zuaOiMdHX4dKvQpubOZOooLiaOit0VFtP2nzVD98lRKdp7z1n3K7CmocinOo58yYszAIQY56eGpiMU8TJIzxa4ZChpNWZKbTuiVZ7vc9NH9yyy1tAONDM/JaP6N53g9R3KtPDrnEswr8bSPQLPfLVqu1yPpXCaI/k56eZmHMJ+q9p/+FVLRxtfbXaUvENIzaNnrSRSlxz5PJxMWfsni3vCp4mimtdczpYHEtPZS5dCWqB1wgNVabzDYPL6OspqwvfVyTROhp3SCRrzkYI3Z5t604rCTrzjOna1kufKxzHenOSafM6K1Xmmu9NLNCyaIwyGOWOdmy5jgM7x2Fcyvh50JKMuvHgZRmpXNQdb0MtM58FFcpC4HkQKU4mPAYcNwGenCt/DKqau148eRhtbq8Yv0IdA11j0vH5VgPpacvkAO4EZOPcunP6lTh1LlNbGitbojdaYovm7T8Dp8ConBqal7ud7/ADjnsGB3Li42pta7tyXBfwVKSajd83xJrJ7deKSWOOanrKd42JGseHtIPMcLS41KMk2mmZXjNZnM2lr6Gets8r3PNDIBE5xyXQuGWeG8dy7imqsI1c/31N2Fm7OD6fon6Tbty3qpPpSV7mdzGtaFQ0k/mhHJfs0rjUm/H9Gk1yDPc5dnjR20zjqJlafYxW9Fq1J+Lt7f3NNRazl4L+v9jt5Nmst784LJoT4Ob/1XFV4T8mbu1E4Dyh4+ThrgTtmkEQPadhemstv/ADf+pnrPc7+H9jta2rg0/YXTujc6Kkia0MjwCcYaAOjevO04SxFbVT4yZrbUIES1X+asuRt9bbn0VQYjNH+VEjXtBwd44EEhb8Tg9jDXjK65ZC8lLVmrGvuVMy3auppIGhjLlFIJmDcHSMwQ7twSCreBqOdFxl+NreTMqPy1rLr/AEJ63nQNbcG8rerDAd7XVu2R+gxxHrwlR6tCo1l/Up4v8V4/0J2rKuupaakNLJPBTvlIqZ6eLlJI243YGDxO4nC52j6dKc2qlnw4J8ivUbTXReBnsFVVVGnBPeMg4k2nzM2C6IZw5zeYlvFa8VCEa+rR8OWeSEG9T5jSabLmaapHOB2WscWbXHYyS31YXarfcZbwraoxbNxo2PY0lb3H0pWOmcekucXe9cbSEr4mfhw9CpR7CZzdW/8A77PuHNDdYKbPUYi0+t66VOH/AIOrnFv3MGuLn4pex0msmbWkLieeOMSDta4H3Lm6PdsTAzr9hmtvNVNDaSaY7NRUOZDE77LnkDPdnK7EEr3lyV36F3ETcaba5v8AqdFb7fS2S2MpaduzDC0lzuJceJcekniuDUqzr1NaXN/5YqRioRNJBrNskUdVLaK6OgkG0ypbsyebzEtbvA8Vdloua4RknLLl7mKnK2s4uxEth8qutzuUFPJT0dU5nJMe0tMjgPOk2Twzu8FejCVOlGnN3a9vAsYSMrylyTNsoLhhqqmOkh5SQOOSGtY0Zc9x3BrRzklZQi5uyMKlSNOLlI6TT9gdSyC5XFrTcHtwxgORTNP1W9Ljzu5+A3LqUqSpqyOBiK8q0rvkaLVevJKesks2nmsnuDd0tQ7fHB09pHgOsrfGDk7IrSmoq7ORpreWVDqytqJK2vecvqJjk/q9AV2nSUPMpVKrn5E5bTUEBa+NkrCyRjXsPFrhkFQ1clcORW1VFfp6blLTUuEGcuoZnF0L+znYeseC0ToJ8Ym+GIa4SPQdOast+pGyRwbcFbD+epJtz2dY6R1hVGmnZltNNXRo73bBYKsT08ZFrqZMODeFNI4+pjj4E9BVPE0b/PHmdLBYnVezly6GJc87BzWuY+UsDOkVMeO84VrCfcKOkPs/yZsY3L0p5AIAgCAgXZ3JwU838lVQv/xY96rYpXpNFrBS1a8WdZJuY/sK80j2TO0s7xJZKB44Opoz/hC7J5d8yaDgg9G9SDzO3xGmmuNIf4Cvnb3F20PU5c3FL6h3MA70UTVWLoQBAa26+UVTqW0UTtmruMnJNeP4OPGXv7h6yrGGp687vkinja2zp2XNldbXAUNNR6IsJ5BoiHlL2/Ui+yT0nienI6V1oRcnY4E5KKuzVUdJDQ0rKeBuyxo7yek9avxioqyOfKTk7szrIghVl2oaA7NRUNa/7A3u8AsJVIx5syjTlLkiNDqO2TTCLlnRudwMjdkHvWKrQbsZOjNK5tQ4OaHNIIPAg5ythrKqSCNytZZrky92oZqoxszQZw2oj52nr6CtFalrK65lijV1eD5HoUjqHX+jHOpX7IqG5jJ9KCZu8Z6w7HcqRdTad0czbKt9ZQRyTN2J25jnZ9iRpw4eIXIqw1JuJ6KhV2lNTJi1m4dXSgMOkG8rSXOfmnuE2D1DDfcVQ0k/qxWSRzI8ZSfizXaYJGn6ePO+IvjI/Re4LqVuM752LWEf0YjUo2rI+Lmlmiid2OkaCopO0r5J/oYt/Sf8fs2mtXmHS9SxpLI5HxxSvH1I3PAcezC5OjkpYiLfi/5sVKvYNRbhQ/TG3/NJg3QS+VeTEbPJ4AZtY3ZzwXQxl92e0zVr5+BnV2e0js7eNibcGiPW7S3dy1uy/wDVk3ftFasC74ZrKX9DOj99+X9SRpE4iu0R4suUue8Aj2qvpJfUi/8AijXHtzXizR6oqIaO83jyt4Z5TbGspw7+EI2gWt6Tkjcr2jlrUY6vSXEx1oxc9bquB19MXUenYTNlr4aQF+eYhm/2LjTtOs7dX/UyXCHE4ZzDHoCiaR6QgJ75AfevRt/Wl/P6MpK2EX8fs9DrKSCupZqWpjEkMrS17HcCCvMQnKDUovig4qSszW0Fitti5erhbMX8mQ+WaV0rgwb8DPAbuAViriquItGT/oYKChxNJFVy6hutNdfJ3U9BBC4UwkI25S/GXkDgMDA7SurRobtBwbvJ8/46G3DwlOaqtWXT+TaqS8a6qONSWA/7xIP/AEnLGt/+PU8l+yniucPP+h1kk0cETpZZGxxtGXPe4NA7yuEouTslcwbS4s5nU9suV2hjmoqllVQjD5KAHYFQB/SDj2Hcuhgq1KjK1SNpZ5fwaakW7NcVkW0dXDcbbylO0taWujMbhgxuG4tI5iOC6UouMuJ0ITjUheJP0e4O0hauqnDT2gkH2Lj45WxM/MoUPto5GrkaK+ttxcBcJb3HIyL6xbtNcHAdGyDv6l2adt3U/wAdVmLktm4ddY6zWb9nSNxHPIwRjtc4D3rj6PV8TAyrdho114o5qi2bFLg1MD2TQg8C9hBA78YXXg1f5uT4epdr03OnZc+Hsbe3aktlzjDRUMgqTufSzuDJGO5wQePdxXGrYOrSfFXWa5FONWL4Pg8iDLpWSle6SyXB9ECS7yaRvKw56hxb3FWaekXa1WOt48n/ANExU6f23ZZdDBQVs8s9RRV0DYK6mI5RrHZa5p9F7T0Hf2K98soqcHdMt0K20umrNE9QbybpWgFxrpLxO3MNO90NE08Mjc+Ttzlo6geldPD09SN+rOHja+0nqrki35Q9TT2i3w2y2vIulwy2Mt4xs+s7q6B3nmVmKbdkUZNJXZxFstsVtpREzznu3ySHi8roQgoKyKFSbm7smrM1kasuFJQNDqqoZHngDxPYFjKcY8zOMJS5IgDU1sMgaZZGgnAc6MgLXtoGewmbaORkrA+N7XsPBzTkFbU78jU1bmXKQRKmCoZUQ3C3y8hcaY7UMg4O6Wu6QVqq09deJspVNR+B6Ppu/wBHrGxy8tTtbK3MNZSP37DucdYPMfgqLVnYvrjxRzUUbqGtrLVJIZH0cga1zuLonDLCek43E9IXLxNPUnw5M7uCrbSnx5o1WrYzLYXBu4tniIPR54+KnCfeRGkF/wCPItPE9q9MePCAIAgNbfhmzy/px/thaa/22b8P92J2JG1kdO5eWPbHS6Sq21uk7ZKxuyBCIyM8Cwlp9i7S5Hl5KzZulJB5/c2eS60ucOMCpiiqmde7Yd62jxVHGR5SOro2fCUP5KqkdQIAgGlWRy369Xyo/MW+LySMngMDblPsC6eGjq075nCx1TWrNZHH2x766SqvNRvqLjK6Yk8zM+a3wXVoRtG+Zxq8rytkbFbzQa6uqZ5ZxQULg2dzdqSUjIib09p5lrk3fVjzNkUktaXItp7bb7TCZ5NjbbvfUTHLienJRQjBXZLnKbsjG6+WWccm+aN7Duy+I7PiQo2tN8GTsqi5FZqWS3jyu2edCBtSUoPmPb0s6D7UaceMApa3CfqbKnnjqqeOeJ21HI0OaVsTTV0ammnZmRSQbDQ1Z80anntZGKW6AzRY4MmaPOHeN/cqNeGrK5eoz1o2fQl3mn+atbTsaMQXSHylvQJmea/xGyVzcXC6UjsaOqWk6b6mRUDrlCdkE9G9SCui27OkqB/PKHSntc8lcvSDviZ+nscujxgmauygRuukA4RXGcDsJ2veure8IP8A4otYTsNeLLr/AE8lTZKhsLdqZgErB0uYQ7HqWVJpS48nw9TPEwc6TS5nTUdXT3a2w1URbJBURhwBGQQeII8QvP1ISpTcXwaKsWpRui6moaSiDhS0sMAccuEUYbnwUTqTn2m2SoxjyRzMsordZVksZ2o6OmZSlw4coXFzh3DC7OFg4YZX/J3/AIMsOtarKWSsZLNKKHVdfSPOG18bamHrewbLx24wVrx8HOlGa6cH/PIxqLUrPxOnfDFKWmSNjy05aXNBwekdC5Kk1yZNk+ZptXVJp9M1bGH8tUgU0Q5y552fZk9ytYCnr4iOS4+hrq9my5vgaLUELafS8sbB5tOIsdjXN+C7VJ61Tzv7lnExtQaysddcqiaC11dTTND5o4XyRtPBxAyF52lFSqRjLk2aJNqLaNBpu+11XVRUlxkgn8ppRVU88UextDcHNI37xkLoY7BwpR16d+DszCLkmlJ3urmAUvzFfxb4j+4K1j56dn8k9p89g+6c5HRvVnD1nXpa0u1Hg/FdGbsPLUns+j5GzWZeNXdniCts1U7c2GvYHHoDwWe0hTKOtSnFdV+uJUxa+WMsmbXVFqqbrRUzKZsMpgqGyvp5nbLJgAfNJ7871y8DXhRqOUuqtfIr1It2a4+Bbpa01dqpaptSyKBs03KR0sLy5kIxggHrO/A3KcdiIVppw6Lm+ohFq7ta/Q11GW/SO/GHHI+UR8OHKbA2/dldGlfd6alzt7X4G/Cc525XJekZRBHX2h5xJR1DnMB54pDtNI7yR3KlpKHzqr0kvdGiK1JShk/2dEYYjKJTGwyAYD9kbQHRniufrO1r8DZZczndWvE77VbBvdUVbZXj+jj84nxwF0dGxetKpkvdmDWtOMPH9EG7t8qqrXbnSOZFW1WxMWO2S5gaXFoPXgBXnJwpzqLmkb8XJ2UV1ZdX6EhkDhb6hkUbxgwVcXLsb1tJO009+FUpaUnFfUV/FcH/ANFV0nyT4ePE6e20Zt9spqMzPm5CJsfKP9J2BxK5tWe0qSna12bIx1YpHO1Tmy64qDHv5GgjZKRzOLy4Dtwuvg01huPV8DOhxrO2X9TLcKjyS3VNQOMUTnDtxu9eFvhHWkkW6k9SDlkd1ZaJtuslDRN3cjAxp6zjefHK7J5k8nqaoXvVV0vLvOjbIaWl6o2biR2nKt4ePDWKuIl+JIVkqkKvrJITHT0zQ+rmzyYdwaBxceoLCcmuC5myEU+L5GCls9LS7VTVubU1PpPnm5uzPALFU0uMuLJlUk+EeCLXX+zuJYahjxwOIi5vsTaw5XGyqZB1E3k21lmkjjeRkMZ+amHQR09aav5QGs+zUJtDWMrqVszWlhyWvY7ixw4grOMtZXMJR1XYkrIxL7DWCw6xp6vhS3HFJU45nk+Y/wAdxVTEQ/JFvDzv8rN1q6hrLTexqKWobLbnNFPUNEeHQNJ80kj0mh3PxG0qFenrw4czp4StsqnHkzWajp31enqyOI+eWB7CDzggj2Khh3arE62LjrUJI1durG11BDUA+c5uHjocOI8V6aEtZXPHTjqysSlmYBAEBCuLPKHUdGN7qipYMfdadpx8AquMnqUWy5gabqV4o60Hzs9a80exJ2ibpBS6fdTSkB0NVO0Anm2yR2cV2YO8Eeaqq1SS8TsFkazjddU/ksltvg3MppDT1B/opMAE9jg3xWqvDXg0WMLV2dVN8uRCXJPQhAOdAQXTOpvkcrKiLdLcpZPO4Z5WXZ/ZXahGyUTzFWd5ORq4YmwQshaPNjaGju3LqJWVjlN3dy5xDWlx4AZKA1tjzLQeWPH5Wqe6VxPRnDR2ALCl2dZ9TZV4S1V0MNLAy8TOr6kcpTteW00J9EAHG2RzkrGK13rPkTJ6i1VzNvsMLdnYbskYxsjC2mq5qqE/N93mtrSfJ3s5aAE52PtN7OcLVH5ZOPQ2y+aKl1MltcIK6uoAMNjeJY+pr9+PHKyhwbiRPjFSNmthqI1XUut7qW5R+nRVEc+77OcOH4SVprq8GbqDtM7/AFzSCSyRXOMZltszaluOeM+a8fhPqXOqR1oOJ06M9nUUjUbjwORzFcc9ICMjepBqqOG+2qlbQ0FZQupI8iI1ELi+NpOcbjg4ysKtChVntJp3fOzKG61I8ISViTbaF1DDLys5nnnldNNLs7O093HA5gtkmuCirJcEWaNLZRte5MWJuNXHQ3G2yyus9fHDDK8yOpZ4tuMOPEtwQW56OCVKdKtbarjmmU5YVpt03bwMjzqSqGxNdqamYdxNJTef3OcTjwWuOFw0XfVb82YrDVH2peiM9DQwW6kZTU7SGNySXHJc48STzklbpScndlunTjTjqxLLjb2V8TByj4Z4niSCdnpRPHOPeOdIytdNXT5oxrUlVjZlrarVEY2fKrVL998D2nwBwtDweGea/krbvWX5Ixsoayqroq27VjKmWHPIRRR7EURPF2M5LusrdCNOlFxpK1+eZspYa0tebu+mRLraWOuoZ6SXIZNGWOI4gEKYycWpI3zgpxcX1IYl1M2kFGKm2lgZyYqTG/lMYxnZzjOFpeFw2vr8fIp7tWtq3VjH8zy0kNuNtqGxVNvaWRvmbtNe0jDg4Dp47uC3zcailGouDNs8NeEVB8YmVlNcqy4wVt1qad7qZrhDFTRlrQXDBcSTk7lhTp06UXGmnx53IpYeSnrzfI2SFsj1tHDX0ctLOCY5Bg4OCOgg8xB3rKMnF3RhUgpxcWR4pdS0rBHHX0NWxowH1UDmvx1lpwT1rRLCYaTvZryZU3equUk/MSO1HWebPdKakjO4iigJeR+k/h4KY4XDQ46rfm/+gsNUfalby/uZ6Ghgt9I2np2kMbkkuOXOJ3kk85K3Sk5O7LdOnGnHViYa23yS1cNdRVPktdCC1suztBzTxY9vOPYoerKLhNXT/wA4GqtQ2lpJ2aLvLNUY2eXtP6fIyZ8MrRueG/5eqNO71s0W0dvljrJK+uqTV10jdgybOy1jPssbzD2retWMdSCsv85m6jQVNuTd2Zq6gp7jTGCoaS3Ic1zThzHDg4HmIUxk4u6NtSnGpHVkYI5NSUQ2Ia+krYxw8siLX463N49uFpnhcNN3s4+X9yo8PUj2ZX8y59XqeoBZy9soweL4o3yuHZtYCxjg8NF3d37DYVnzaRfb7fFb4ntY98kkjjJLNKcvkeeclWJSv4JdC1SpRpxsjFe2cpaZY842nRjty9u5bKH3EasX9iR6BfKs26xXGrbudBTyPb2hpx68LqnnzyO0U/k1ppYj6XJhzj0k7z7V0aatFI51R60myaszA1drd5VWV9Y4ZPLGCM9DG9HaVqhxbkbZ8EomN0QvFwmjlJdRUrgwxjhLJjJz0gdChrXlx5Im+pHhzZtmRsjaGsY1rRwDQAAttrGq7NTsi2XyJkQ2aatyHMHBso5wObK1dmfDkzb24eK/RljcKa/ywAYZVxcsP027j4jClcJ2zIfGF8jZraaiLco3S26YRnErW8pGehzfOB8QsJx1otGdOWrJM9WpJINQ6bgkqIw+CvpWmRhHEPbvC5x0Tg7bTupaeotcznSmhmfSl7xgvaPRP4SFy8RHVqNrzO9g569FX6cDVz6XfFUOqLXWGme7043t2439o6esK3T0hKK4riUquiYyfyvh+iOI77TPxU22OoZ/KUkgJ/C7Ctw0jTfa4FCpomtHs8Sjq6Zh32q5A/8AD596377RzKz0fiF+JU1FxmGzSWerc4/WnAiaO3JysJ4+jFcGbIaMxEnxVjYWaz1FPUGvuUzZaxzdljI/QhaeIb0k85XKxWKdZ26HcwWBjh1d8zdqmdA4+rrhBWTMa6UflHE7EW0M5POuvS+3HyPOYj7svM9vWw0ka4UNPc7fUUNUzbgqIzG9vUUB5rSOqrPcHWC6u/dMQ/c053Cqi5iPvAbiFz8RR1XrR5HZweKU1s5c0bRVDoEO7VQorTV1JOCyJ2z1uIwB4kLOnHWkka609Sm5PoStTW51s+S220j276V1Jyg6DtDPrK7Ue0jzEuyzRHie1dI5pjnaXU8rRxLHAeCh8iVzNfY/yunaVo3HkdjsO8LXS4wRsq8KjMGmqjFE63yDZqKRxY5h44zkFRRfDV6oyrLjrLkzdrcaDR0ZNfqOetjOaaBnItcOD3c+OzetMfmnrLkjfL5aeq+bMjXOOrpGjgKMZ/Ep/wDb/BH/AKv5NwtppId2x8z1uf5B/sWE+yzOn2kem1zHy6BqGPztutZB7eSXOOicrQv5S3Ur/tQsP+ELjS7TPTQd4pkhYmYQBAEAQBAEAQBAEAQBAEAQBAEAQBAEAQBAEAQBAEAQEK4sMwooG5zLXU7N39YD7lYwy+oinjnag/4Ow1owy6LvTWjJNJIcetdM4R5zTkOponN4FjSPALprkcx8zIOIUkGp0+S2lqY3elHVygjvytVLk/M21ua8jBZpjS3Kvts3myGV00eT6bT0LGm7ScWZVFeKkjereaDR1BNw1LTRwkGOiy+Zw4Bx4N7eC0v5qit0N6+Wm79TJcHO+kVoaOiXOOjCmXbiRD7cjcLYaih4HPDCkHeaC2voLaNsnPInGejadj1YXLZ0zn6tvJawvkfM58M34owD+yqGMXFM6+jX8kkZFTOkEAQBAEBRzgxpe44DRknqCkXtxNbaLA+4U0s/kU73cq4OLXtA2txI7iV2YqySPMTlrSbPUlJiEBrL3YbfqCh8lr4i4A7UcjDsvid9pruYoE7cjkJNMaptzuTpZ6K60/1X1DjDKB97GQe1Vp4WEndcC/T0hUirS4kq26PuNZXQVeoZaYQ07xJHQ0xLml44Oe48cdA3LOlQjT4rmaa+KnWVnwRu9Z299z0hc6aMZl5HlGDpc0hw9i3FY85p52VVNFPGcskaHA9q6ad1dHMas7MyqSDT0BFtuc9ueQIpnGamJ3Zz6Te0FaYfLJxN0/mipepLrLVS1sjZXteyZvCWJ2w/xHFZygpcWYRqSjwMXzQHgNqK6tnjG4sdJgHtwN6jZ5tmW0ySJobBR02GhkMMbebcGhZ8Io18ZM11nY+pnqbrK0t8pIbE080Y4ePFa6abbm+psqNJKC6G2W01EK4wSV4prVBkzV8zYG45m5y49wBWmvK0PM30I3nfI9mlp45aN9Mfzb4zF3EYVEunmdre6kYLPV/k6+iHJPjduL2jc17elpGDkLmYim4yb6M72ErxnTSvxRslXLYQBAEAQBAEAQBAEAQBAEAQBAEAQBAMoBlAEAQBAMoAgCArbYDX6ooIQMspM1kp6CAWsHeST+qruEhxcjmaRqLVUP5O2r6Rtfbaqjd6M8L4j+sCPerxyTx21OJt0Mbs8pCORkB4h7PNI9S6FN3ijn1VabJi2Gs07iLXfXPeQ2mr8ZceDZR19YWnsT8Gbu3DxROrLdS17WiePLm72vadlzewhZygpczCM5R5EcWg7Ow65V7o/scrjd0ZAyo2ebZltMkiZT00FHCIoI2xsG/A9pPvWSSSsjBycndmto83K8yXAZ8ngaYYDzPP1nDq5lhH5p63Q2S+SGr1NwtppId0ndBbpTGC6Z45OJo4ue7cB4lYVJasWzZTjrSSPWrHb/mmw0FvJy6mgZG49JA3+vK5x0DldZRG13ulvJw2iqIxS1T+aNwJMbz1by3wVbEw148OZdwVZU58eTMIOQCDuO8LnHcKqAEAQBAYKioghBdUZ5CJvLT45oweHa44aBzkqxh6evO/RFPGV1Tp26s6/S9HPbrDAyoYGVMzn1E7c52XvcXEd2cdy6ZwjboAgCAIAgKEAggjIIwR0oDx6W3mw3issrs7ETjNTE/WhecjwOQrmHleOqU8RGz1jIrBXItdQQXGnMM4OM7TXNOHNPSCsZRUlZmcZOLujXsgvtCQ2KeCuiHNN5jx38612qR5O5nenLmrEk1N2I823QA437VTuz3BZXnkRaGZjbbKise190qGysadoU8QxHnr53KNRvtv+BrqPYX8m14LaaihIaCSQAN5J5lBJ0GgrQaypdqWoH5MtdDQMI3hmcOkPW7GB1DrVGrPXkXqUNSPid+tRtNfdLHbL1G1lxooajY9Fzhhzexw3jxQXsac6Bsw/Ny3KIdDK+QD2rB04PmjYq1RcpMsdoKiH5m7XmI/8Vt+pwKh0qb6GaxNZfkzC/RFYPzOpawD+lp4n+wBYbvSyM1ja6/IxfQ++Rk7F9pJRzcrQ4/ZcsXhaZsWkKy52KHTGoxwrbS7tilHvUbpDNmXxGpki4aZ1BjfV2oHqjl+Kjc45sn4lU7qLTprUYO6otBHWJQm6RzHxKfdRZ9H9TA72WkjpE0g/wAqjc1mZfEpd0obHqZo/elsf2VTh7WKNzXeJ+JPu+5aLRqYjfbKEH/jv/am5/8AIn4n/wAfcp806nwf9lUWejy7/wBqbn/yHxL/AI+5ay0arfxtdvj/AEq4n2NTc13iPiT7vuZBp/VLjvbZ4+2WR3sastzjmYvSUukS8aa1MeM9nb3Su+CbpHNkfEp91D6L6mP/AIhaG/2Eh96ndIZsj4jVyRnGk70WDN5o2v5wKIkftqd0pmPxGrkix2kb6RgXyiHX5Cf9abrTHxCt4FW6Mu5GH6ijH9XQN97lO60zHf62fsZmaKqcYl1FVnrZTRNPsKndqWRG/V8/YyN0NT/wt5u8nZM1nsaslRproYPFVn+RlZomgbxr7s7tqz8FOxp5EbzW7zLn6ItMjcPkuLj0mtkBHgU2UF0RDxFV85Mju0Ba+MVdd4j92ucfblTsoZIhV6q/JmI6GmYQafUdwAH1Z445B7AVg8PTfQ2xxldfkX/RO5hpAu9M4/adRn2B61vCQzZtWkauSDdIVzj+VvgA5+Ro2g+JJUrC0zF6QrPI3tps1LZoHx0+298jtqWaV20+R3ST7BwCsRioqyKk5ym9aTuzYKTE8q1DbfmTVlQ0DFNcyamHoEg3SN9jlZw87PVK2IhdaxGVoqmKppoaunfBOwPjeMOBUSSkrMmLcXdGpbQ3i34bRVkdVCDuiqdxA6nLXq1I9l3NutCXaViUKm7bAzbYA/n/AHTu9iy1p5e5hqwz9jG6grq/IuFQ2OA8aen+sOhzjvPco1ZS7T4E68Y9lcTZxxsijayNoaxow1oGAAtiVjW3fiXKSDY6PtPz7fBc5MG322QiIfys+OPY3PiqVeprPVRdo09VXZ6atBvMVTTQ1lNJTVMTZYZGlr2PGQ4HmKBOxw1boGvoSHacuz4YR/FKr8oxo+6TvHYtM6MZc0WqeKnDgn/U1rrdrCnzytPRu6PyMmPFpKrSw6XR+xdhjJP8l/KaMRn1DDLsyWeGVo48lM5rvBzVhsY+Pobd5ksn5MvguVfKAHaduoOcfk4xIPEFTusnyZG/012l+mTOQ1BUMApNPVLHO+tVysja31klZRwcr/MzXPSMbfIuJvLTpORk8NVdpo5XxuEjKaLPJiQcHvJ3vcObcGjmHOrsYqKsjl1KkqktaT4nVLIwCAIAgCAIAgOS13p2ou1DDcLY0G6UJLom/wAsw+lH38R19qyjJxd0YyipKzOAoLrT1w2ATHO07L4ZBhzXDiN/FXoVIy5FGdOUXxJy2GsIAgCAHcMlALPZ5tYVnIxbTLLE/FVUjdyxH8Gw8/WVUrVb/LEt0aVvmketxRRwQshiY1kcbQ1jGjAaBuACrFkvQBAEAQBAEAQBAEAQBAEAQBAEAQBAEAQBAEAQBAEAQBAEAQBAEBodXaf+kVjdTxPEdbC4TUsp+pIOHceBUp2d0Q0mrM8vpbnmd9FXxmkuER2JYJBjzuo84KvU6qlz5lKpSceXI2C2mkIAgCEhCDDSUlXqO4G12txa1pAq6wejA3nAPO88wVerVsrRLNGld60j1m2W6ltFtgoKKMR08DQ1jfaT0k8cqmWyWgCAIAgGT0lAMoAgCAIAgCAIAgCAIAgNBe9F2K/yGato8TneZoXmN57SOPegOOu3yf3+im5SyXQ1dPzU9Vs7bf1jud6itqrSXNmqVKD6GrfSajoHBtw0/VuadwlpW8oO8Akhbo4hdTTLD5MoaiVriDbroCP9wl/0rPbwzMNhPIvgFwrJOTpLJdJX/epjEB2l+AoeIgSsPM31BoKuuRY++zsp6U73UNM7Ln9T5Ojqb4rROs5cOhvhRUePU7+mpYKKmjpqaJkMETdlkbBgNHQtJuMqAIAgCAIAgCAIAgCAIAgCAIAgCAIAgCAIAgCAIAgCAIAgCAIAgCAIDT3vS9n1C3/aNG2SQDZErSWPA6Mj3oDjbt8nFypGtfp27SGNv8Vq3B34Xkeo+K2RqzXU1ypQlxaNLJb9VW9oNdYZ54+BkpcOI/VBOe5bliLczS8PfkUM8zSA+2XRp5waCU48Atm3ga9hMrHJVzyCOns92lkPBvkb2et2AodeBKw8zdUWibzdCDcZG2ulJ86KNwfO8dG0PNZ6ytM67fCJuhQS4s7612qistBHQ2+nbBTx8Gt5zzknnPWtBvJiAIAgCAIAgCAIAgCAIAgCAIAgCAIAgCAcOCArtHpPigKEk8ST2oAgCAIAgCAIAgCAIAgCAIAgCAIAgCAIAgCAIAgCAIAgCAIAgCAIAgCAIAgCAIAgK7R6T4oASTxJQFEAQBAEAQBAEAQBAEAQBAEAQBAEAQBAEAQBAEAQBAEAQBAEAQBAEAQBAEAQBAEAQBAEAQBAEAQBAEAQBAEAQBAEAQBAEAQBAEAQBAEAQBAEA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3554237" y="186373"/>
            <a:ext cx="4175012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FF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 P42</a:t>
            </a:r>
            <a:endParaRPr lang="zh-CN" altLang="en-US" sz="4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1177" y="1380450"/>
            <a:ext cx="6816023" cy="3970318"/>
          </a:xfrm>
          <a:prstGeom prst="rect">
            <a:avLst/>
          </a:prstGeom>
          <a:noFill/>
          <a:ln w="28575">
            <a:solidFill>
              <a:srgbClr val="FFFF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They get on the bus.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Look! There are so many cars </a:t>
            </a:r>
          </a:p>
          <a:p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on the road.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Yes. They’re going fast.</a:t>
            </a:r>
          </a:p>
          <a:p>
            <a:endParaRPr lang="en-US" altLang="zh-CN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509" y="3990325"/>
            <a:ext cx="1141130" cy="1090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 descr="C:\Users\DELL\AppData\Roaming\Tencent\Users\120888997\QQ\WinTemp\RichOle\@9N[C2K18__3REV7DJ66)K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2" t="59028" r="48673" b="10556"/>
          <a:stretch/>
        </p:blipFill>
        <p:spPr bwMode="auto">
          <a:xfrm>
            <a:off x="5335671" y="2556545"/>
            <a:ext cx="992807" cy="1097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285" y="1606550"/>
            <a:ext cx="4254500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What do they see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on the road?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375" y="3070971"/>
            <a:ext cx="420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They see many cars going fast on the road.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544468" y="3162556"/>
            <a:ext cx="5199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544468" y="3582175"/>
            <a:ext cx="2042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343775" y="4919917"/>
            <a:ext cx="3314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771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3920" y="489956"/>
            <a:ext cx="390459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repeat</a:t>
            </a:r>
            <a:endParaRPr lang="zh-CN" altLang="en-US" sz="32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5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8" name="矩形 7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952" y="1228725"/>
            <a:ext cx="8343436" cy="519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u4carto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14952" y="1228725"/>
            <a:ext cx="8343436" cy="52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15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3920" y="489956"/>
            <a:ext cx="390459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Listen and repeat</a:t>
            </a:r>
            <a:endParaRPr lang="zh-CN" altLang="en-US" sz="32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8" name="矩形 7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75" y="1228726"/>
            <a:ext cx="4356672" cy="271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28726"/>
            <a:ext cx="4083351" cy="271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76" y="4143374"/>
            <a:ext cx="4356672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234926"/>
            <a:ext cx="4083351" cy="262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915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3624377" cy="726846"/>
            <a:chOff x="533285" y="381752"/>
            <a:chExt cx="3624377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3113741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    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atura MT Script Capitals" pitchFamily="66" charset="0"/>
                </a:rPr>
                <a:t>Culture time</a:t>
              </a:r>
              <a:endParaRPr lang="zh-CN" altLang="en-US" sz="3200" dirty="0">
                <a:solidFill>
                  <a:schemeClr val="bg1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902" y="1257731"/>
            <a:ext cx="7763392" cy="491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43238" y="441736"/>
            <a:ext cx="747085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 which side does the bus go?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36439" y="3881344"/>
            <a:ext cx="6628933" cy="1014187"/>
            <a:chOff x="2912461" y="4257674"/>
            <a:chExt cx="6628933" cy="1014187"/>
          </a:xfrm>
        </p:grpSpPr>
        <p:sp>
          <p:nvSpPr>
            <p:cNvPr id="14" name="梯形 13"/>
            <p:cNvSpPr/>
            <p:nvPr/>
          </p:nvSpPr>
          <p:spPr>
            <a:xfrm>
              <a:off x="2912461" y="4257674"/>
              <a:ext cx="6628933" cy="1014187"/>
            </a:xfrm>
            <a:prstGeom prst="trapezoid">
              <a:avLst>
                <a:gd name="adj" fmla="val 222727"/>
              </a:avLst>
            </a:prstGeom>
            <a:solidFill>
              <a:srgbClr val="FFFF00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21283" y="4441601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right</a:t>
              </a:r>
              <a:endParaRPr lang="zh-CN" alt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 flipH="1">
            <a:off x="3618105" y="3827554"/>
            <a:ext cx="2671297" cy="10141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2562324" y="3518291"/>
            <a:ext cx="2748230" cy="1193313"/>
            <a:chOff x="2025963" y="3844944"/>
            <a:chExt cx="2748230" cy="1193313"/>
          </a:xfrm>
        </p:grpSpPr>
        <p:sp>
          <p:nvSpPr>
            <p:cNvPr id="20" name="平行四边形 19"/>
            <p:cNvSpPr/>
            <p:nvPr/>
          </p:nvSpPr>
          <p:spPr>
            <a:xfrm rot="3808336">
              <a:off x="2803421" y="3067486"/>
              <a:ext cx="1193313" cy="2748230"/>
            </a:xfrm>
            <a:prstGeom prst="parallelogram">
              <a:avLst/>
            </a:prstGeom>
            <a:solidFill>
              <a:srgbClr val="FFFF00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12461" y="4065273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left</a:t>
              </a:r>
              <a:endParaRPr lang="zh-CN" alt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4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2216" y="404331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264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3624377" cy="726846"/>
            <a:chOff x="533285" y="381752"/>
            <a:chExt cx="3624377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3113741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    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atura MT Script Capitals" pitchFamily="66" charset="0"/>
                </a:rPr>
                <a:t>Culture time </a:t>
              </a:r>
              <a:endParaRPr lang="zh-CN" altLang="en-US" sz="2400" dirty="0">
                <a:solidFill>
                  <a:schemeClr val="bg1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64" y="1535543"/>
            <a:ext cx="6486525" cy="4203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86942" y="2081716"/>
            <a:ext cx="4203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the People’s Republic of China, 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except Hong Kong and Macao, people drive on the right side of the road.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50224" y="2100261"/>
            <a:ext cx="4371975" cy="3638550"/>
            <a:chOff x="550224" y="2100261"/>
            <a:chExt cx="4371975" cy="3638550"/>
          </a:xfrm>
        </p:grpSpPr>
        <p:sp>
          <p:nvSpPr>
            <p:cNvPr id="19" name="梯形 18"/>
            <p:cNvSpPr/>
            <p:nvPr/>
          </p:nvSpPr>
          <p:spPr>
            <a:xfrm>
              <a:off x="550224" y="2100261"/>
              <a:ext cx="4371975" cy="3638550"/>
            </a:xfrm>
            <a:prstGeom prst="trapezoid">
              <a:avLst>
                <a:gd name="adj" fmla="val 23993"/>
              </a:avLst>
            </a:prstGeom>
            <a:solidFill>
              <a:srgbClr val="FFFF00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30567" y="3314011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left</a:t>
              </a:r>
              <a:endParaRPr lang="zh-CN" alt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29094" y="2100261"/>
            <a:ext cx="3586163" cy="3638550"/>
            <a:chOff x="4229094" y="2100261"/>
            <a:chExt cx="3586163" cy="3638550"/>
          </a:xfrm>
        </p:grpSpPr>
        <p:sp>
          <p:nvSpPr>
            <p:cNvPr id="12" name="平行四边形 11"/>
            <p:cNvSpPr/>
            <p:nvPr/>
          </p:nvSpPr>
          <p:spPr>
            <a:xfrm flipH="1">
              <a:off x="4229094" y="2100261"/>
              <a:ext cx="3586163" cy="3638550"/>
            </a:xfrm>
            <a:prstGeom prst="parallelogram">
              <a:avLst>
                <a:gd name="adj" fmla="val 27488"/>
              </a:avLst>
            </a:prstGeom>
            <a:solidFill>
              <a:srgbClr val="FFFF00">
                <a:alpha val="5215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40492" y="3271836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right</a:t>
              </a:r>
              <a:endParaRPr lang="zh-CN" altLang="en-US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" name="Yang Ling 变音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2175" y="-609600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2569" y="489956"/>
            <a:ext cx="2200275" cy="135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879735" y="2710229"/>
            <a:ext cx="471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94159" y="2710229"/>
            <a:ext cx="471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15257" y="844112"/>
            <a:ext cx="942733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86716" y="2085973"/>
            <a:ext cx="471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55498" y="3995435"/>
            <a:ext cx="1817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Macao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78045" y="3350886"/>
            <a:ext cx="2190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Hong Kong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29581" y="4634083"/>
            <a:ext cx="1111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right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958682" y="3363165"/>
            <a:ext cx="3282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8515350" y="2738909"/>
            <a:ext cx="21700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253" y="2234558"/>
            <a:ext cx="22511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38" y="2905968"/>
            <a:ext cx="3625938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椭圆 14"/>
          <p:cNvSpPr/>
          <p:nvPr/>
        </p:nvSpPr>
        <p:spPr>
          <a:xfrm>
            <a:off x="4645974" y="1700212"/>
            <a:ext cx="2400300" cy="4058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3249" y="33345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468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8" grpId="0"/>
      <p:bldP spid="29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3624377" cy="726846"/>
            <a:chOff x="533285" y="381752"/>
            <a:chExt cx="3624377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3113741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    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atura MT Script Capitals" pitchFamily="66" charset="0"/>
                </a:rPr>
                <a:t>Culture time </a:t>
              </a:r>
              <a:endParaRPr lang="zh-CN" altLang="en-US" sz="2400" dirty="0">
                <a:solidFill>
                  <a:schemeClr val="bg1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710" y="1695940"/>
            <a:ext cx="5815977" cy="4035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 rot="1829530">
            <a:off x="4270551" y="4331441"/>
            <a:ext cx="100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43921" y="2638707"/>
            <a:ext cx="5728354" cy="2928506"/>
            <a:chOff x="1043921" y="2802797"/>
            <a:chExt cx="5728354" cy="2928506"/>
          </a:xfrm>
        </p:grpSpPr>
        <p:sp>
          <p:nvSpPr>
            <p:cNvPr id="10" name="等腰三角形 9"/>
            <p:cNvSpPr/>
            <p:nvPr/>
          </p:nvSpPr>
          <p:spPr>
            <a:xfrm>
              <a:off x="1043921" y="2802797"/>
              <a:ext cx="5728354" cy="2928506"/>
            </a:xfrm>
            <a:prstGeom prst="triangle">
              <a:avLst>
                <a:gd name="adj" fmla="val 81545"/>
              </a:avLst>
            </a:prstGeom>
            <a:solidFill>
              <a:srgbClr val="FFFF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34848" y="3943884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left</a:t>
              </a:r>
              <a:endParaRPr lang="zh-CN" altLang="en-US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4769" y="3390876"/>
            <a:ext cx="4111958" cy="773225"/>
            <a:chOff x="784769" y="3390876"/>
            <a:chExt cx="4111958" cy="773225"/>
          </a:xfrm>
        </p:grpSpPr>
        <p:sp>
          <p:nvSpPr>
            <p:cNvPr id="12" name="平行四边形 11"/>
            <p:cNvSpPr/>
            <p:nvPr/>
          </p:nvSpPr>
          <p:spPr>
            <a:xfrm rot="3785718">
              <a:off x="2462129" y="1729503"/>
              <a:ext cx="757238" cy="4111958"/>
            </a:xfrm>
            <a:prstGeom prst="parallelogram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20255469">
              <a:off x="2324410" y="3390876"/>
              <a:ext cx="141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right</a:t>
              </a:r>
              <a:endParaRPr lang="zh-CN" alt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4108" y="880196"/>
            <a:ext cx="2444750" cy="152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Mike 变音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617" y="-623888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43972" y="2928221"/>
            <a:ext cx="4414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the United Kingdom, people drive on the left side of the road.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88713" y="3562172"/>
            <a:ext cx="941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left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786687" y="3595532"/>
            <a:ext cx="3514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41403" y="2931412"/>
            <a:ext cx="39921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</a:t>
            </a:r>
            <a:endParaRPr lang="zh-CN" altLang="en-US" sz="2800" b="1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15490" y="2919922"/>
            <a:ext cx="548515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endParaRPr lang="zh-CN" altLang="en-US" sz="2800" b="1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43907" y="1525020"/>
            <a:ext cx="3614738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UK</a:t>
            </a:r>
            <a:endParaRPr lang="zh-CN" altLang="en-US" sz="2800" b="1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8622" y="3146278"/>
            <a:ext cx="3919958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椭圆 28"/>
          <p:cNvSpPr/>
          <p:nvPr/>
        </p:nvSpPr>
        <p:spPr>
          <a:xfrm>
            <a:off x="4311563" y="2931412"/>
            <a:ext cx="1857857" cy="29559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2656" y="35909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833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  <p:bldP spid="25" grpId="0"/>
      <p:bldP spid="26" grpId="0"/>
      <p:bldP spid="27" grpId="0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3624377" cy="726846"/>
            <a:chOff x="533285" y="381752"/>
            <a:chExt cx="3624377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3113741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    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atura MT Script Capitals" pitchFamily="66" charset="0"/>
                </a:rPr>
                <a:t>Culture time </a:t>
              </a:r>
              <a:endParaRPr lang="zh-CN" altLang="en-US" sz="2400" dirty="0">
                <a:solidFill>
                  <a:schemeClr val="bg1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 rot="1829530">
            <a:off x="4270551" y="4331441"/>
            <a:ext cx="100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90121" y="1302521"/>
            <a:ext cx="4302188" cy="2551437"/>
            <a:chOff x="890121" y="1302521"/>
            <a:chExt cx="4302188" cy="2551437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570316"/>
              <a:ext cx="3820709" cy="2283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21" y="1302521"/>
              <a:ext cx="1467198" cy="912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5915264" y="673354"/>
            <a:ext cx="5643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the 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______, except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Hong Kong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Macao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people drive on the ________ side of the road.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4649" y="4178331"/>
            <a:ext cx="48406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the ______________, people drive on the ______ side of the road.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168919" y="5522707"/>
            <a:ext cx="1402826" cy="578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rgbClr val="FFFF99"/>
                </a:solidFill>
                <a:latin typeface="方正姚体" pitchFamily="2" charset="-122"/>
                <a:ea typeface="方正姚体" pitchFamily="2" charset="-122"/>
              </a:rPr>
              <a:t>left</a:t>
            </a:r>
            <a:endParaRPr lang="zh-CN" altLang="en-US" sz="3200" dirty="0">
              <a:solidFill>
                <a:srgbClr val="FFFF99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6921681" y="2607511"/>
            <a:ext cx="1272813" cy="567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rgbClr val="FFFF99"/>
                </a:solidFill>
                <a:latin typeface="方正姚体" pitchFamily="2" charset="-122"/>
                <a:ea typeface="方正姚体" pitchFamily="2" charset="-122"/>
              </a:rPr>
              <a:t>right</a:t>
            </a:r>
            <a:endParaRPr lang="zh-CN" altLang="en-US" sz="3200" dirty="0">
              <a:solidFill>
                <a:srgbClr val="FFFF99"/>
              </a:solidFill>
              <a:latin typeface="方正姚体" pitchFamily="2" charset="-122"/>
              <a:ea typeface="方正姚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129462" y="3853958"/>
            <a:ext cx="4378665" cy="2760294"/>
            <a:chOff x="7143749" y="3853958"/>
            <a:chExt cx="4378665" cy="2760294"/>
          </a:xfrm>
        </p:grpSpPr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89" y="4178331"/>
              <a:ext cx="3629025" cy="2435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49" y="3853958"/>
              <a:ext cx="1621179" cy="1013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649" y="271213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8927" y="55297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93556" y="595793"/>
            <a:ext cx="5643321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People’s Republic </a:t>
            </a:r>
            <a:endParaRPr lang="zh-CN" altLang="en-US" sz="2800" b="1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1174" y="1246612"/>
            <a:ext cx="18152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China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1605" y="4105712"/>
            <a:ext cx="319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United Kingdom</a:t>
            </a:r>
            <a:endParaRPr lang="zh-CN" altLang="en-US" sz="2800" b="1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91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2680970" cy="726846"/>
            <a:chOff x="533285" y="381752"/>
            <a:chExt cx="2680970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2170334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    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atura MT Script Capitals" pitchFamily="66" charset="0"/>
                </a:rPr>
                <a:t>Sum-up</a:t>
              </a:r>
              <a:endParaRPr lang="zh-CN" altLang="en-US" sz="3200" dirty="0">
                <a:solidFill>
                  <a:schemeClr val="bg1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平行四边形 10"/>
          <p:cNvSpPr/>
          <p:nvPr/>
        </p:nvSpPr>
        <p:spPr>
          <a:xfrm>
            <a:off x="-1451436" y="1114029"/>
            <a:ext cx="14918085" cy="106883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be </a:t>
            </a:r>
            <a:r>
              <a:rPr lang="en-US" altLang="zh-CN" sz="44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good driver</a:t>
            </a:r>
            <a:endParaRPr lang="zh-CN" altLang="en-US" sz="4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0791" y="3409485"/>
            <a:ext cx="695754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look at the traffic lights.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00791" y="4281023"/>
            <a:ext cx="695754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yield to pedestrians.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00790" y="5195423"/>
            <a:ext cx="6957547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drive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 the correct side of the road.</a:t>
            </a:r>
          </a:p>
        </p:txBody>
      </p:sp>
      <p:pic>
        <p:nvPicPr>
          <p:cNvPr id="24" name="图片 23" descr="080222_azidong_st_001n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92" y="3541896"/>
            <a:ext cx="364175" cy="3769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 descr="080222_azidong_st_001n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33" y="4340301"/>
            <a:ext cx="364175" cy="3769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080222_azidong_st_001n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33" y="5181568"/>
            <a:ext cx="364175" cy="3769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600791" y="2495085"/>
            <a:ext cx="695754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mustn’t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talk all the way.</a:t>
            </a:r>
          </a:p>
        </p:txBody>
      </p:sp>
      <p:pic>
        <p:nvPicPr>
          <p:cNvPr id="18" name="图片 17" descr="080222_azidong_st_001n_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92" y="2627496"/>
            <a:ext cx="364175" cy="3769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5739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3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285" y="381752"/>
            <a:ext cx="3624377" cy="726846"/>
            <a:chOff x="533285" y="381752"/>
            <a:chExt cx="3624377" cy="726846"/>
          </a:xfrm>
        </p:grpSpPr>
        <p:sp>
          <p:nvSpPr>
            <p:cNvPr id="6" name="TextBox 5"/>
            <p:cNvSpPr txBox="1"/>
            <p:nvPr/>
          </p:nvSpPr>
          <p:spPr>
            <a:xfrm>
              <a:off x="1043921" y="489956"/>
              <a:ext cx="3113741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prstClr val="black"/>
                  </a:solidFill>
                </a:rPr>
                <a:t>       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Matura MT Script Capitals" pitchFamily="66" charset="0"/>
                </a:rPr>
                <a:t>Homework</a:t>
              </a:r>
              <a:endParaRPr lang="zh-CN" altLang="en-US" sz="3200" dirty="0">
                <a:solidFill>
                  <a:prstClr val="black"/>
                </a:solidFill>
                <a:latin typeface="Matura MT Script Capitals" pitchFamily="66" charset="0"/>
              </a:endParaRPr>
            </a:p>
          </p:txBody>
        </p:sp>
        <p:grpSp>
          <p:nvGrpSpPr>
            <p:cNvPr id="7" name="组合 9"/>
            <p:cNvGrpSpPr/>
            <p:nvPr/>
          </p:nvGrpSpPr>
          <p:grpSpPr>
            <a:xfrm>
              <a:off x="533285" y="381752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27711" y="1586318"/>
            <a:ext cx="10931869" cy="2062103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Listen and read Cartoon time &amp; Culture time  </a:t>
            </a:r>
          </a:p>
          <a:p>
            <a:r>
              <a:rPr lang="en-US" altLang="zh-C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five times.</a:t>
            </a:r>
          </a:p>
          <a:p>
            <a:endParaRPr lang="en-US" altLang="zh-CN" sz="3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Tell your friends how to be a good driver.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394" y="4166290"/>
            <a:ext cx="3463256" cy="205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107" y="4166290"/>
            <a:ext cx="3078956" cy="194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662" y="51914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s1.bdstatic.com/70cFvXSh_Q1YnxGkpoWK1HF6hhy/it/u=2127834131,3066656058&amp;fm=26&amp;gp=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1112" y="52144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124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819275"/>
            <a:ext cx="47529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0110505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对角圆角矩形 4"/>
          <p:cNvSpPr/>
          <p:nvPr/>
        </p:nvSpPr>
        <p:spPr>
          <a:xfrm>
            <a:off x="2600791" y="1420523"/>
            <a:ext cx="7509163" cy="1322677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When you see it, you must stop walking.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7055" y="3731657"/>
            <a:ext cx="4558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 m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416" y="3094277"/>
            <a:ext cx="1228725" cy="257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062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对角圆角矩形 4"/>
          <p:cNvSpPr/>
          <p:nvPr/>
        </p:nvSpPr>
        <p:spPr>
          <a:xfrm>
            <a:off x="2600791" y="1420523"/>
            <a:ext cx="7509163" cy="1322677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When you see it, you can cross the road.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8404" y="3972880"/>
            <a:ext cx="4558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ee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 m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endParaRPr lang="zh-CN" alt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149" y="3321215"/>
            <a:ext cx="1230626" cy="257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344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对角圆角矩形 4"/>
          <p:cNvSpPr/>
          <p:nvPr/>
        </p:nvSpPr>
        <p:spPr>
          <a:xfrm>
            <a:off x="2600791" y="1420523"/>
            <a:ext cx="7509163" cy="1322677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their family, there are three members. A red man, a yellow man and a green man.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679" y="3702372"/>
            <a:ext cx="1019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</a:t>
            </a:r>
            <a:r>
              <a:rPr lang="en-US" altLang="zh-CN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011" y="3325230"/>
            <a:ext cx="2282359" cy="29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25834" y="3631483"/>
            <a:ext cx="269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igh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ts</a:t>
            </a:r>
            <a:r>
              <a:rPr lang="en-US" altLang="zh-CN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33909" y="3714481"/>
            <a:ext cx="136447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</a:p>
          <a:p>
            <a:r>
              <a:rPr lang="en-US" altLang="zh-CN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æ</a:t>
            </a:r>
            <a:r>
              <a:rPr lang="en-US" altLang="zh-CN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191671" y="3681580"/>
            <a:ext cx="7745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ff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466162" y="3684734"/>
            <a:ext cx="127150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i</a:t>
            </a:r>
          </a:p>
          <a:p>
            <a:r>
              <a:rPr lang="en-US" altLang="zh-CN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ɪ</a:t>
            </a:r>
            <a:r>
              <a:rPr lang="en-US" altLang="zh-CN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176014" y="3657298"/>
            <a:ext cx="5902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7282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/>
      <p:bldP spid="6" grpId="0"/>
      <p:bldP spid="7" grpId="0"/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3921" y="489956"/>
            <a:ext cx="377012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Guess the riddles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对角圆角矩形 4"/>
          <p:cNvSpPr/>
          <p:nvPr/>
        </p:nvSpPr>
        <p:spPr>
          <a:xfrm>
            <a:off x="2600791" y="1420523"/>
            <a:ext cx="7509163" cy="1322677"/>
          </a:xfrm>
          <a:prstGeom prst="round2DiagRect">
            <a:avLst/>
          </a:prstGeom>
          <a:solidFill>
            <a:srgbClr val="1B304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It looks like zebra stripes. It can help people cross the road safely.</a:t>
            </a:r>
            <a:endParaRPr lang="zh-CN" alt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122" y="3630276"/>
            <a:ext cx="239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zh-CN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br</a:t>
            </a:r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zh-CN" alt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56" r="11744" b="16525"/>
          <a:stretch/>
        </p:blipFill>
        <p:spPr bwMode="auto">
          <a:xfrm>
            <a:off x="2415093" y="3310129"/>
            <a:ext cx="1742569" cy="291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06025" y="3651393"/>
            <a:ext cx="1675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cr</a:t>
            </a:r>
            <a:endParaRPr lang="en-US" altLang="zh-CN" sz="6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1522" y="3661301"/>
            <a:ext cx="1186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o</a:t>
            </a:r>
            <a:endParaRPr lang="en-US" altLang="zh-CN" sz="6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ɒ</a:t>
            </a:r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zh-CN" alt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1610" y="3665681"/>
            <a:ext cx="1124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</a:t>
            </a:r>
            <a:endParaRPr lang="en-US" altLang="zh-CN" sz="6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33578" y="3720654"/>
            <a:ext cx="11527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  </a:t>
            </a:r>
            <a:endParaRPr lang="en-US" altLang="zh-CN" sz="4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zh-CN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zh-CN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ɪ</a:t>
            </a:r>
            <a:r>
              <a:rPr lang="en-US" altLang="zh-C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endParaRPr lang="zh-CN" alt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43290" y="3673139"/>
            <a:ext cx="11608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6000" b="1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en-US" altLang="zh-CN" sz="6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89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/>
      <p:bldP spid="13" grpId="0"/>
      <p:bldP spid="14" grpId="0"/>
      <p:bldP spid="1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58463">
            <a:off x="6413686" y="2303882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for the green man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337030">
            <a:off x="6435661" y="3831100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on the pavement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1374783">
            <a:off x="6342788" y="5486188"/>
            <a:ext cx="5387235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look left, then right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then left again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9890" y="3021712"/>
            <a:ext cx="607303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cross the road with other people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7755" y="1669437"/>
            <a:ext cx="4618348" cy="4293803"/>
            <a:chOff x="667755" y="1669437"/>
            <a:chExt cx="4618348" cy="4293803"/>
          </a:xfrm>
        </p:grpSpPr>
        <p:sp>
          <p:nvSpPr>
            <p:cNvPr id="13" name="对角圆角矩形 12"/>
            <p:cNvSpPr/>
            <p:nvPr/>
          </p:nvSpPr>
          <p:spPr>
            <a:xfrm>
              <a:off x="667755" y="1669437"/>
              <a:ext cx="4618348" cy="4293803"/>
            </a:xfrm>
            <a:prstGeom prst="round2DiagRect">
              <a:avLst/>
            </a:prstGeom>
            <a:solidFill>
              <a:srgbClr val="1B3049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When you see the picture, </a:t>
              </a:r>
            </a:p>
            <a:p>
              <a:endParaRPr lang="en-US" altLang="zh-CN" sz="2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endPara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endParaRPr lang="en-US" altLang="zh-CN" sz="2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endParaRPr lang="en-US" altLang="zh-CN" sz="2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endParaRPr lang="en-US" altLang="zh-CN" sz="28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r>
                <a:rPr lang="en-US" altLang="zh-CN" sz="28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please find the correct phrase to match it.  </a:t>
              </a:r>
              <a:endParaRPr lang="zh-CN" altLang="en-US" sz="28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91" y="2878113"/>
              <a:ext cx="2809875" cy="193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3366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43920" y="489956"/>
            <a:ext cx="3810467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     </a:t>
            </a:r>
            <a:r>
              <a:rPr lang="en-US" altLang="zh-CN" sz="3200" dirty="0" smtClean="0">
                <a:solidFill>
                  <a:schemeClr val="bg1"/>
                </a:solidFill>
                <a:latin typeface="Matura MT Script Capitals" pitchFamily="66" charset="0"/>
              </a:rPr>
              <a:t>Look and match</a:t>
            </a:r>
            <a:endParaRPr lang="zh-CN" altLang="en-US" sz="2400" dirty="0">
              <a:solidFill>
                <a:schemeClr val="bg1"/>
              </a:solidFill>
              <a:latin typeface="Matura MT Script Capitals" pitchFamily="66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33285" y="38175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 rot="21352437">
            <a:off x="6414243" y="1374570"/>
            <a:ext cx="4601416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for a zebra crossing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84645">
            <a:off x="6414243" y="585378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at the traffic lights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58463">
            <a:off x="6413686" y="2303882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for the green man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337030">
            <a:off x="6435661" y="3831100"/>
            <a:ext cx="5201491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wait on the pavement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47528" y="4773869"/>
            <a:ext cx="5777758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look out for cars and bikes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1374783">
            <a:off x="6342788" y="5486188"/>
            <a:ext cx="5387235" cy="954107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look left, then right </a:t>
            </a:r>
          </a:p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then left again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9890" y="3021712"/>
            <a:ext cx="6073035" cy="523220"/>
          </a:xfrm>
          <a:prstGeom prst="rect">
            <a:avLst/>
          </a:prstGeom>
          <a:solidFill>
            <a:srgbClr val="5E75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cross the road with other people</a:t>
            </a:r>
            <a:endParaRPr lang="zh-CN" alt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285" y="2604343"/>
            <a:ext cx="4762368" cy="327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可爱背景音乐 30s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766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74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3 -4.07407E-6 C 0.00704 -0.00509 -0.01876 -0.01088 -0.04468 -0.01666 C -0.05458 -0.02245 -0.06487 -0.02361 -0.07503 -0.02708 C -0.10837 -0.03842 -0.14133 -0.04768 -0.17468 -0.05625 C -0.19591 -0.07291 -0.22092 -0.07407 -0.24384 -0.07708 C -0.26859 -0.08819 -0.29816 -0.08449 -0.32252 -0.08541 C -0.38062 -0.08402 -0.43884 -0.08472 -0.49707 -0.08125 C -0.49824 -0.08125 -0.49824 -0.075 -0.49824 -0.07476 " pathEditMode="relative" rAng="0" ptsTypes="fffffffA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189" numSld="7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6649</TotalTime>
  <Words>1281</Words>
  <Application>Microsoft Office PowerPoint</Application>
  <PresentationFormat>自定义</PresentationFormat>
  <Paragraphs>312</Paragraphs>
  <Slides>39</Slides>
  <Notes>1</Notes>
  <HiddenSlides>0</HiddenSlides>
  <MMClips>16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微软雅黑</vt:lpstr>
      <vt:lpstr>Rockwell</vt:lpstr>
      <vt:lpstr>Matura MT Script Capitals</vt:lpstr>
      <vt:lpstr>Tahoma</vt:lpstr>
      <vt:lpstr>Monotype Corsiva</vt:lpstr>
      <vt:lpstr>方正姚体</vt:lpstr>
      <vt:lpstr>等线</vt:lpstr>
      <vt:lpstr>等线 Light</vt:lpstr>
      <vt:lpstr>Bookman Old Style</vt:lpstr>
      <vt:lpstr>Damask</vt:lpstr>
      <vt:lpstr>1_自定义设计方案</vt:lpstr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刘条</cp:lastModifiedBy>
  <cp:revision>180</cp:revision>
  <dcterms:created xsi:type="dcterms:W3CDTF">2017-12-18T08:33:29Z</dcterms:created>
  <dcterms:modified xsi:type="dcterms:W3CDTF">2021-04-13T05:57:10Z</dcterms:modified>
</cp:coreProperties>
</file>