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05" r:id="rId3"/>
    <p:sldId id="318" r:id="rId4"/>
    <p:sldId id="306" r:id="rId5"/>
    <p:sldId id="307" r:id="rId6"/>
    <p:sldId id="308" r:id="rId7"/>
    <p:sldId id="309" r:id="rId8"/>
    <p:sldId id="320" r:id="rId9"/>
    <p:sldId id="310" r:id="rId10"/>
    <p:sldId id="319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  <p:cmAuthor id="2" name="作者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.sv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2.svg"/><Relationship Id="rId4" Type="http://schemas.openxmlformats.org/officeDocument/2006/relationships/tags" Target="../tags/tag47.xml"/><Relationship Id="rId9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slideMaster" Target="../slideMasters/slideMaster2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172997"/>
            <a:ext cx="12192000" cy="6512006"/>
            <a:chOff x="0" y="0"/>
            <a:chExt cx="20222" cy="10801"/>
          </a:xfrm>
        </p:grpSpPr>
        <p:sp>
          <p:nvSpPr>
            <p:cNvPr id="664" name="任意多边形 33"/>
            <p:cNvSpPr/>
            <p:nvPr>
              <p:custDataLst>
                <p:tags r:id="rId3"/>
              </p:custDataLst>
            </p:nvPr>
          </p:nvSpPr>
          <p:spPr>
            <a:xfrm>
              <a:off x="12655" y="0"/>
              <a:ext cx="7566" cy="10800"/>
            </a:xfrm>
            <a:custGeom>
              <a:avLst/>
              <a:gdLst>
                <a:gd name="connsiteX0" fmla="*/ 4804410 w 4804410"/>
                <a:gd name="connsiteY0" fmla="*/ 0 h 6858000"/>
                <a:gd name="connsiteX1" fmla="*/ 4804409 w 4804410"/>
                <a:gd name="connsiteY1" fmla="*/ 6858000 h 6858000"/>
                <a:gd name="connsiteX2" fmla="*/ 3678557 w 4804410"/>
                <a:gd name="connsiteY2" fmla="*/ 6858000 h 6858000"/>
                <a:gd name="connsiteX3" fmla="*/ 0 w 4804410"/>
                <a:gd name="connsiteY3" fmla="*/ 3147697 h 6858000"/>
                <a:gd name="connsiteX4" fmla="*/ 3120389 w 4804410"/>
                <a:gd name="connsiteY4" fmla="*/ 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4410" h="6858000">
                  <a:moveTo>
                    <a:pt x="4804410" y="0"/>
                  </a:moveTo>
                  <a:lnTo>
                    <a:pt x="4804409" y="6858000"/>
                  </a:lnTo>
                  <a:lnTo>
                    <a:pt x="3678557" y="6858000"/>
                  </a:lnTo>
                  <a:lnTo>
                    <a:pt x="0" y="3147697"/>
                  </a:lnTo>
                  <a:lnTo>
                    <a:pt x="3120389" y="2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0" name="任意多边形 34"/>
            <p:cNvSpPr/>
            <p:nvPr>
              <p:custDataLst>
                <p:tags r:id="rId4"/>
              </p:custDataLst>
            </p:nvPr>
          </p:nvSpPr>
          <p:spPr>
            <a:xfrm>
              <a:off x="12830" y="0"/>
              <a:ext cx="6617" cy="4703"/>
            </a:xfrm>
            <a:custGeom>
              <a:avLst/>
              <a:gdLst>
                <a:gd name="connsiteX0" fmla="*/ 2291691 w 4201591"/>
                <a:gd name="connsiteY0" fmla="*/ 0 h 2986543"/>
                <a:gd name="connsiteX1" fmla="*/ 4201591 w 4201591"/>
                <a:gd name="connsiteY1" fmla="*/ 1841426 h 2986543"/>
                <a:gd name="connsiteX2" fmla="*/ 3097526 w 4201591"/>
                <a:gd name="connsiteY2" fmla="*/ 2986543 h 2986543"/>
                <a:gd name="connsiteX3" fmla="*/ 0 w 4201591"/>
                <a:gd name="connsiteY3" fmla="*/ 58 h 298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1591" h="2986543">
                  <a:moveTo>
                    <a:pt x="2291691" y="0"/>
                  </a:moveTo>
                  <a:lnTo>
                    <a:pt x="4201591" y="1841426"/>
                  </a:lnTo>
                  <a:lnTo>
                    <a:pt x="3097526" y="2986543"/>
                  </a:lnTo>
                  <a:lnTo>
                    <a:pt x="0" y="58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02" name="Isosceles Triangle 36"/>
            <p:cNvSpPr/>
            <p:nvPr>
              <p:custDataLst>
                <p:tags r:id="rId5"/>
              </p:custDataLst>
            </p:nvPr>
          </p:nvSpPr>
          <p:spPr>
            <a:xfrm>
              <a:off x="15276" y="94"/>
              <a:ext cx="4945" cy="9975"/>
            </a:xfrm>
            <a:custGeom>
              <a:avLst/>
              <a:gdLst>
                <a:gd name="connsiteX0" fmla="*/ 3140079 w 3140079"/>
                <a:gd name="connsiteY0" fmla="*/ 0 h 6334123"/>
                <a:gd name="connsiteX1" fmla="*/ 3140078 w 3140079"/>
                <a:gd name="connsiteY1" fmla="*/ 6334123 h 6334123"/>
                <a:gd name="connsiteX2" fmla="*/ 0 w 3140079"/>
                <a:gd name="connsiteY2" fmla="*/ 3167059 h 63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0079" h="6334123">
                  <a:moveTo>
                    <a:pt x="3140079" y="0"/>
                  </a:moveTo>
                  <a:lnTo>
                    <a:pt x="3140078" y="6334123"/>
                  </a:lnTo>
                  <a:lnTo>
                    <a:pt x="0" y="3167059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12" name="任意多边形 38"/>
            <p:cNvSpPr/>
            <p:nvPr>
              <p:custDataLst>
                <p:tags r:id="rId6"/>
              </p:custDataLst>
            </p:nvPr>
          </p:nvSpPr>
          <p:spPr>
            <a:xfrm>
              <a:off x="0" y="7726"/>
              <a:ext cx="3189" cy="3075"/>
            </a:xfrm>
            <a:custGeom>
              <a:avLst/>
              <a:gdLst>
                <a:gd name="connsiteX0" fmla="*/ 0 w 2025094"/>
                <a:gd name="connsiteY0" fmla="*/ 0 h 1952497"/>
                <a:gd name="connsiteX1" fmla="*/ 2025094 w 2025094"/>
                <a:gd name="connsiteY1" fmla="*/ 1952497 h 1952497"/>
                <a:gd name="connsiteX2" fmla="*/ 153 w 2025094"/>
                <a:gd name="connsiteY2" fmla="*/ 1952183 h 195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5094" h="1952497">
                  <a:moveTo>
                    <a:pt x="0" y="0"/>
                  </a:moveTo>
                  <a:lnTo>
                    <a:pt x="2025094" y="1952497"/>
                  </a:lnTo>
                  <a:lnTo>
                    <a:pt x="153" y="1952183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14" name="任意多边形 29"/>
            <p:cNvSpPr/>
            <p:nvPr>
              <p:custDataLst>
                <p:tags r:id="rId7"/>
              </p:custDataLst>
            </p:nvPr>
          </p:nvSpPr>
          <p:spPr>
            <a:xfrm>
              <a:off x="12116" y="2325"/>
              <a:ext cx="8106" cy="8476"/>
            </a:xfrm>
            <a:custGeom>
              <a:avLst/>
              <a:gdLst>
                <a:gd name="connsiteX0" fmla="*/ 5147349 w 5147349"/>
                <a:gd name="connsiteY0" fmla="*/ 0 h 5382079"/>
                <a:gd name="connsiteX1" fmla="*/ 5147032 w 5147349"/>
                <a:gd name="connsiteY1" fmla="*/ 2302670 h 5382079"/>
                <a:gd name="connsiteX2" fmla="*/ 2202053 w 5147349"/>
                <a:gd name="connsiteY2" fmla="*/ 5381942 h 5382079"/>
                <a:gd name="connsiteX3" fmla="*/ 0 w 5147349"/>
                <a:gd name="connsiteY3" fmla="*/ 5382079 h 538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7349" h="5382079">
                  <a:moveTo>
                    <a:pt x="5147349" y="0"/>
                  </a:moveTo>
                  <a:lnTo>
                    <a:pt x="5147032" y="2302670"/>
                  </a:lnTo>
                  <a:lnTo>
                    <a:pt x="2202053" y="5381942"/>
                  </a:lnTo>
                  <a:lnTo>
                    <a:pt x="0" y="5382079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48" name="等腰三角形 37"/>
            <p:cNvSpPr/>
            <p:nvPr>
              <p:custDataLst>
                <p:tags r:id="rId8"/>
              </p:custDataLst>
            </p:nvPr>
          </p:nvSpPr>
          <p:spPr>
            <a:xfrm>
              <a:off x="18434" y="3430"/>
              <a:ext cx="1787" cy="3604"/>
            </a:xfrm>
            <a:custGeom>
              <a:avLst/>
              <a:gdLst>
                <a:gd name="connsiteX0" fmla="*/ 1134745 w 1134747"/>
                <a:gd name="connsiteY0" fmla="*/ 0 h 2288539"/>
                <a:gd name="connsiteX1" fmla="*/ 1134747 w 1134747"/>
                <a:gd name="connsiteY1" fmla="*/ 2288539 h 2288539"/>
                <a:gd name="connsiteX2" fmla="*/ 0 w 1134747"/>
                <a:gd name="connsiteY2" fmla="*/ 1144270 h 228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4747" h="2288539">
                  <a:moveTo>
                    <a:pt x="1134745" y="0"/>
                  </a:moveTo>
                  <a:lnTo>
                    <a:pt x="1134747" y="2288539"/>
                  </a:lnTo>
                  <a:lnTo>
                    <a:pt x="0" y="114427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" name="标题 3"/>
          <p:cNvSpPr>
            <a:spLocks noGrp="1"/>
          </p:cNvSpPr>
          <p:nvPr>
            <p:ph type="ctrTitle" idx="2" hasCustomPrompt="1"/>
            <p:custDataLst>
              <p:tags r:id="rId2"/>
            </p:custDataLst>
          </p:nvPr>
        </p:nvSpPr>
        <p:spPr>
          <a:xfrm>
            <a:off x="1219210" y="2063392"/>
            <a:ext cx="4826038" cy="1784985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400" b="1" i="0" u="none" strike="noStrike" kern="1200" cap="none" spc="6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3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4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5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6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7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2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716384" y="1840731"/>
            <a:ext cx="3235350" cy="3176526"/>
          </a:xfrm>
          <a:prstGeom prst="rect">
            <a:avLst/>
          </a:prstGeom>
        </p:spPr>
      </p:pic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6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7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8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9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10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-3810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1"/>
          <p:cNvSpPr>
            <a:spLocks noGrp="1"/>
          </p:cNvSpPr>
          <p:nvPr>
            <p:ph type="subTitle" idx="3" hasCustomPrompt="1"/>
            <p:custDataLst>
              <p:tags r:id="rId4"/>
            </p:custDataLst>
          </p:nvPr>
        </p:nvSpPr>
        <p:spPr>
          <a:xfrm>
            <a:off x="812806" y="2976598"/>
            <a:ext cx="6857365" cy="825334"/>
          </a:xfrm>
        </p:spPr>
        <p:txBody>
          <a:bodyPr vert="horz" wrap="square" lIns="0" tIns="0" rIns="0" bIns="0" rtlCol="0">
            <a:normAutofit lnSpcReduction="10000"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8" name="标题 2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81280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3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4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5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6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7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2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3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4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5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6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7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2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498080" y="1274341"/>
            <a:ext cx="4389120" cy="4309318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3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4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5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6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7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3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4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5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6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7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2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2025/1/10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3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4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5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6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7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2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3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4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5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6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7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2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172997"/>
            <a:ext cx="12192000" cy="6512006"/>
            <a:chOff x="0" y="0"/>
            <a:chExt cx="20222" cy="10801"/>
          </a:xfrm>
        </p:grpSpPr>
        <p:sp>
          <p:nvSpPr>
            <p:cNvPr id="664" name="任意多边形 33"/>
            <p:cNvSpPr/>
            <p:nvPr>
              <p:custDataLst>
                <p:tags r:id="rId4"/>
              </p:custDataLst>
            </p:nvPr>
          </p:nvSpPr>
          <p:spPr>
            <a:xfrm>
              <a:off x="12655" y="0"/>
              <a:ext cx="7566" cy="10800"/>
            </a:xfrm>
            <a:custGeom>
              <a:avLst/>
              <a:gdLst>
                <a:gd name="connsiteX0" fmla="*/ 4804410 w 4804410"/>
                <a:gd name="connsiteY0" fmla="*/ 0 h 6858000"/>
                <a:gd name="connsiteX1" fmla="*/ 4804409 w 4804410"/>
                <a:gd name="connsiteY1" fmla="*/ 6858000 h 6858000"/>
                <a:gd name="connsiteX2" fmla="*/ 3678557 w 4804410"/>
                <a:gd name="connsiteY2" fmla="*/ 6858000 h 6858000"/>
                <a:gd name="connsiteX3" fmla="*/ 0 w 4804410"/>
                <a:gd name="connsiteY3" fmla="*/ 3147697 h 6858000"/>
                <a:gd name="connsiteX4" fmla="*/ 3120389 w 4804410"/>
                <a:gd name="connsiteY4" fmla="*/ 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4410" h="6858000">
                  <a:moveTo>
                    <a:pt x="4804410" y="0"/>
                  </a:moveTo>
                  <a:lnTo>
                    <a:pt x="4804409" y="6858000"/>
                  </a:lnTo>
                  <a:lnTo>
                    <a:pt x="3678557" y="6858000"/>
                  </a:lnTo>
                  <a:lnTo>
                    <a:pt x="0" y="3147697"/>
                  </a:lnTo>
                  <a:lnTo>
                    <a:pt x="3120389" y="2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0" name="任意多边形 34"/>
            <p:cNvSpPr/>
            <p:nvPr>
              <p:custDataLst>
                <p:tags r:id="rId5"/>
              </p:custDataLst>
            </p:nvPr>
          </p:nvSpPr>
          <p:spPr>
            <a:xfrm>
              <a:off x="12830" y="0"/>
              <a:ext cx="6617" cy="4703"/>
            </a:xfrm>
            <a:custGeom>
              <a:avLst/>
              <a:gdLst>
                <a:gd name="connsiteX0" fmla="*/ 2291691 w 4201591"/>
                <a:gd name="connsiteY0" fmla="*/ 0 h 2986543"/>
                <a:gd name="connsiteX1" fmla="*/ 4201591 w 4201591"/>
                <a:gd name="connsiteY1" fmla="*/ 1841426 h 2986543"/>
                <a:gd name="connsiteX2" fmla="*/ 3097526 w 4201591"/>
                <a:gd name="connsiteY2" fmla="*/ 2986543 h 2986543"/>
                <a:gd name="connsiteX3" fmla="*/ 0 w 4201591"/>
                <a:gd name="connsiteY3" fmla="*/ 58 h 298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1591" h="2986543">
                  <a:moveTo>
                    <a:pt x="2291691" y="0"/>
                  </a:moveTo>
                  <a:lnTo>
                    <a:pt x="4201591" y="1841426"/>
                  </a:lnTo>
                  <a:lnTo>
                    <a:pt x="3097526" y="2986543"/>
                  </a:lnTo>
                  <a:lnTo>
                    <a:pt x="0" y="58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02" name="Isosceles Triangle 36"/>
            <p:cNvSpPr/>
            <p:nvPr>
              <p:custDataLst>
                <p:tags r:id="rId6"/>
              </p:custDataLst>
            </p:nvPr>
          </p:nvSpPr>
          <p:spPr>
            <a:xfrm>
              <a:off x="15276" y="94"/>
              <a:ext cx="4945" cy="9975"/>
            </a:xfrm>
            <a:custGeom>
              <a:avLst/>
              <a:gdLst>
                <a:gd name="connsiteX0" fmla="*/ 3140079 w 3140079"/>
                <a:gd name="connsiteY0" fmla="*/ 0 h 6334123"/>
                <a:gd name="connsiteX1" fmla="*/ 3140078 w 3140079"/>
                <a:gd name="connsiteY1" fmla="*/ 6334123 h 6334123"/>
                <a:gd name="connsiteX2" fmla="*/ 0 w 3140079"/>
                <a:gd name="connsiteY2" fmla="*/ 3167059 h 63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0079" h="6334123">
                  <a:moveTo>
                    <a:pt x="3140079" y="0"/>
                  </a:moveTo>
                  <a:lnTo>
                    <a:pt x="3140078" y="6334123"/>
                  </a:lnTo>
                  <a:lnTo>
                    <a:pt x="0" y="3167059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12" name="任意多边形 38"/>
            <p:cNvSpPr/>
            <p:nvPr>
              <p:custDataLst>
                <p:tags r:id="rId7"/>
              </p:custDataLst>
            </p:nvPr>
          </p:nvSpPr>
          <p:spPr>
            <a:xfrm>
              <a:off x="0" y="7726"/>
              <a:ext cx="3189" cy="3075"/>
            </a:xfrm>
            <a:custGeom>
              <a:avLst/>
              <a:gdLst>
                <a:gd name="connsiteX0" fmla="*/ 0 w 2025094"/>
                <a:gd name="connsiteY0" fmla="*/ 0 h 1952497"/>
                <a:gd name="connsiteX1" fmla="*/ 2025094 w 2025094"/>
                <a:gd name="connsiteY1" fmla="*/ 1952497 h 1952497"/>
                <a:gd name="connsiteX2" fmla="*/ 153 w 2025094"/>
                <a:gd name="connsiteY2" fmla="*/ 1952183 h 195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5094" h="1952497">
                  <a:moveTo>
                    <a:pt x="0" y="0"/>
                  </a:moveTo>
                  <a:lnTo>
                    <a:pt x="2025094" y="1952497"/>
                  </a:lnTo>
                  <a:lnTo>
                    <a:pt x="153" y="1952183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1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12116" y="2325"/>
              <a:ext cx="8106" cy="8476"/>
            </a:xfrm>
            <a:custGeom>
              <a:avLst/>
              <a:gdLst>
                <a:gd name="connsiteX0" fmla="*/ 5147349 w 5147349"/>
                <a:gd name="connsiteY0" fmla="*/ 0 h 5382079"/>
                <a:gd name="connsiteX1" fmla="*/ 5147032 w 5147349"/>
                <a:gd name="connsiteY1" fmla="*/ 2302670 h 5382079"/>
                <a:gd name="connsiteX2" fmla="*/ 2202053 w 5147349"/>
                <a:gd name="connsiteY2" fmla="*/ 5381942 h 5382079"/>
                <a:gd name="connsiteX3" fmla="*/ 0 w 5147349"/>
                <a:gd name="connsiteY3" fmla="*/ 5382079 h 538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7349" h="5382079">
                  <a:moveTo>
                    <a:pt x="5147349" y="0"/>
                  </a:moveTo>
                  <a:lnTo>
                    <a:pt x="5147032" y="2302670"/>
                  </a:lnTo>
                  <a:lnTo>
                    <a:pt x="2202053" y="5381942"/>
                  </a:lnTo>
                  <a:lnTo>
                    <a:pt x="0" y="5382079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48" name="等腰三角形 37"/>
            <p:cNvSpPr/>
            <p:nvPr>
              <p:custDataLst>
                <p:tags r:id="rId9"/>
              </p:custDataLst>
            </p:nvPr>
          </p:nvSpPr>
          <p:spPr>
            <a:xfrm>
              <a:off x="18434" y="3430"/>
              <a:ext cx="1787" cy="3604"/>
            </a:xfrm>
            <a:custGeom>
              <a:avLst/>
              <a:gdLst>
                <a:gd name="connsiteX0" fmla="*/ 1134745 w 1134747"/>
                <a:gd name="connsiteY0" fmla="*/ 0 h 2288539"/>
                <a:gd name="connsiteX1" fmla="*/ 1134747 w 1134747"/>
                <a:gd name="connsiteY1" fmla="*/ 2288539 h 2288539"/>
                <a:gd name="connsiteX2" fmla="*/ 0 w 1134747"/>
                <a:gd name="connsiteY2" fmla="*/ 1144270 h 228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4747" h="2288539">
                  <a:moveTo>
                    <a:pt x="1134745" y="0"/>
                  </a:moveTo>
                  <a:lnTo>
                    <a:pt x="1134747" y="2288539"/>
                  </a:lnTo>
                  <a:lnTo>
                    <a:pt x="0" y="114427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占位符 4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762641" y="2463322"/>
            <a:ext cx="4825403" cy="64039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7" name="标题 5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62006" y="3256115"/>
            <a:ext cx="4826038" cy="113855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7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8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9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10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11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2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294600" y="30240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9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10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11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12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13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11139210" y="58355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147191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10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11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12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13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14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-3810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-1080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10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11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12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13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14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10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11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12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13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14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1471910" y="613791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12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13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14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15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16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-3810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436061" y="-10801"/>
            <a:ext cx="1753527" cy="1753527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9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10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11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12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13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-38100" y="5104461"/>
            <a:ext cx="1753527" cy="1753527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4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tags" Target="../tags/tag177.xml"/><Relationship Id="rId16" Type="http://schemas.openxmlformats.org/officeDocument/2006/relationships/image" Target="../media/image7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2.png"/><Relationship Id="rId5" Type="http://schemas.openxmlformats.org/officeDocument/2006/relationships/tags" Target="../tags/tag18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5.png"/><Relationship Id="rId18" Type="http://schemas.openxmlformats.org/officeDocument/2006/relationships/slide" Target="slide5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image" Target="../media/image3.png"/><Relationship Id="rId17" Type="http://schemas.openxmlformats.org/officeDocument/2006/relationships/slide" Target="slide3.xml"/><Relationship Id="rId2" Type="http://schemas.openxmlformats.org/officeDocument/2006/relationships/tags" Target="../tags/tag186.xml"/><Relationship Id="rId16" Type="http://schemas.openxmlformats.org/officeDocument/2006/relationships/slide" Target="slide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image" Target="../media/image2.png"/><Relationship Id="rId5" Type="http://schemas.openxmlformats.org/officeDocument/2006/relationships/tags" Target="../tags/tag18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10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9.png"/><Relationship Id="rId17" Type="http://schemas.openxmlformats.org/officeDocument/2006/relationships/slide" Target="slide2.xml"/><Relationship Id="rId2" Type="http://schemas.openxmlformats.org/officeDocument/2006/relationships/tags" Target="../tags/tag195.xml"/><Relationship Id="rId16" Type="http://schemas.openxmlformats.org/officeDocument/2006/relationships/image" Target="../media/image13.jpe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198.xml"/><Relationship Id="rId15" Type="http://schemas.openxmlformats.org/officeDocument/2006/relationships/image" Target="../media/image12.png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16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image" Target="../media/image15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209.xml"/><Relationship Id="rId15" Type="http://schemas.openxmlformats.org/officeDocument/2006/relationships/slide" Target="slide2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slideLayout" Target="../slideLayouts/slideLayout18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2" Type="http://schemas.openxmlformats.org/officeDocument/2006/relationships/tags" Target="../tags/tag216.xml"/><Relationship Id="rId16" Type="http://schemas.openxmlformats.org/officeDocument/2006/relationships/image" Target="../media/image18.pn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image" Target="../media/image9.png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19.jpeg"/><Relationship Id="rId5" Type="http://schemas.openxmlformats.org/officeDocument/2006/relationships/tags" Target="../tags/tag231.xml"/><Relationship Id="rId10" Type="http://schemas.openxmlformats.org/officeDocument/2006/relationships/image" Target="../media/image9.png"/><Relationship Id="rId4" Type="http://schemas.openxmlformats.org/officeDocument/2006/relationships/tags" Target="../tags/tag230.xml"/><Relationship Id="rId9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image" Target="../media/image13.jpe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image" Target="../media/image20.png"/><Relationship Id="rId5" Type="http://schemas.openxmlformats.org/officeDocument/2006/relationships/tags" Target="../tags/tag239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38.xml"/><Relationship Id="rId9" Type="http://schemas.openxmlformats.org/officeDocument/2006/relationships/tags" Target="../tags/tag2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46.xml"/><Relationship Id="rId7" Type="http://schemas.openxmlformats.org/officeDocument/2006/relationships/image" Target="../media/image13.jpe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5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6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7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8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9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" descr="书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0621" y="5506455"/>
            <a:ext cx="743097" cy="11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图标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9346993" y="4927112"/>
            <a:ext cx="951470" cy="1505925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l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3" name="图片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5" y="260648"/>
            <a:ext cx="1099026" cy="128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图标"/>
          <p:cNvSpPr>
            <a:spLocks noEditPoints="1"/>
          </p:cNvSpPr>
          <p:nvPr/>
        </p:nvSpPr>
        <p:spPr bwMode="auto">
          <a:xfrm>
            <a:off x="7385116" y="5949280"/>
            <a:ext cx="655100" cy="457359"/>
          </a:xfrm>
          <a:custGeom>
            <a:avLst/>
            <a:gdLst>
              <a:gd name="T0" fmla="*/ 34 w 214"/>
              <a:gd name="T1" fmla="*/ 86 h 145"/>
              <a:gd name="T2" fmla="*/ 1 w 214"/>
              <a:gd name="T3" fmla="*/ 107 h 145"/>
              <a:gd name="T4" fmla="*/ 22 w 214"/>
              <a:gd name="T5" fmla="*/ 144 h 145"/>
              <a:gd name="T6" fmla="*/ 164 w 214"/>
              <a:gd name="T7" fmla="*/ 66 h 145"/>
              <a:gd name="T8" fmla="*/ 214 w 214"/>
              <a:gd name="T9" fmla="*/ 37 h 145"/>
              <a:gd name="T10" fmla="*/ 190 w 214"/>
              <a:gd name="T11" fmla="*/ 1 h 145"/>
              <a:gd name="T12" fmla="*/ 191 w 214"/>
              <a:gd name="T13" fmla="*/ 24 h 145"/>
              <a:gd name="T14" fmla="*/ 191 w 214"/>
              <a:gd name="T15" fmla="*/ 3 h 145"/>
              <a:gd name="T16" fmla="*/ 116 w 214"/>
              <a:gd name="T17" fmla="*/ 88 h 145"/>
              <a:gd name="T18" fmla="*/ 21 w 214"/>
              <a:gd name="T19" fmla="*/ 141 h 145"/>
              <a:gd name="T20" fmla="*/ 8 w 214"/>
              <a:gd name="T21" fmla="*/ 106 h 145"/>
              <a:gd name="T22" fmla="*/ 10 w 214"/>
              <a:gd name="T23" fmla="*/ 104 h 145"/>
              <a:gd name="T24" fmla="*/ 14 w 214"/>
              <a:gd name="T25" fmla="*/ 101 h 145"/>
              <a:gd name="T26" fmla="*/ 26 w 214"/>
              <a:gd name="T27" fmla="*/ 116 h 145"/>
              <a:gd name="T28" fmla="*/ 22 w 214"/>
              <a:gd name="T29" fmla="*/ 96 h 145"/>
              <a:gd name="T30" fmla="*/ 24 w 214"/>
              <a:gd name="T31" fmla="*/ 95 h 145"/>
              <a:gd name="T32" fmla="*/ 39 w 214"/>
              <a:gd name="T33" fmla="*/ 109 h 145"/>
              <a:gd name="T34" fmla="*/ 42 w 214"/>
              <a:gd name="T35" fmla="*/ 85 h 145"/>
              <a:gd name="T36" fmla="*/ 54 w 214"/>
              <a:gd name="T37" fmla="*/ 101 h 145"/>
              <a:gd name="T38" fmla="*/ 51 w 214"/>
              <a:gd name="T39" fmla="*/ 80 h 145"/>
              <a:gd name="T40" fmla="*/ 60 w 214"/>
              <a:gd name="T41" fmla="*/ 92 h 145"/>
              <a:gd name="T42" fmla="*/ 57 w 214"/>
              <a:gd name="T43" fmla="*/ 77 h 145"/>
              <a:gd name="T44" fmla="*/ 70 w 214"/>
              <a:gd name="T45" fmla="*/ 93 h 145"/>
              <a:gd name="T46" fmla="*/ 66 w 214"/>
              <a:gd name="T47" fmla="*/ 72 h 145"/>
              <a:gd name="T48" fmla="*/ 69 w 214"/>
              <a:gd name="T49" fmla="*/ 70 h 145"/>
              <a:gd name="T50" fmla="*/ 77 w 214"/>
              <a:gd name="T51" fmla="*/ 78 h 145"/>
              <a:gd name="T52" fmla="*/ 79 w 214"/>
              <a:gd name="T53" fmla="*/ 76 h 145"/>
              <a:gd name="T54" fmla="*/ 79 w 214"/>
              <a:gd name="T55" fmla="*/ 64 h 145"/>
              <a:gd name="T56" fmla="*/ 82 w 214"/>
              <a:gd name="T57" fmla="*/ 63 h 145"/>
              <a:gd name="T58" fmla="*/ 96 w 214"/>
              <a:gd name="T59" fmla="*/ 78 h 145"/>
              <a:gd name="T60" fmla="*/ 89 w 214"/>
              <a:gd name="T61" fmla="*/ 59 h 145"/>
              <a:gd name="T62" fmla="*/ 104 w 214"/>
              <a:gd name="T63" fmla="*/ 70 h 145"/>
              <a:gd name="T64" fmla="*/ 100 w 214"/>
              <a:gd name="T65" fmla="*/ 53 h 145"/>
              <a:gd name="T66" fmla="*/ 114 w 214"/>
              <a:gd name="T67" fmla="*/ 70 h 145"/>
              <a:gd name="T68" fmla="*/ 107 w 214"/>
              <a:gd name="T69" fmla="*/ 49 h 145"/>
              <a:gd name="T70" fmla="*/ 121 w 214"/>
              <a:gd name="T71" fmla="*/ 62 h 145"/>
              <a:gd name="T72" fmla="*/ 114 w 214"/>
              <a:gd name="T73" fmla="*/ 45 h 145"/>
              <a:gd name="T74" fmla="*/ 129 w 214"/>
              <a:gd name="T75" fmla="*/ 59 h 145"/>
              <a:gd name="T76" fmla="*/ 124 w 214"/>
              <a:gd name="T77" fmla="*/ 40 h 145"/>
              <a:gd name="T78" fmla="*/ 135 w 214"/>
              <a:gd name="T79" fmla="*/ 54 h 145"/>
              <a:gd name="T80" fmla="*/ 130 w 214"/>
              <a:gd name="T81" fmla="*/ 37 h 145"/>
              <a:gd name="T82" fmla="*/ 144 w 214"/>
              <a:gd name="T83" fmla="*/ 49 h 145"/>
              <a:gd name="T84" fmla="*/ 139 w 214"/>
              <a:gd name="T85" fmla="*/ 32 h 145"/>
              <a:gd name="T86" fmla="*/ 154 w 214"/>
              <a:gd name="T87" fmla="*/ 48 h 145"/>
              <a:gd name="T88" fmla="*/ 154 w 214"/>
              <a:gd name="T89" fmla="*/ 24 h 145"/>
              <a:gd name="T90" fmla="*/ 157 w 214"/>
              <a:gd name="T91" fmla="*/ 23 h 145"/>
              <a:gd name="T92" fmla="*/ 172 w 214"/>
              <a:gd name="T93" fmla="*/ 34 h 145"/>
              <a:gd name="T94" fmla="*/ 172 w 214"/>
              <a:gd name="T95" fmla="*/ 14 h 145"/>
              <a:gd name="T96" fmla="*/ 175 w 214"/>
              <a:gd name="T97" fmla="*/ 1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145">
                <a:moveTo>
                  <a:pt x="150" y="23"/>
                </a:moveTo>
                <a:cubicBezTo>
                  <a:pt x="136" y="31"/>
                  <a:pt x="122" y="38"/>
                  <a:pt x="108" y="46"/>
                </a:cubicBezTo>
                <a:cubicBezTo>
                  <a:pt x="83" y="59"/>
                  <a:pt x="58" y="73"/>
                  <a:pt x="34" y="86"/>
                </a:cubicBezTo>
                <a:cubicBezTo>
                  <a:pt x="26" y="91"/>
                  <a:pt x="19" y="95"/>
                  <a:pt x="12" y="99"/>
                </a:cubicBezTo>
                <a:cubicBezTo>
                  <a:pt x="9" y="101"/>
                  <a:pt x="5" y="103"/>
                  <a:pt x="2" y="105"/>
                </a:cubicBezTo>
                <a:cubicBezTo>
                  <a:pt x="1" y="105"/>
                  <a:pt x="0" y="106"/>
                  <a:pt x="1" y="107"/>
                </a:cubicBezTo>
                <a:cubicBezTo>
                  <a:pt x="7" y="119"/>
                  <a:pt x="12" y="131"/>
                  <a:pt x="18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4"/>
                  <a:pt x="21" y="145"/>
                  <a:pt x="22" y="144"/>
                </a:cubicBezTo>
                <a:cubicBezTo>
                  <a:pt x="37" y="136"/>
                  <a:pt x="53" y="127"/>
                  <a:pt x="69" y="118"/>
                </a:cubicBezTo>
                <a:cubicBezTo>
                  <a:pt x="84" y="109"/>
                  <a:pt x="99" y="100"/>
                  <a:pt x="115" y="91"/>
                </a:cubicBezTo>
                <a:cubicBezTo>
                  <a:pt x="132" y="83"/>
                  <a:pt x="148" y="75"/>
                  <a:pt x="164" y="66"/>
                </a:cubicBezTo>
                <a:cubicBezTo>
                  <a:pt x="181" y="57"/>
                  <a:pt x="197" y="48"/>
                  <a:pt x="213" y="39"/>
                </a:cubicBezTo>
                <a:cubicBezTo>
                  <a:pt x="213" y="38"/>
                  <a:pt x="214" y="38"/>
                  <a:pt x="214" y="38"/>
                </a:cubicBezTo>
                <a:cubicBezTo>
                  <a:pt x="214" y="38"/>
                  <a:pt x="214" y="37"/>
                  <a:pt x="214" y="37"/>
                </a:cubicBezTo>
                <a:cubicBezTo>
                  <a:pt x="207" y="25"/>
                  <a:pt x="199" y="13"/>
                  <a:pt x="193" y="1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0" y="0"/>
                  <a:pt x="190" y="1"/>
                </a:cubicBezTo>
                <a:cubicBezTo>
                  <a:pt x="177" y="9"/>
                  <a:pt x="163" y="16"/>
                  <a:pt x="150" y="23"/>
                </a:cubicBezTo>
                <a:close/>
                <a:moveTo>
                  <a:pt x="181" y="9"/>
                </a:moveTo>
                <a:cubicBezTo>
                  <a:pt x="184" y="14"/>
                  <a:pt x="187" y="20"/>
                  <a:pt x="191" y="24"/>
                </a:cubicBezTo>
                <a:cubicBezTo>
                  <a:pt x="193" y="26"/>
                  <a:pt x="195" y="24"/>
                  <a:pt x="193" y="22"/>
                </a:cubicBezTo>
                <a:cubicBezTo>
                  <a:pt x="189" y="18"/>
                  <a:pt x="187" y="13"/>
                  <a:pt x="184" y="8"/>
                </a:cubicBezTo>
                <a:cubicBezTo>
                  <a:pt x="186" y="6"/>
                  <a:pt x="188" y="5"/>
                  <a:pt x="191" y="3"/>
                </a:cubicBezTo>
                <a:cubicBezTo>
                  <a:pt x="197" y="15"/>
                  <a:pt x="204" y="26"/>
                  <a:pt x="210" y="37"/>
                </a:cubicBezTo>
                <a:cubicBezTo>
                  <a:pt x="195" y="45"/>
                  <a:pt x="180" y="54"/>
                  <a:pt x="164" y="63"/>
                </a:cubicBezTo>
                <a:cubicBezTo>
                  <a:pt x="148" y="72"/>
                  <a:pt x="132" y="80"/>
                  <a:pt x="116" y="88"/>
                </a:cubicBezTo>
                <a:cubicBezTo>
                  <a:pt x="100" y="96"/>
                  <a:pt x="85" y="106"/>
                  <a:pt x="69" y="115"/>
                </a:cubicBezTo>
                <a:cubicBezTo>
                  <a:pt x="53" y="124"/>
                  <a:pt x="37" y="132"/>
                  <a:pt x="21" y="141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15" y="130"/>
                  <a:pt x="10" y="119"/>
                  <a:pt x="4" y="108"/>
                </a:cubicBezTo>
                <a:cubicBezTo>
                  <a:pt x="5" y="107"/>
                  <a:pt x="6" y="106"/>
                  <a:pt x="7" y="105"/>
                </a:cubicBezTo>
                <a:cubicBezTo>
                  <a:pt x="7" y="105"/>
                  <a:pt x="7" y="105"/>
                  <a:pt x="8" y="106"/>
                </a:cubicBezTo>
                <a:cubicBezTo>
                  <a:pt x="10" y="110"/>
                  <a:pt x="11" y="114"/>
                  <a:pt x="15" y="118"/>
                </a:cubicBezTo>
                <a:cubicBezTo>
                  <a:pt x="16" y="120"/>
                  <a:pt x="18" y="118"/>
                  <a:pt x="17" y="116"/>
                </a:cubicBezTo>
                <a:cubicBezTo>
                  <a:pt x="14" y="113"/>
                  <a:pt x="13" y="108"/>
                  <a:pt x="10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3"/>
                  <a:pt x="11" y="103"/>
                  <a:pt x="12" y="103"/>
                </a:cubicBezTo>
                <a:cubicBezTo>
                  <a:pt x="12" y="102"/>
                  <a:pt x="13" y="102"/>
                  <a:pt x="14" y="101"/>
                </a:cubicBezTo>
                <a:cubicBezTo>
                  <a:pt x="14" y="101"/>
                  <a:pt x="14" y="102"/>
                  <a:pt x="14" y="102"/>
                </a:cubicBezTo>
                <a:cubicBezTo>
                  <a:pt x="17" y="107"/>
                  <a:pt x="20" y="113"/>
                  <a:pt x="24" y="118"/>
                </a:cubicBezTo>
                <a:cubicBezTo>
                  <a:pt x="25" y="119"/>
                  <a:pt x="28" y="117"/>
                  <a:pt x="26" y="116"/>
                </a:cubicBezTo>
                <a:cubicBezTo>
                  <a:pt x="22" y="111"/>
                  <a:pt x="20" y="106"/>
                  <a:pt x="17" y="100"/>
                </a:cubicBezTo>
                <a:cubicBezTo>
                  <a:pt x="17" y="100"/>
                  <a:pt x="16" y="100"/>
                  <a:pt x="16" y="100"/>
                </a:cubicBezTo>
                <a:cubicBezTo>
                  <a:pt x="18" y="99"/>
                  <a:pt x="20" y="98"/>
                  <a:pt x="22" y="96"/>
                </a:cubicBezTo>
                <a:cubicBezTo>
                  <a:pt x="24" y="101"/>
                  <a:pt x="25" y="107"/>
                  <a:pt x="29" y="111"/>
                </a:cubicBezTo>
                <a:cubicBezTo>
                  <a:pt x="30" y="112"/>
                  <a:pt x="32" y="110"/>
                  <a:pt x="31" y="109"/>
                </a:cubicBezTo>
                <a:cubicBezTo>
                  <a:pt x="27" y="105"/>
                  <a:pt x="26" y="100"/>
                  <a:pt x="24" y="95"/>
                </a:cubicBezTo>
                <a:cubicBezTo>
                  <a:pt x="26" y="94"/>
                  <a:pt x="27" y="93"/>
                  <a:pt x="28" y="93"/>
                </a:cubicBezTo>
                <a:cubicBezTo>
                  <a:pt x="29" y="92"/>
                  <a:pt x="30" y="92"/>
                  <a:pt x="30" y="92"/>
                </a:cubicBezTo>
                <a:cubicBezTo>
                  <a:pt x="32" y="98"/>
                  <a:pt x="36" y="103"/>
                  <a:pt x="39" y="109"/>
                </a:cubicBezTo>
                <a:cubicBezTo>
                  <a:pt x="40" y="111"/>
                  <a:pt x="43" y="109"/>
                  <a:pt x="42" y="108"/>
                </a:cubicBezTo>
                <a:cubicBezTo>
                  <a:pt x="39" y="102"/>
                  <a:pt x="34" y="97"/>
                  <a:pt x="33" y="90"/>
                </a:cubicBezTo>
                <a:cubicBezTo>
                  <a:pt x="36" y="88"/>
                  <a:pt x="39" y="87"/>
                  <a:pt x="42" y="85"/>
                </a:cubicBezTo>
                <a:cubicBezTo>
                  <a:pt x="42" y="85"/>
                  <a:pt x="42" y="85"/>
                  <a:pt x="43" y="86"/>
                </a:cubicBezTo>
                <a:cubicBezTo>
                  <a:pt x="46" y="91"/>
                  <a:pt x="49" y="97"/>
                  <a:pt x="52" y="102"/>
                </a:cubicBezTo>
                <a:cubicBezTo>
                  <a:pt x="52" y="104"/>
                  <a:pt x="55" y="103"/>
                  <a:pt x="54" y="101"/>
                </a:cubicBezTo>
                <a:cubicBezTo>
                  <a:pt x="52" y="95"/>
                  <a:pt x="48" y="90"/>
                  <a:pt x="45" y="84"/>
                </a:cubicBezTo>
                <a:cubicBezTo>
                  <a:pt x="45" y="84"/>
                  <a:pt x="45" y="84"/>
                  <a:pt x="44" y="84"/>
                </a:cubicBezTo>
                <a:cubicBezTo>
                  <a:pt x="46" y="83"/>
                  <a:pt x="48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3" y="85"/>
                  <a:pt x="55" y="90"/>
                  <a:pt x="58" y="94"/>
                </a:cubicBezTo>
                <a:cubicBezTo>
                  <a:pt x="59" y="95"/>
                  <a:pt x="61" y="93"/>
                  <a:pt x="60" y="92"/>
                </a:cubicBezTo>
                <a:cubicBezTo>
                  <a:pt x="57" y="88"/>
                  <a:pt x="56" y="83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4" y="78"/>
                  <a:pt x="55" y="78"/>
                  <a:pt x="57" y="77"/>
                </a:cubicBezTo>
                <a:cubicBezTo>
                  <a:pt x="57" y="77"/>
                  <a:pt x="57" y="77"/>
                  <a:pt x="57" y="78"/>
                </a:cubicBezTo>
                <a:cubicBezTo>
                  <a:pt x="60" y="84"/>
                  <a:pt x="63" y="90"/>
                  <a:pt x="68" y="95"/>
                </a:cubicBezTo>
                <a:cubicBezTo>
                  <a:pt x="69" y="97"/>
                  <a:pt x="71" y="95"/>
                  <a:pt x="70" y="93"/>
                </a:cubicBezTo>
                <a:cubicBezTo>
                  <a:pt x="65" y="88"/>
                  <a:pt x="63" y="82"/>
                  <a:pt x="59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1" y="74"/>
                  <a:pt x="64" y="73"/>
                  <a:pt x="66" y="72"/>
                </a:cubicBezTo>
                <a:cubicBezTo>
                  <a:pt x="69" y="77"/>
                  <a:pt x="71" y="83"/>
                  <a:pt x="75" y="88"/>
                </a:cubicBezTo>
                <a:cubicBezTo>
                  <a:pt x="76" y="89"/>
                  <a:pt x="78" y="87"/>
                  <a:pt x="77" y="86"/>
                </a:cubicBezTo>
                <a:cubicBezTo>
                  <a:pt x="73" y="81"/>
                  <a:pt x="71" y="75"/>
                  <a:pt x="69" y="70"/>
                </a:cubicBezTo>
                <a:cubicBezTo>
                  <a:pt x="70" y="70"/>
                  <a:pt x="71" y="69"/>
                  <a:pt x="72" y="69"/>
                </a:cubicBezTo>
                <a:cubicBezTo>
                  <a:pt x="72" y="69"/>
                  <a:pt x="72" y="69"/>
                  <a:pt x="72" y="70"/>
                </a:cubicBezTo>
                <a:cubicBezTo>
                  <a:pt x="74" y="72"/>
                  <a:pt x="75" y="75"/>
                  <a:pt x="77" y="78"/>
                </a:cubicBezTo>
                <a:cubicBezTo>
                  <a:pt x="79" y="81"/>
                  <a:pt x="81" y="84"/>
                  <a:pt x="83" y="87"/>
                </a:cubicBezTo>
                <a:cubicBezTo>
                  <a:pt x="83" y="89"/>
                  <a:pt x="86" y="87"/>
                  <a:pt x="85" y="86"/>
                </a:cubicBezTo>
                <a:cubicBezTo>
                  <a:pt x="83" y="83"/>
                  <a:pt x="81" y="79"/>
                  <a:pt x="79" y="76"/>
                </a:cubicBezTo>
                <a:cubicBezTo>
                  <a:pt x="78" y="73"/>
                  <a:pt x="76" y="70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6" y="67"/>
                  <a:pt x="78" y="65"/>
                  <a:pt x="79" y="64"/>
                </a:cubicBezTo>
                <a:cubicBezTo>
                  <a:pt x="82" y="69"/>
                  <a:pt x="84" y="74"/>
                  <a:pt x="87" y="79"/>
                </a:cubicBezTo>
                <a:cubicBezTo>
                  <a:pt x="88" y="80"/>
                  <a:pt x="90" y="79"/>
                  <a:pt x="89" y="77"/>
                </a:cubicBezTo>
                <a:cubicBezTo>
                  <a:pt x="87" y="73"/>
                  <a:pt x="85" y="68"/>
                  <a:pt x="82" y="63"/>
                </a:cubicBezTo>
                <a:cubicBezTo>
                  <a:pt x="84" y="62"/>
                  <a:pt x="85" y="61"/>
                  <a:pt x="87" y="60"/>
                </a:cubicBezTo>
                <a:cubicBezTo>
                  <a:pt x="88" y="63"/>
                  <a:pt x="89" y="66"/>
                  <a:pt x="90" y="69"/>
                </a:cubicBezTo>
                <a:cubicBezTo>
                  <a:pt x="92" y="72"/>
                  <a:pt x="94" y="75"/>
                  <a:pt x="96" y="78"/>
                </a:cubicBezTo>
                <a:cubicBezTo>
                  <a:pt x="97" y="79"/>
                  <a:pt x="99" y="78"/>
                  <a:pt x="98" y="76"/>
                </a:cubicBezTo>
                <a:cubicBezTo>
                  <a:pt x="97" y="74"/>
                  <a:pt x="95" y="71"/>
                  <a:pt x="93" y="69"/>
                </a:cubicBezTo>
                <a:cubicBezTo>
                  <a:pt x="92" y="66"/>
                  <a:pt x="91" y="62"/>
                  <a:pt x="89" y="59"/>
                </a:cubicBezTo>
                <a:cubicBezTo>
                  <a:pt x="92" y="57"/>
                  <a:pt x="95" y="56"/>
                  <a:pt x="98" y="54"/>
                </a:cubicBezTo>
                <a:cubicBezTo>
                  <a:pt x="98" y="55"/>
                  <a:pt x="98" y="55"/>
                  <a:pt x="98" y="55"/>
                </a:cubicBezTo>
                <a:cubicBezTo>
                  <a:pt x="101" y="60"/>
                  <a:pt x="103" y="65"/>
                  <a:pt x="104" y="70"/>
                </a:cubicBezTo>
                <a:cubicBezTo>
                  <a:pt x="105" y="72"/>
                  <a:pt x="108" y="72"/>
                  <a:pt x="107" y="70"/>
                </a:cubicBezTo>
                <a:cubicBezTo>
                  <a:pt x="105" y="64"/>
                  <a:pt x="103" y="59"/>
                  <a:pt x="101" y="54"/>
                </a:cubicBezTo>
                <a:cubicBezTo>
                  <a:pt x="101" y="54"/>
                  <a:pt x="100" y="53"/>
                  <a:pt x="100" y="53"/>
                </a:cubicBezTo>
                <a:cubicBezTo>
                  <a:pt x="102" y="52"/>
                  <a:pt x="103" y="51"/>
                  <a:pt x="105" y="50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9" y="57"/>
                  <a:pt x="112" y="63"/>
                  <a:pt x="114" y="70"/>
                </a:cubicBezTo>
                <a:cubicBezTo>
                  <a:pt x="115" y="72"/>
                  <a:pt x="118" y="70"/>
                  <a:pt x="117" y="68"/>
                </a:cubicBezTo>
                <a:cubicBezTo>
                  <a:pt x="114" y="62"/>
                  <a:pt x="111" y="56"/>
                  <a:pt x="108" y="50"/>
                </a:cubicBezTo>
                <a:cubicBezTo>
                  <a:pt x="108" y="49"/>
                  <a:pt x="108" y="49"/>
                  <a:pt x="107" y="49"/>
                </a:cubicBezTo>
                <a:cubicBezTo>
                  <a:pt x="109" y="48"/>
                  <a:pt x="110" y="48"/>
                  <a:pt x="112" y="47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5" y="52"/>
                  <a:pt x="117" y="58"/>
                  <a:pt x="121" y="62"/>
                </a:cubicBezTo>
                <a:cubicBezTo>
                  <a:pt x="122" y="63"/>
                  <a:pt x="124" y="61"/>
                  <a:pt x="123" y="60"/>
                </a:cubicBezTo>
                <a:cubicBezTo>
                  <a:pt x="119" y="56"/>
                  <a:pt x="117" y="50"/>
                  <a:pt x="114" y="46"/>
                </a:cubicBezTo>
                <a:cubicBezTo>
                  <a:pt x="114" y="46"/>
                  <a:pt x="114" y="45"/>
                  <a:pt x="114" y="45"/>
                </a:cubicBezTo>
                <a:cubicBezTo>
                  <a:pt x="117" y="44"/>
                  <a:pt x="119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8"/>
                  <a:pt x="127" y="53"/>
                  <a:pt x="129" y="59"/>
                </a:cubicBezTo>
                <a:cubicBezTo>
                  <a:pt x="130" y="61"/>
                  <a:pt x="133" y="60"/>
                  <a:pt x="132" y="59"/>
                </a:cubicBezTo>
                <a:cubicBezTo>
                  <a:pt x="130" y="52"/>
                  <a:pt x="127" y="47"/>
                  <a:pt x="124" y="41"/>
                </a:cubicBezTo>
                <a:cubicBezTo>
                  <a:pt x="124" y="41"/>
                  <a:pt x="124" y="41"/>
                  <a:pt x="124" y="40"/>
                </a:cubicBezTo>
                <a:cubicBezTo>
                  <a:pt x="125" y="40"/>
                  <a:pt x="126" y="39"/>
                  <a:pt x="128" y="38"/>
                </a:cubicBezTo>
                <a:cubicBezTo>
                  <a:pt x="128" y="38"/>
                  <a:pt x="128" y="39"/>
                  <a:pt x="128" y="39"/>
                </a:cubicBezTo>
                <a:cubicBezTo>
                  <a:pt x="130" y="44"/>
                  <a:pt x="133" y="49"/>
                  <a:pt x="135" y="54"/>
                </a:cubicBezTo>
                <a:cubicBezTo>
                  <a:pt x="136" y="56"/>
                  <a:pt x="139" y="54"/>
                  <a:pt x="138" y="53"/>
                </a:cubicBezTo>
                <a:cubicBezTo>
                  <a:pt x="135" y="48"/>
                  <a:pt x="133" y="42"/>
                  <a:pt x="13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6"/>
                  <a:pt x="134" y="35"/>
                  <a:pt x="137" y="33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9" y="39"/>
                  <a:pt x="142" y="44"/>
                  <a:pt x="144" y="49"/>
                </a:cubicBezTo>
                <a:cubicBezTo>
                  <a:pt x="145" y="51"/>
                  <a:pt x="148" y="49"/>
                  <a:pt x="147" y="48"/>
                </a:cubicBezTo>
                <a:cubicBezTo>
                  <a:pt x="144" y="43"/>
                  <a:pt x="141" y="38"/>
                  <a:pt x="140" y="33"/>
                </a:cubicBezTo>
                <a:cubicBezTo>
                  <a:pt x="139" y="33"/>
                  <a:pt x="139" y="32"/>
                  <a:pt x="139" y="32"/>
                </a:cubicBezTo>
                <a:cubicBezTo>
                  <a:pt x="140" y="32"/>
                  <a:pt x="141" y="31"/>
                  <a:pt x="143" y="30"/>
                </a:cubicBezTo>
                <a:cubicBezTo>
                  <a:pt x="144" y="30"/>
                  <a:pt x="144" y="29"/>
                  <a:pt x="145" y="29"/>
                </a:cubicBezTo>
                <a:cubicBezTo>
                  <a:pt x="148" y="35"/>
                  <a:pt x="151" y="42"/>
                  <a:pt x="154" y="48"/>
                </a:cubicBezTo>
                <a:cubicBezTo>
                  <a:pt x="155" y="50"/>
                  <a:pt x="158" y="48"/>
                  <a:pt x="157" y="47"/>
                </a:cubicBezTo>
                <a:cubicBezTo>
                  <a:pt x="153" y="41"/>
                  <a:pt x="151" y="34"/>
                  <a:pt x="148" y="28"/>
                </a:cubicBezTo>
                <a:cubicBezTo>
                  <a:pt x="150" y="26"/>
                  <a:pt x="152" y="25"/>
                  <a:pt x="154" y="24"/>
                </a:cubicBezTo>
                <a:cubicBezTo>
                  <a:pt x="157" y="29"/>
                  <a:pt x="158" y="36"/>
                  <a:pt x="162" y="40"/>
                </a:cubicBezTo>
                <a:cubicBezTo>
                  <a:pt x="164" y="41"/>
                  <a:pt x="166" y="39"/>
                  <a:pt x="165" y="38"/>
                </a:cubicBezTo>
                <a:cubicBezTo>
                  <a:pt x="160" y="34"/>
                  <a:pt x="159" y="28"/>
                  <a:pt x="157" y="23"/>
                </a:cubicBezTo>
                <a:cubicBezTo>
                  <a:pt x="159" y="21"/>
                  <a:pt x="161" y="20"/>
                  <a:pt x="164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7" y="23"/>
                  <a:pt x="170" y="29"/>
                  <a:pt x="172" y="34"/>
                </a:cubicBezTo>
                <a:cubicBezTo>
                  <a:pt x="172" y="36"/>
                  <a:pt x="175" y="35"/>
                  <a:pt x="175" y="34"/>
                </a:cubicBezTo>
                <a:cubicBezTo>
                  <a:pt x="173" y="28"/>
                  <a:pt x="170" y="22"/>
                  <a:pt x="166" y="17"/>
                </a:cubicBezTo>
                <a:cubicBezTo>
                  <a:pt x="168" y="16"/>
                  <a:pt x="170" y="15"/>
                  <a:pt x="172" y="14"/>
                </a:cubicBezTo>
                <a:cubicBezTo>
                  <a:pt x="175" y="19"/>
                  <a:pt x="178" y="23"/>
                  <a:pt x="181" y="28"/>
                </a:cubicBezTo>
                <a:cubicBezTo>
                  <a:pt x="181" y="30"/>
                  <a:pt x="184" y="28"/>
                  <a:pt x="183" y="27"/>
                </a:cubicBezTo>
                <a:cubicBezTo>
                  <a:pt x="180" y="22"/>
                  <a:pt x="177" y="17"/>
                  <a:pt x="175" y="13"/>
                </a:cubicBezTo>
                <a:cubicBezTo>
                  <a:pt x="177" y="12"/>
                  <a:pt x="179" y="10"/>
                  <a:pt x="181" y="9"/>
                </a:cubicBezTo>
                <a:close/>
              </a:path>
            </a:pathLst>
          </a:custGeom>
          <a:solidFill>
            <a:srgbClr val="FC83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4" name="分割线" descr="C:\Users\ABC\Desktop\GR-010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469687" y="1544414"/>
            <a:ext cx="7252626" cy="25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分割线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8" b="27911"/>
          <a:stretch>
            <a:fillRect/>
          </a:stretch>
        </p:blipFill>
        <p:spPr>
          <a:xfrm>
            <a:off x="4223593" y="4784619"/>
            <a:ext cx="4114800" cy="535260"/>
          </a:xfrm>
          <a:prstGeom prst="rect">
            <a:avLst/>
          </a:prstGeom>
        </p:spPr>
      </p:pic>
      <p:sp>
        <p:nvSpPr>
          <p:cNvPr id="35" name="标题"/>
          <p:cNvSpPr txBox="1"/>
          <p:nvPr/>
        </p:nvSpPr>
        <p:spPr>
          <a:xfrm>
            <a:off x="3198708" y="1069716"/>
            <a:ext cx="56229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 defTabSz="914400">
              <a:defRPr sz="5065" b="1" spc="213">
                <a:blipFill dpi="0" rotWithShape="1">
                  <a:blip r:embed="rId15"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苏教版小学科学四年级上册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4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单元  简单电路</a:t>
            </a:r>
          </a:p>
        </p:txBody>
      </p:sp>
      <p:sp>
        <p:nvSpPr>
          <p:cNvPr id="37" name="文本"/>
          <p:cNvSpPr/>
          <p:nvPr/>
        </p:nvSpPr>
        <p:spPr>
          <a:xfrm>
            <a:off x="3217030" y="2346560"/>
            <a:ext cx="635698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7200" b="1" spc="213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12.</a:t>
            </a:r>
            <a:r>
              <a:rPr lang="zh-CN" altLang="en-US" sz="7200" b="1" spc="213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点亮小灯泡</a:t>
            </a:r>
          </a:p>
        </p:txBody>
      </p:sp>
      <p:pic>
        <p:nvPicPr>
          <p:cNvPr id="30" name="图片" descr="书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53" y="6058497"/>
            <a:ext cx="1347834" cy="9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" descr="C:\Documents and Settings\Administrator\桌面\儿童类PPT\铅笔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5450941" y="6159380"/>
            <a:ext cx="820347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2294466" y="4594715"/>
            <a:ext cx="8283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江阴市河塘</a:t>
            </a:r>
            <a:r>
              <a:rPr lang="zh-CN" altLang="en-US" sz="32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中心小学  郭立丰</a:t>
            </a:r>
            <a:endParaRPr lang="zh-CN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6" grpId="0" bldLvl="0" animBg="1"/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5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6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7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8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9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" descr="书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0621" y="5506455"/>
            <a:ext cx="743097" cy="11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图标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9346993" y="4927112"/>
            <a:ext cx="951470" cy="1505925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l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3" name="图片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5" y="260648"/>
            <a:ext cx="1099026" cy="128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图标"/>
          <p:cNvSpPr>
            <a:spLocks noEditPoints="1"/>
          </p:cNvSpPr>
          <p:nvPr/>
        </p:nvSpPr>
        <p:spPr bwMode="auto">
          <a:xfrm>
            <a:off x="7385116" y="5949280"/>
            <a:ext cx="655100" cy="457359"/>
          </a:xfrm>
          <a:custGeom>
            <a:avLst/>
            <a:gdLst>
              <a:gd name="T0" fmla="*/ 34 w 214"/>
              <a:gd name="T1" fmla="*/ 86 h 145"/>
              <a:gd name="T2" fmla="*/ 1 w 214"/>
              <a:gd name="T3" fmla="*/ 107 h 145"/>
              <a:gd name="T4" fmla="*/ 22 w 214"/>
              <a:gd name="T5" fmla="*/ 144 h 145"/>
              <a:gd name="T6" fmla="*/ 164 w 214"/>
              <a:gd name="T7" fmla="*/ 66 h 145"/>
              <a:gd name="T8" fmla="*/ 214 w 214"/>
              <a:gd name="T9" fmla="*/ 37 h 145"/>
              <a:gd name="T10" fmla="*/ 190 w 214"/>
              <a:gd name="T11" fmla="*/ 1 h 145"/>
              <a:gd name="T12" fmla="*/ 191 w 214"/>
              <a:gd name="T13" fmla="*/ 24 h 145"/>
              <a:gd name="T14" fmla="*/ 191 w 214"/>
              <a:gd name="T15" fmla="*/ 3 h 145"/>
              <a:gd name="T16" fmla="*/ 116 w 214"/>
              <a:gd name="T17" fmla="*/ 88 h 145"/>
              <a:gd name="T18" fmla="*/ 21 w 214"/>
              <a:gd name="T19" fmla="*/ 141 h 145"/>
              <a:gd name="T20" fmla="*/ 8 w 214"/>
              <a:gd name="T21" fmla="*/ 106 h 145"/>
              <a:gd name="T22" fmla="*/ 10 w 214"/>
              <a:gd name="T23" fmla="*/ 104 h 145"/>
              <a:gd name="T24" fmla="*/ 14 w 214"/>
              <a:gd name="T25" fmla="*/ 101 h 145"/>
              <a:gd name="T26" fmla="*/ 26 w 214"/>
              <a:gd name="T27" fmla="*/ 116 h 145"/>
              <a:gd name="T28" fmla="*/ 22 w 214"/>
              <a:gd name="T29" fmla="*/ 96 h 145"/>
              <a:gd name="T30" fmla="*/ 24 w 214"/>
              <a:gd name="T31" fmla="*/ 95 h 145"/>
              <a:gd name="T32" fmla="*/ 39 w 214"/>
              <a:gd name="T33" fmla="*/ 109 h 145"/>
              <a:gd name="T34" fmla="*/ 42 w 214"/>
              <a:gd name="T35" fmla="*/ 85 h 145"/>
              <a:gd name="T36" fmla="*/ 54 w 214"/>
              <a:gd name="T37" fmla="*/ 101 h 145"/>
              <a:gd name="T38" fmla="*/ 51 w 214"/>
              <a:gd name="T39" fmla="*/ 80 h 145"/>
              <a:gd name="T40" fmla="*/ 60 w 214"/>
              <a:gd name="T41" fmla="*/ 92 h 145"/>
              <a:gd name="T42" fmla="*/ 57 w 214"/>
              <a:gd name="T43" fmla="*/ 77 h 145"/>
              <a:gd name="T44" fmla="*/ 70 w 214"/>
              <a:gd name="T45" fmla="*/ 93 h 145"/>
              <a:gd name="T46" fmla="*/ 66 w 214"/>
              <a:gd name="T47" fmla="*/ 72 h 145"/>
              <a:gd name="T48" fmla="*/ 69 w 214"/>
              <a:gd name="T49" fmla="*/ 70 h 145"/>
              <a:gd name="T50" fmla="*/ 77 w 214"/>
              <a:gd name="T51" fmla="*/ 78 h 145"/>
              <a:gd name="T52" fmla="*/ 79 w 214"/>
              <a:gd name="T53" fmla="*/ 76 h 145"/>
              <a:gd name="T54" fmla="*/ 79 w 214"/>
              <a:gd name="T55" fmla="*/ 64 h 145"/>
              <a:gd name="T56" fmla="*/ 82 w 214"/>
              <a:gd name="T57" fmla="*/ 63 h 145"/>
              <a:gd name="T58" fmla="*/ 96 w 214"/>
              <a:gd name="T59" fmla="*/ 78 h 145"/>
              <a:gd name="T60" fmla="*/ 89 w 214"/>
              <a:gd name="T61" fmla="*/ 59 h 145"/>
              <a:gd name="T62" fmla="*/ 104 w 214"/>
              <a:gd name="T63" fmla="*/ 70 h 145"/>
              <a:gd name="T64" fmla="*/ 100 w 214"/>
              <a:gd name="T65" fmla="*/ 53 h 145"/>
              <a:gd name="T66" fmla="*/ 114 w 214"/>
              <a:gd name="T67" fmla="*/ 70 h 145"/>
              <a:gd name="T68" fmla="*/ 107 w 214"/>
              <a:gd name="T69" fmla="*/ 49 h 145"/>
              <a:gd name="T70" fmla="*/ 121 w 214"/>
              <a:gd name="T71" fmla="*/ 62 h 145"/>
              <a:gd name="T72" fmla="*/ 114 w 214"/>
              <a:gd name="T73" fmla="*/ 45 h 145"/>
              <a:gd name="T74" fmla="*/ 129 w 214"/>
              <a:gd name="T75" fmla="*/ 59 h 145"/>
              <a:gd name="T76" fmla="*/ 124 w 214"/>
              <a:gd name="T77" fmla="*/ 40 h 145"/>
              <a:gd name="T78" fmla="*/ 135 w 214"/>
              <a:gd name="T79" fmla="*/ 54 h 145"/>
              <a:gd name="T80" fmla="*/ 130 w 214"/>
              <a:gd name="T81" fmla="*/ 37 h 145"/>
              <a:gd name="T82" fmla="*/ 144 w 214"/>
              <a:gd name="T83" fmla="*/ 49 h 145"/>
              <a:gd name="T84" fmla="*/ 139 w 214"/>
              <a:gd name="T85" fmla="*/ 32 h 145"/>
              <a:gd name="T86" fmla="*/ 154 w 214"/>
              <a:gd name="T87" fmla="*/ 48 h 145"/>
              <a:gd name="T88" fmla="*/ 154 w 214"/>
              <a:gd name="T89" fmla="*/ 24 h 145"/>
              <a:gd name="T90" fmla="*/ 157 w 214"/>
              <a:gd name="T91" fmla="*/ 23 h 145"/>
              <a:gd name="T92" fmla="*/ 172 w 214"/>
              <a:gd name="T93" fmla="*/ 34 h 145"/>
              <a:gd name="T94" fmla="*/ 172 w 214"/>
              <a:gd name="T95" fmla="*/ 14 h 145"/>
              <a:gd name="T96" fmla="*/ 175 w 214"/>
              <a:gd name="T97" fmla="*/ 1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145">
                <a:moveTo>
                  <a:pt x="150" y="23"/>
                </a:moveTo>
                <a:cubicBezTo>
                  <a:pt x="136" y="31"/>
                  <a:pt x="122" y="38"/>
                  <a:pt x="108" y="46"/>
                </a:cubicBezTo>
                <a:cubicBezTo>
                  <a:pt x="83" y="59"/>
                  <a:pt x="58" y="73"/>
                  <a:pt x="34" y="86"/>
                </a:cubicBezTo>
                <a:cubicBezTo>
                  <a:pt x="26" y="91"/>
                  <a:pt x="19" y="95"/>
                  <a:pt x="12" y="99"/>
                </a:cubicBezTo>
                <a:cubicBezTo>
                  <a:pt x="9" y="101"/>
                  <a:pt x="5" y="103"/>
                  <a:pt x="2" y="105"/>
                </a:cubicBezTo>
                <a:cubicBezTo>
                  <a:pt x="1" y="105"/>
                  <a:pt x="0" y="106"/>
                  <a:pt x="1" y="107"/>
                </a:cubicBezTo>
                <a:cubicBezTo>
                  <a:pt x="7" y="119"/>
                  <a:pt x="12" y="131"/>
                  <a:pt x="18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4"/>
                  <a:pt x="21" y="145"/>
                  <a:pt x="22" y="144"/>
                </a:cubicBezTo>
                <a:cubicBezTo>
                  <a:pt x="37" y="136"/>
                  <a:pt x="53" y="127"/>
                  <a:pt x="69" y="118"/>
                </a:cubicBezTo>
                <a:cubicBezTo>
                  <a:pt x="84" y="109"/>
                  <a:pt x="99" y="100"/>
                  <a:pt x="115" y="91"/>
                </a:cubicBezTo>
                <a:cubicBezTo>
                  <a:pt x="132" y="83"/>
                  <a:pt x="148" y="75"/>
                  <a:pt x="164" y="66"/>
                </a:cubicBezTo>
                <a:cubicBezTo>
                  <a:pt x="181" y="57"/>
                  <a:pt x="197" y="48"/>
                  <a:pt x="213" y="39"/>
                </a:cubicBezTo>
                <a:cubicBezTo>
                  <a:pt x="213" y="38"/>
                  <a:pt x="214" y="38"/>
                  <a:pt x="214" y="38"/>
                </a:cubicBezTo>
                <a:cubicBezTo>
                  <a:pt x="214" y="38"/>
                  <a:pt x="214" y="37"/>
                  <a:pt x="214" y="37"/>
                </a:cubicBezTo>
                <a:cubicBezTo>
                  <a:pt x="207" y="25"/>
                  <a:pt x="199" y="13"/>
                  <a:pt x="193" y="1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0" y="0"/>
                  <a:pt x="190" y="1"/>
                </a:cubicBezTo>
                <a:cubicBezTo>
                  <a:pt x="177" y="9"/>
                  <a:pt x="163" y="16"/>
                  <a:pt x="150" y="23"/>
                </a:cubicBezTo>
                <a:close/>
                <a:moveTo>
                  <a:pt x="181" y="9"/>
                </a:moveTo>
                <a:cubicBezTo>
                  <a:pt x="184" y="14"/>
                  <a:pt x="187" y="20"/>
                  <a:pt x="191" y="24"/>
                </a:cubicBezTo>
                <a:cubicBezTo>
                  <a:pt x="193" y="26"/>
                  <a:pt x="195" y="24"/>
                  <a:pt x="193" y="22"/>
                </a:cubicBezTo>
                <a:cubicBezTo>
                  <a:pt x="189" y="18"/>
                  <a:pt x="187" y="13"/>
                  <a:pt x="184" y="8"/>
                </a:cubicBezTo>
                <a:cubicBezTo>
                  <a:pt x="186" y="6"/>
                  <a:pt x="188" y="5"/>
                  <a:pt x="191" y="3"/>
                </a:cubicBezTo>
                <a:cubicBezTo>
                  <a:pt x="197" y="15"/>
                  <a:pt x="204" y="26"/>
                  <a:pt x="210" y="37"/>
                </a:cubicBezTo>
                <a:cubicBezTo>
                  <a:pt x="195" y="45"/>
                  <a:pt x="180" y="54"/>
                  <a:pt x="164" y="63"/>
                </a:cubicBezTo>
                <a:cubicBezTo>
                  <a:pt x="148" y="72"/>
                  <a:pt x="132" y="80"/>
                  <a:pt x="116" y="88"/>
                </a:cubicBezTo>
                <a:cubicBezTo>
                  <a:pt x="100" y="96"/>
                  <a:pt x="85" y="106"/>
                  <a:pt x="69" y="115"/>
                </a:cubicBezTo>
                <a:cubicBezTo>
                  <a:pt x="53" y="124"/>
                  <a:pt x="37" y="132"/>
                  <a:pt x="21" y="141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15" y="130"/>
                  <a:pt x="10" y="119"/>
                  <a:pt x="4" y="108"/>
                </a:cubicBezTo>
                <a:cubicBezTo>
                  <a:pt x="5" y="107"/>
                  <a:pt x="6" y="106"/>
                  <a:pt x="7" y="105"/>
                </a:cubicBezTo>
                <a:cubicBezTo>
                  <a:pt x="7" y="105"/>
                  <a:pt x="7" y="105"/>
                  <a:pt x="8" y="106"/>
                </a:cubicBezTo>
                <a:cubicBezTo>
                  <a:pt x="10" y="110"/>
                  <a:pt x="11" y="114"/>
                  <a:pt x="15" y="118"/>
                </a:cubicBezTo>
                <a:cubicBezTo>
                  <a:pt x="16" y="120"/>
                  <a:pt x="18" y="118"/>
                  <a:pt x="17" y="116"/>
                </a:cubicBezTo>
                <a:cubicBezTo>
                  <a:pt x="14" y="113"/>
                  <a:pt x="13" y="108"/>
                  <a:pt x="10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3"/>
                  <a:pt x="11" y="103"/>
                  <a:pt x="12" y="103"/>
                </a:cubicBezTo>
                <a:cubicBezTo>
                  <a:pt x="12" y="102"/>
                  <a:pt x="13" y="102"/>
                  <a:pt x="14" y="101"/>
                </a:cubicBezTo>
                <a:cubicBezTo>
                  <a:pt x="14" y="101"/>
                  <a:pt x="14" y="102"/>
                  <a:pt x="14" y="102"/>
                </a:cubicBezTo>
                <a:cubicBezTo>
                  <a:pt x="17" y="107"/>
                  <a:pt x="20" y="113"/>
                  <a:pt x="24" y="118"/>
                </a:cubicBezTo>
                <a:cubicBezTo>
                  <a:pt x="25" y="119"/>
                  <a:pt x="28" y="117"/>
                  <a:pt x="26" y="116"/>
                </a:cubicBezTo>
                <a:cubicBezTo>
                  <a:pt x="22" y="111"/>
                  <a:pt x="20" y="106"/>
                  <a:pt x="17" y="100"/>
                </a:cubicBezTo>
                <a:cubicBezTo>
                  <a:pt x="17" y="100"/>
                  <a:pt x="16" y="100"/>
                  <a:pt x="16" y="100"/>
                </a:cubicBezTo>
                <a:cubicBezTo>
                  <a:pt x="18" y="99"/>
                  <a:pt x="20" y="98"/>
                  <a:pt x="22" y="96"/>
                </a:cubicBezTo>
                <a:cubicBezTo>
                  <a:pt x="24" y="101"/>
                  <a:pt x="25" y="107"/>
                  <a:pt x="29" y="111"/>
                </a:cubicBezTo>
                <a:cubicBezTo>
                  <a:pt x="30" y="112"/>
                  <a:pt x="32" y="110"/>
                  <a:pt x="31" y="109"/>
                </a:cubicBezTo>
                <a:cubicBezTo>
                  <a:pt x="27" y="105"/>
                  <a:pt x="26" y="100"/>
                  <a:pt x="24" y="95"/>
                </a:cubicBezTo>
                <a:cubicBezTo>
                  <a:pt x="26" y="94"/>
                  <a:pt x="27" y="93"/>
                  <a:pt x="28" y="93"/>
                </a:cubicBezTo>
                <a:cubicBezTo>
                  <a:pt x="29" y="92"/>
                  <a:pt x="30" y="92"/>
                  <a:pt x="30" y="92"/>
                </a:cubicBezTo>
                <a:cubicBezTo>
                  <a:pt x="32" y="98"/>
                  <a:pt x="36" y="103"/>
                  <a:pt x="39" y="109"/>
                </a:cubicBezTo>
                <a:cubicBezTo>
                  <a:pt x="40" y="111"/>
                  <a:pt x="43" y="109"/>
                  <a:pt x="42" y="108"/>
                </a:cubicBezTo>
                <a:cubicBezTo>
                  <a:pt x="39" y="102"/>
                  <a:pt x="34" y="97"/>
                  <a:pt x="33" y="90"/>
                </a:cubicBezTo>
                <a:cubicBezTo>
                  <a:pt x="36" y="88"/>
                  <a:pt x="39" y="87"/>
                  <a:pt x="42" y="85"/>
                </a:cubicBezTo>
                <a:cubicBezTo>
                  <a:pt x="42" y="85"/>
                  <a:pt x="42" y="85"/>
                  <a:pt x="43" y="86"/>
                </a:cubicBezTo>
                <a:cubicBezTo>
                  <a:pt x="46" y="91"/>
                  <a:pt x="49" y="97"/>
                  <a:pt x="52" y="102"/>
                </a:cubicBezTo>
                <a:cubicBezTo>
                  <a:pt x="52" y="104"/>
                  <a:pt x="55" y="103"/>
                  <a:pt x="54" y="101"/>
                </a:cubicBezTo>
                <a:cubicBezTo>
                  <a:pt x="52" y="95"/>
                  <a:pt x="48" y="90"/>
                  <a:pt x="45" y="84"/>
                </a:cubicBezTo>
                <a:cubicBezTo>
                  <a:pt x="45" y="84"/>
                  <a:pt x="45" y="84"/>
                  <a:pt x="44" y="84"/>
                </a:cubicBezTo>
                <a:cubicBezTo>
                  <a:pt x="46" y="83"/>
                  <a:pt x="48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3" y="85"/>
                  <a:pt x="55" y="90"/>
                  <a:pt x="58" y="94"/>
                </a:cubicBezTo>
                <a:cubicBezTo>
                  <a:pt x="59" y="95"/>
                  <a:pt x="61" y="93"/>
                  <a:pt x="60" y="92"/>
                </a:cubicBezTo>
                <a:cubicBezTo>
                  <a:pt x="57" y="88"/>
                  <a:pt x="56" y="83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4" y="78"/>
                  <a:pt x="55" y="78"/>
                  <a:pt x="57" y="77"/>
                </a:cubicBezTo>
                <a:cubicBezTo>
                  <a:pt x="57" y="77"/>
                  <a:pt x="57" y="77"/>
                  <a:pt x="57" y="78"/>
                </a:cubicBezTo>
                <a:cubicBezTo>
                  <a:pt x="60" y="84"/>
                  <a:pt x="63" y="90"/>
                  <a:pt x="68" y="95"/>
                </a:cubicBezTo>
                <a:cubicBezTo>
                  <a:pt x="69" y="97"/>
                  <a:pt x="71" y="95"/>
                  <a:pt x="70" y="93"/>
                </a:cubicBezTo>
                <a:cubicBezTo>
                  <a:pt x="65" y="88"/>
                  <a:pt x="63" y="82"/>
                  <a:pt x="59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1" y="74"/>
                  <a:pt x="64" y="73"/>
                  <a:pt x="66" y="72"/>
                </a:cubicBezTo>
                <a:cubicBezTo>
                  <a:pt x="69" y="77"/>
                  <a:pt x="71" y="83"/>
                  <a:pt x="75" y="88"/>
                </a:cubicBezTo>
                <a:cubicBezTo>
                  <a:pt x="76" y="89"/>
                  <a:pt x="78" y="87"/>
                  <a:pt x="77" y="86"/>
                </a:cubicBezTo>
                <a:cubicBezTo>
                  <a:pt x="73" y="81"/>
                  <a:pt x="71" y="75"/>
                  <a:pt x="69" y="70"/>
                </a:cubicBezTo>
                <a:cubicBezTo>
                  <a:pt x="70" y="70"/>
                  <a:pt x="71" y="69"/>
                  <a:pt x="72" y="69"/>
                </a:cubicBezTo>
                <a:cubicBezTo>
                  <a:pt x="72" y="69"/>
                  <a:pt x="72" y="69"/>
                  <a:pt x="72" y="70"/>
                </a:cubicBezTo>
                <a:cubicBezTo>
                  <a:pt x="74" y="72"/>
                  <a:pt x="75" y="75"/>
                  <a:pt x="77" y="78"/>
                </a:cubicBezTo>
                <a:cubicBezTo>
                  <a:pt x="79" y="81"/>
                  <a:pt x="81" y="84"/>
                  <a:pt x="83" y="87"/>
                </a:cubicBezTo>
                <a:cubicBezTo>
                  <a:pt x="83" y="89"/>
                  <a:pt x="86" y="87"/>
                  <a:pt x="85" y="86"/>
                </a:cubicBezTo>
                <a:cubicBezTo>
                  <a:pt x="83" y="83"/>
                  <a:pt x="81" y="79"/>
                  <a:pt x="79" y="76"/>
                </a:cubicBezTo>
                <a:cubicBezTo>
                  <a:pt x="78" y="73"/>
                  <a:pt x="76" y="70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6" y="67"/>
                  <a:pt x="78" y="65"/>
                  <a:pt x="79" y="64"/>
                </a:cubicBezTo>
                <a:cubicBezTo>
                  <a:pt x="82" y="69"/>
                  <a:pt x="84" y="74"/>
                  <a:pt x="87" y="79"/>
                </a:cubicBezTo>
                <a:cubicBezTo>
                  <a:pt x="88" y="80"/>
                  <a:pt x="90" y="79"/>
                  <a:pt x="89" y="77"/>
                </a:cubicBezTo>
                <a:cubicBezTo>
                  <a:pt x="87" y="73"/>
                  <a:pt x="85" y="68"/>
                  <a:pt x="82" y="63"/>
                </a:cubicBezTo>
                <a:cubicBezTo>
                  <a:pt x="84" y="62"/>
                  <a:pt x="85" y="61"/>
                  <a:pt x="87" y="60"/>
                </a:cubicBezTo>
                <a:cubicBezTo>
                  <a:pt x="88" y="63"/>
                  <a:pt x="89" y="66"/>
                  <a:pt x="90" y="69"/>
                </a:cubicBezTo>
                <a:cubicBezTo>
                  <a:pt x="92" y="72"/>
                  <a:pt x="94" y="75"/>
                  <a:pt x="96" y="78"/>
                </a:cubicBezTo>
                <a:cubicBezTo>
                  <a:pt x="97" y="79"/>
                  <a:pt x="99" y="78"/>
                  <a:pt x="98" y="76"/>
                </a:cubicBezTo>
                <a:cubicBezTo>
                  <a:pt x="97" y="74"/>
                  <a:pt x="95" y="71"/>
                  <a:pt x="93" y="69"/>
                </a:cubicBezTo>
                <a:cubicBezTo>
                  <a:pt x="92" y="66"/>
                  <a:pt x="91" y="62"/>
                  <a:pt x="89" y="59"/>
                </a:cubicBezTo>
                <a:cubicBezTo>
                  <a:pt x="92" y="57"/>
                  <a:pt x="95" y="56"/>
                  <a:pt x="98" y="54"/>
                </a:cubicBezTo>
                <a:cubicBezTo>
                  <a:pt x="98" y="55"/>
                  <a:pt x="98" y="55"/>
                  <a:pt x="98" y="55"/>
                </a:cubicBezTo>
                <a:cubicBezTo>
                  <a:pt x="101" y="60"/>
                  <a:pt x="103" y="65"/>
                  <a:pt x="104" y="70"/>
                </a:cubicBezTo>
                <a:cubicBezTo>
                  <a:pt x="105" y="72"/>
                  <a:pt x="108" y="72"/>
                  <a:pt x="107" y="70"/>
                </a:cubicBezTo>
                <a:cubicBezTo>
                  <a:pt x="105" y="64"/>
                  <a:pt x="103" y="59"/>
                  <a:pt x="101" y="54"/>
                </a:cubicBezTo>
                <a:cubicBezTo>
                  <a:pt x="101" y="54"/>
                  <a:pt x="100" y="53"/>
                  <a:pt x="100" y="53"/>
                </a:cubicBezTo>
                <a:cubicBezTo>
                  <a:pt x="102" y="52"/>
                  <a:pt x="103" y="51"/>
                  <a:pt x="105" y="50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9" y="57"/>
                  <a:pt x="112" y="63"/>
                  <a:pt x="114" y="70"/>
                </a:cubicBezTo>
                <a:cubicBezTo>
                  <a:pt x="115" y="72"/>
                  <a:pt x="118" y="70"/>
                  <a:pt x="117" y="68"/>
                </a:cubicBezTo>
                <a:cubicBezTo>
                  <a:pt x="114" y="62"/>
                  <a:pt x="111" y="56"/>
                  <a:pt x="108" y="50"/>
                </a:cubicBezTo>
                <a:cubicBezTo>
                  <a:pt x="108" y="49"/>
                  <a:pt x="108" y="49"/>
                  <a:pt x="107" y="49"/>
                </a:cubicBezTo>
                <a:cubicBezTo>
                  <a:pt x="109" y="48"/>
                  <a:pt x="110" y="48"/>
                  <a:pt x="112" y="47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5" y="52"/>
                  <a:pt x="117" y="58"/>
                  <a:pt x="121" y="62"/>
                </a:cubicBezTo>
                <a:cubicBezTo>
                  <a:pt x="122" y="63"/>
                  <a:pt x="124" y="61"/>
                  <a:pt x="123" y="60"/>
                </a:cubicBezTo>
                <a:cubicBezTo>
                  <a:pt x="119" y="56"/>
                  <a:pt x="117" y="50"/>
                  <a:pt x="114" y="46"/>
                </a:cubicBezTo>
                <a:cubicBezTo>
                  <a:pt x="114" y="46"/>
                  <a:pt x="114" y="45"/>
                  <a:pt x="114" y="45"/>
                </a:cubicBezTo>
                <a:cubicBezTo>
                  <a:pt x="117" y="44"/>
                  <a:pt x="119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8"/>
                  <a:pt x="127" y="53"/>
                  <a:pt x="129" y="59"/>
                </a:cubicBezTo>
                <a:cubicBezTo>
                  <a:pt x="130" y="61"/>
                  <a:pt x="133" y="60"/>
                  <a:pt x="132" y="59"/>
                </a:cubicBezTo>
                <a:cubicBezTo>
                  <a:pt x="130" y="52"/>
                  <a:pt x="127" y="47"/>
                  <a:pt x="124" y="41"/>
                </a:cubicBezTo>
                <a:cubicBezTo>
                  <a:pt x="124" y="41"/>
                  <a:pt x="124" y="41"/>
                  <a:pt x="124" y="40"/>
                </a:cubicBezTo>
                <a:cubicBezTo>
                  <a:pt x="125" y="40"/>
                  <a:pt x="126" y="39"/>
                  <a:pt x="128" y="38"/>
                </a:cubicBezTo>
                <a:cubicBezTo>
                  <a:pt x="128" y="38"/>
                  <a:pt x="128" y="39"/>
                  <a:pt x="128" y="39"/>
                </a:cubicBezTo>
                <a:cubicBezTo>
                  <a:pt x="130" y="44"/>
                  <a:pt x="133" y="49"/>
                  <a:pt x="135" y="54"/>
                </a:cubicBezTo>
                <a:cubicBezTo>
                  <a:pt x="136" y="56"/>
                  <a:pt x="139" y="54"/>
                  <a:pt x="138" y="53"/>
                </a:cubicBezTo>
                <a:cubicBezTo>
                  <a:pt x="135" y="48"/>
                  <a:pt x="133" y="42"/>
                  <a:pt x="13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6"/>
                  <a:pt x="134" y="35"/>
                  <a:pt x="137" y="33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9" y="39"/>
                  <a:pt x="142" y="44"/>
                  <a:pt x="144" y="49"/>
                </a:cubicBezTo>
                <a:cubicBezTo>
                  <a:pt x="145" y="51"/>
                  <a:pt x="148" y="49"/>
                  <a:pt x="147" y="48"/>
                </a:cubicBezTo>
                <a:cubicBezTo>
                  <a:pt x="144" y="43"/>
                  <a:pt x="141" y="38"/>
                  <a:pt x="140" y="33"/>
                </a:cubicBezTo>
                <a:cubicBezTo>
                  <a:pt x="139" y="33"/>
                  <a:pt x="139" y="32"/>
                  <a:pt x="139" y="32"/>
                </a:cubicBezTo>
                <a:cubicBezTo>
                  <a:pt x="140" y="32"/>
                  <a:pt x="141" y="31"/>
                  <a:pt x="143" y="30"/>
                </a:cubicBezTo>
                <a:cubicBezTo>
                  <a:pt x="144" y="30"/>
                  <a:pt x="144" y="29"/>
                  <a:pt x="145" y="29"/>
                </a:cubicBezTo>
                <a:cubicBezTo>
                  <a:pt x="148" y="35"/>
                  <a:pt x="151" y="42"/>
                  <a:pt x="154" y="48"/>
                </a:cubicBezTo>
                <a:cubicBezTo>
                  <a:pt x="155" y="50"/>
                  <a:pt x="158" y="48"/>
                  <a:pt x="157" y="47"/>
                </a:cubicBezTo>
                <a:cubicBezTo>
                  <a:pt x="153" y="41"/>
                  <a:pt x="151" y="34"/>
                  <a:pt x="148" y="28"/>
                </a:cubicBezTo>
                <a:cubicBezTo>
                  <a:pt x="150" y="26"/>
                  <a:pt x="152" y="25"/>
                  <a:pt x="154" y="24"/>
                </a:cubicBezTo>
                <a:cubicBezTo>
                  <a:pt x="157" y="29"/>
                  <a:pt x="158" y="36"/>
                  <a:pt x="162" y="40"/>
                </a:cubicBezTo>
                <a:cubicBezTo>
                  <a:pt x="164" y="41"/>
                  <a:pt x="166" y="39"/>
                  <a:pt x="165" y="38"/>
                </a:cubicBezTo>
                <a:cubicBezTo>
                  <a:pt x="160" y="34"/>
                  <a:pt x="159" y="28"/>
                  <a:pt x="157" y="23"/>
                </a:cubicBezTo>
                <a:cubicBezTo>
                  <a:pt x="159" y="21"/>
                  <a:pt x="161" y="20"/>
                  <a:pt x="164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7" y="23"/>
                  <a:pt x="170" y="29"/>
                  <a:pt x="172" y="34"/>
                </a:cubicBezTo>
                <a:cubicBezTo>
                  <a:pt x="172" y="36"/>
                  <a:pt x="175" y="35"/>
                  <a:pt x="175" y="34"/>
                </a:cubicBezTo>
                <a:cubicBezTo>
                  <a:pt x="173" y="28"/>
                  <a:pt x="170" y="22"/>
                  <a:pt x="166" y="17"/>
                </a:cubicBezTo>
                <a:cubicBezTo>
                  <a:pt x="168" y="16"/>
                  <a:pt x="170" y="15"/>
                  <a:pt x="172" y="14"/>
                </a:cubicBezTo>
                <a:cubicBezTo>
                  <a:pt x="175" y="19"/>
                  <a:pt x="178" y="23"/>
                  <a:pt x="181" y="28"/>
                </a:cubicBezTo>
                <a:cubicBezTo>
                  <a:pt x="181" y="30"/>
                  <a:pt x="184" y="28"/>
                  <a:pt x="183" y="27"/>
                </a:cubicBezTo>
                <a:cubicBezTo>
                  <a:pt x="180" y="22"/>
                  <a:pt x="177" y="17"/>
                  <a:pt x="175" y="13"/>
                </a:cubicBezTo>
                <a:cubicBezTo>
                  <a:pt x="177" y="12"/>
                  <a:pt x="179" y="10"/>
                  <a:pt x="181" y="9"/>
                </a:cubicBezTo>
                <a:close/>
              </a:path>
            </a:pathLst>
          </a:custGeom>
          <a:solidFill>
            <a:srgbClr val="FC83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5" name="分割线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8" b="27911"/>
          <a:stretch>
            <a:fillRect/>
          </a:stretch>
        </p:blipFill>
        <p:spPr>
          <a:xfrm>
            <a:off x="4223593" y="4784619"/>
            <a:ext cx="4114800" cy="535260"/>
          </a:xfrm>
          <a:prstGeom prst="rect">
            <a:avLst/>
          </a:prstGeom>
        </p:spPr>
      </p:pic>
      <p:pic>
        <p:nvPicPr>
          <p:cNvPr id="30" name="图片" descr="书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53" y="6058497"/>
            <a:ext cx="1347834" cy="9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" descr="C:\Documents and Settings\Administrator\桌面\儿童类PPT\铅笔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5450941" y="6159380"/>
            <a:ext cx="820347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669064" y="1582283"/>
            <a:ext cx="352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hlinkClick r:id="rId16" action="ppaction://hlinksldjump"/>
              </a:rPr>
              <a:t>1</a:t>
            </a:r>
            <a:r>
              <a:rPr lang="zh-CN" altLang="en-US" sz="4800" dirty="0">
                <a:hlinkClick r:id="rId16" action="ppaction://hlinksldjump"/>
              </a:rPr>
              <a:t>：</a:t>
            </a:r>
            <a:r>
              <a:rPr lang="zh-CN" altLang="en-US" sz="4800" dirty="0" smtClean="0">
                <a:hlinkClick r:id="rId16" action="ppaction://hlinksldjump"/>
              </a:rPr>
              <a:t>小灯泡</a:t>
            </a:r>
            <a:endParaRPr lang="zh-CN" altLang="en-US" sz="4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724726" y="2426943"/>
            <a:ext cx="352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hlinkClick r:id="rId17" action="ppaction://hlinksldjump"/>
              </a:rPr>
              <a:t>2</a:t>
            </a:r>
            <a:r>
              <a:rPr lang="zh-CN" altLang="en-US" sz="4800" dirty="0" smtClean="0">
                <a:hlinkClick r:id="rId17" action="ppaction://hlinksldjump"/>
              </a:rPr>
              <a:t>：电池</a:t>
            </a:r>
            <a:endParaRPr lang="zh-CN" altLang="en-US" sz="4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3768025" y="3257940"/>
            <a:ext cx="352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hlinkClick r:id="rId18" action="ppaction://hlinksldjump"/>
              </a:rPr>
              <a:t>3</a:t>
            </a:r>
            <a:r>
              <a:rPr lang="zh-CN" altLang="en-US" sz="4800" dirty="0" smtClean="0">
                <a:hlinkClick r:id="rId18" action="ppaction://hlinksldjump"/>
              </a:rPr>
              <a:t>：导线</a:t>
            </a:r>
            <a:endParaRPr lang="zh-CN" altLang="en-US" sz="4800" dirty="0"/>
          </a:p>
        </p:txBody>
      </p:sp>
      <p:sp>
        <p:nvSpPr>
          <p:cNvPr id="4" name="文本框 3"/>
          <p:cNvSpPr txBox="1"/>
          <p:nvPr/>
        </p:nvSpPr>
        <p:spPr>
          <a:xfrm>
            <a:off x="720087" y="423370"/>
            <a:ext cx="18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手电筒里有什么？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7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6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7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8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9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10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3201790" y="337220"/>
            <a:ext cx="5558506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点亮小灯泡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891915" y="4372610"/>
            <a:ext cx="664210" cy="817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2880" y="4910455"/>
            <a:ext cx="664210" cy="393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8045" y="2519680"/>
            <a:ext cx="2922905" cy="2587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rcRect t="4454" b="15835"/>
          <a:stretch>
            <a:fillRect/>
          </a:stretch>
        </p:blipFill>
        <p:spPr>
          <a:xfrm>
            <a:off x="8387080" y="2637790"/>
            <a:ext cx="2851150" cy="22726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5"/>
          <a:srcRect l="11241" r="7920" b="6528"/>
          <a:stretch>
            <a:fillRect/>
          </a:stretch>
        </p:blipFill>
        <p:spPr>
          <a:xfrm>
            <a:off x="217805" y="2550830"/>
            <a:ext cx="3310890" cy="2548255"/>
          </a:xfrm>
          <a:prstGeom prst="rect">
            <a:avLst/>
          </a:prstGeom>
        </p:spPr>
      </p:pic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2135560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五边形 6">
            <a:hlinkClick r:id="rId17" action="ppaction://hlinksldjump"/>
          </p:cNvPr>
          <p:cNvSpPr/>
          <p:nvPr/>
        </p:nvSpPr>
        <p:spPr>
          <a:xfrm>
            <a:off x="9468196" y="6082319"/>
            <a:ext cx="1438102" cy="41563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返回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870364" y="141316"/>
            <a:ext cx="5220392" cy="65670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内容占位符 6" descr="小灯泡.jpg"/>
          <p:cNvPicPr>
            <a:picLocks noChangeAspect="1"/>
          </p:cNvPicPr>
          <p:nvPr/>
        </p:nvPicPr>
        <p:blipFill rotWithShape="1">
          <a:blip r:embed="rId3" cstate="print"/>
          <a:srcRect l="35034" t="9717" r="37611"/>
          <a:stretch/>
        </p:blipFill>
        <p:spPr bwMode="auto">
          <a:xfrm>
            <a:off x="2444620" y="289249"/>
            <a:ext cx="3764987" cy="625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五边形 3">
            <a:hlinkClick r:id="rId4" action="ppaction://hlinksldjump"/>
          </p:cNvPr>
          <p:cNvSpPr/>
          <p:nvPr/>
        </p:nvSpPr>
        <p:spPr>
          <a:xfrm>
            <a:off x="10191404" y="6133514"/>
            <a:ext cx="1438102" cy="41563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返回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6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7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8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9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10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3201790" y="337220"/>
            <a:ext cx="5558506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导线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2560" y="2089785"/>
            <a:ext cx="4752975" cy="3533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8580" y="1868805"/>
            <a:ext cx="4321175" cy="3975735"/>
          </a:xfrm>
          <a:prstGeom prst="rect">
            <a:avLst/>
          </a:prstGeom>
        </p:spPr>
      </p:pic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3714750" y="2715895"/>
            <a:ext cx="1282700" cy="1170940"/>
          </a:xfrm>
          <a:prstGeom prst="ellipse">
            <a:avLst/>
          </a:prstGeom>
          <a:noFill/>
          <a:ln w="28575" cmpd="sng">
            <a:solidFill>
              <a:srgbClr val="FFFF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5"/>
            </p:custDataLst>
          </p:nvPr>
        </p:nvSpPr>
        <p:spPr>
          <a:xfrm>
            <a:off x="9274175" y="2586355"/>
            <a:ext cx="1282700" cy="1170940"/>
          </a:xfrm>
          <a:prstGeom prst="ellipse">
            <a:avLst/>
          </a:prstGeom>
          <a:noFill/>
          <a:ln w="28575" cmpd="sng">
            <a:solidFill>
              <a:srgbClr val="FFFF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2135560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五边形 14">
            <a:hlinkClick r:id="rId15" action="ppaction://hlinksldjump"/>
          </p:cNvPr>
          <p:cNvSpPr/>
          <p:nvPr/>
        </p:nvSpPr>
        <p:spPr>
          <a:xfrm>
            <a:off x="10424160" y="6174278"/>
            <a:ext cx="1438102" cy="41563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返回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8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9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10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11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12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95500" y="1449070"/>
            <a:ext cx="888111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尝试用下列材料点亮小灯泡，可以使用一根或两根导线，将连接方式画在活动手册第</a:t>
            </a:r>
            <a:r>
              <a:rPr lang="en-US" altLang="zh-CN" sz="2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altLang="en-US" sz="2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页。</a:t>
            </a:r>
          </a:p>
        </p:txBody>
      </p:sp>
      <p:sp>
        <p:nvSpPr>
          <p:cNvPr id="14" name="五边形 13"/>
          <p:cNvSpPr/>
          <p:nvPr/>
        </p:nvSpPr>
        <p:spPr>
          <a:xfrm>
            <a:off x="3201790" y="337220"/>
            <a:ext cx="5558506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点亮小灯泡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41373" y="2402205"/>
            <a:ext cx="4526280" cy="4173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517390" y="5539740"/>
            <a:ext cx="739140" cy="909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89890" y="6137910"/>
            <a:ext cx="739140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2605" y="2850515"/>
            <a:ext cx="6311265" cy="2689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4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5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6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7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8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9890" y="6137910"/>
            <a:ext cx="739140" cy="438150"/>
          </a:xfrm>
          <a:prstGeom prst="rect">
            <a:avLst/>
          </a:prstGeom>
        </p:spPr>
      </p:pic>
      <p:pic>
        <p:nvPicPr>
          <p:cNvPr id="1026" name="Picture 2" descr="科学网—科学课，加点科学史的佐料！——以《点亮小灯泡》教学实录为例 - 王鹏的博文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19" y="412111"/>
            <a:ext cx="7821899" cy="586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2685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720090" cy="720090"/>
            <a:chOff x="5527738" y="3009615"/>
            <a:chExt cx="1351464" cy="732052"/>
          </a:xfrm>
        </p:grpSpPr>
        <p:sp>
          <p:nvSpPr>
            <p:cNvPr id="405" name="等腰三角形 33"/>
            <p:cNvSpPr/>
            <p:nvPr>
              <p:custDataLst>
                <p:tags r:id="rId5"/>
              </p:custDataLst>
            </p:nvPr>
          </p:nvSpPr>
          <p:spPr>
            <a:xfrm>
              <a:off x="5550725" y="3009615"/>
              <a:ext cx="1328472" cy="658526"/>
            </a:xfrm>
            <a:custGeom>
              <a:avLst/>
              <a:gdLst>
                <a:gd name="connsiteX0" fmla="*/ 0 w 1328472"/>
                <a:gd name="connsiteY0" fmla="*/ 0 h 658526"/>
                <a:gd name="connsiteX1" fmla="*/ 1328472 w 1328472"/>
                <a:gd name="connsiteY1" fmla="*/ 1 h 658526"/>
                <a:gd name="connsiteX2" fmla="*/ 664237 w 1328472"/>
                <a:gd name="connsiteY2" fmla="*/ 658526 h 65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472" h="658526">
                  <a:moveTo>
                    <a:pt x="0" y="0"/>
                  </a:moveTo>
                  <a:lnTo>
                    <a:pt x="1328472" y="1"/>
                  </a:lnTo>
                  <a:lnTo>
                    <a:pt x="664237" y="658526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4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5" name="Rectangle 31"/>
            <p:cNvSpPr/>
            <p:nvPr>
              <p:custDataLst>
                <p:tags r:id="rId6"/>
              </p:custDataLst>
            </p:nvPr>
          </p:nvSpPr>
          <p:spPr>
            <a:xfrm>
              <a:off x="6237065" y="3076997"/>
              <a:ext cx="642137" cy="654551"/>
            </a:xfrm>
            <a:custGeom>
              <a:avLst/>
              <a:gdLst>
                <a:gd name="connsiteX0" fmla="*/ 156947 w 642137"/>
                <a:gd name="connsiteY0" fmla="*/ 0 h 654551"/>
                <a:gd name="connsiteX1" fmla="*/ 642137 w 642137"/>
                <a:gd name="connsiteY1" fmla="*/ 503234 h 654551"/>
                <a:gd name="connsiteX2" fmla="*/ 485195 w 642137"/>
                <a:gd name="connsiteY2" fmla="*/ 654551 h 654551"/>
                <a:gd name="connsiteX3" fmla="*/ 0 w 642137"/>
                <a:gd name="connsiteY3" fmla="*/ 151315 h 65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137" h="654551">
                  <a:moveTo>
                    <a:pt x="156947" y="0"/>
                  </a:moveTo>
                  <a:lnTo>
                    <a:pt x="642137" y="503234"/>
                  </a:lnTo>
                  <a:lnTo>
                    <a:pt x="485195" y="654551"/>
                  </a:lnTo>
                  <a:lnTo>
                    <a:pt x="0" y="151315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Rectangle 32"/>
            <p:cNvSpPr/>
            <p:nvPr>
              <p:custDataLst>
                <p:tags r:id="rId7"/>
              </p:custDataLst>
            </p:nvPr>
          </p:nvSpPr>
          <p:spPr>
            <a:xfrm>
              <a:off x="5527738" y="3115477"/>
              <a:ext cx="640688" cy="626190"/>
            </a:xfrm>
            <a:custGeom>
              <a:avLst/>
              <a:gdLst>
                <a:gd name="connsiteX0" fmla="*/ 489915 w 640688"/>
                <a:gd name="connsiteY0" fmla="*/ 0 h 626190"/>
                <a:gd name="connsiteX1" fmla="*/ 640688 w 640688"/>
                <a:gd name="connsiteY1" fmla="*/ 157646 h 626190"/>
                <a:gd name="connsiteX2" fmla="*/ 150773 w 640688"/>
                <a:gd name="connsiteY2" fmla="*/ 626190 h 626190"/>
                <a:gd name="connsiteX3" fmla="*/ 0 w 640688"/>
                <a:gd name="connsiteY3" fmla="*/ 468543 h 62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88" h="626190">
                  <a:moveTo>
                    <a:pt x="489915" y="0"/>
                  </a:moveTo>
                  <a:lnTo>
                    <a:pt x="640688" y="157646"/>
                  </a:lnTo>
                  <a:lnTo>
                    <a:pt x="150773" y="626190"/>
                  </a:lnTo>
                  <a:lnTo>
                    <a:pt x="0" y="468543"/>
                  </a:lnTo>
                  <a:close/>
                </a:path>
              </a:pathLst>
            </a:custGeom>
            <a:gradFill>
              <a:gsLst>
                <a:gs pos="100000">
                  <a:srgbClr val="B852FF"/>
                </a:gs>
                <a:gs pos="0">
                  <a:srgbClr val="0097FF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等腰三角形 36"/>
            <p:cNvSpPr/>
            <p:nvPr>
              <p:custDataLst>
                <p:tags r:id="rId8"/>
              </p:custDataLst>
            </p:nvPr>
          </p:nvSpPr>
          <p:spPr>
            <a:xfrm>
              <a:off x="5770005" y="3009627"/>
              <a:ext cx="868257" cy="430391"/>
            </a:xfrm>
            <a:custGeom>
              <a:avLst/>
              <a:gdLst>
                <a:gd name="connsiteX0" fmla="*/ 0 w 868257"/>
                <a:gd name="connsiteY0" fmla="*/ 0 h 430391"/>
                <a:gd name="connsiteX1" fmla="*/ 868257 w 868257"/>
                <a:gd name="connsiteY1" fmla="*/ 1 h 430391"/>
                <a:gd name="connsiteX2" fmla="*/ 434128 w 868257"/>
                <a:gd name="connsiteY2" fmla="*/ 430391 h 4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257" h="430391">
                  <a:moveTo>
                    <a:pt x="0" y="0"/>
                  </a:moveTo>
                  <a:lnTo>
                    <a:pt x="868257" y="1"/>
                  </a:lnTo>
                  <a:lnTo>
                    <a:pt x="434128" y="430391"/>
                  </a:lnTo>
                  <a:close/>
                </a:path>
              </a:pathLst>
            </a:custGeom>
            <a:gradFill>
              <a:gsLst>
                <a:gs pos="0">
                  <a:srgbClr val="B852FF"/>
                </a:gs>
                <a:gs pos="100000">
                  <a:srgbClr val="0097FF"/>
                </a:gs>
              </a:gsLst>
              <a:lin ang="12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等腰三角形 37"/>
            <p:cNvSpPr/>
            <p:nvPr>
              <p:custDataLst>
                <p:tags r:id="rId9"/>
              </p:custDataLst>
            </p:nvPr>
          </p:nvSpPr>
          <p:spPr>
            <a:xfrm>
              <a:off x="6034225" y="3009617"/>
              <a:ext cx="313695" cy="155500"/>
            </a:xfrm>
            <a:custGeom>
              <a:avLst/>
              <a:gdLst>
                <a:gd name="connsiteX0" fmla="*/ 0 w 313695"/>
                <a:gd name="connsiteY0" fmla="*/ 0 h 155500"/>
                <a:gd name="connsiteX1" fmla="*/ 313695 w 313695"/>
                <a:gd name="connsiteY1" fmla="*/ 1 h 155500"/>
                <a:gd name="connsiteX2" fmla="*/ 156847 w 313695"/>
                <a:gd name="connsiteY2" fmla="*/ 155500 h 15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5" h="155500">
                  <a:moveTo>
                    <a:pt x="0" y="0"/>
                  </a:moveTo>
                  <a:lnTo>
                    <a:pt x="313695" y="1"/>
                  </a:lnTo>
                  <a:lnTo>
                    <a:pt x="156847" y="155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任意多边形 38"/>
          <p:cNvSpPr/>
          <p:nvPr>
            <p:custDataLst>
              <p:tags r:id="rId3"/>
            </p:custDataLst>
          </p:nvPr>
        </p:nvSpPr>
        <p:spPr>
          <a:xfrm>
            <a:off x="11433810" y="6137910"/>
            <a:ext cx="720090" cy="720090"/>
          </a:xfrm>
          <a:custGeom>
            <a:avLst/>
            <a:gdLst>
              <a:gd name="connsiteX0" fmla="*/ 0 w 2090979"/>
              <a:gd name="connsiteY0" fmla="*/ 0 h 2016216"/>
              <a:gd name="connsiteX1" fmla="*/ 2090979 w 2090979"/>
              <a:gd name="connsiteY1" fmla="*/ 2016016 h 2016216"/>
              <a:gd name="connsiteX2" fmla="*/ 208 w 2090979"/>
              <a:gd name="connsiteY2" fmla="*/ 2016216 h 201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979" h="2016216">
                <a:moveTo>
                  <a:pt x="0" y="0"/>
                </a:moveTo>
                <a:lnTo>
                  <a:pt x="2090979" y="2016016"/>
                </a:lnTo>
                <a:lnTo>
                  <a:pt x="208" y="2016216"/>
                </a:lnTo>
                <a:close/>
              </a:path>
            </a:pathLst>
          </a:custGeom>
          <a:gradFill>
            <a:gsLst>
              <a:gs pos="0">
                <a:srgbClr val="B852FF"/>
              </a:gs>
              <a:gs pos="100000">
                <a:srgbClr val="0097FF"/>
              </a:gs>
            </a:gsLst>
            <a:lin ang="3600000" scaled="0"/>
          </a:gradFill>
          <a:ln>
            <a:noFill/>
          </a:ln>
          <a:effectLst>
            <a:outerShdw blurRad="165100" dist="38100" sx="101000" sy="101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3201790" y="337220"/>
            <a:ext cx="5558506" cy="571500"/>
          </a:xfrm>
          <a:prstGeom prst="homePlate">
            <a:avLst/>
          </a:prstGeom>
          <a:noFill/>
          <a:ln w="317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点亮小灯泡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3560" y="1875155"/>
            <a:ext cx="7639050" cy="3971925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8735" y="1160428"/>
            <a:ext cx="914400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28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观察这名同学画的电路示意图，你有什么发现？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6250" y="5716553"/>
            <a:ext cx="914400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能使小灯泡亮起来的电路是一个闭合电路。</a:t>
            </a:r>
          </a:p>
        </p:txBody>
      </p:sp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2135560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2135560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/>
          <a:stretch>
            <a:fillRect/>
          </a:stretch>
        </p:blipFill>
        <p:spPr bwMode="auto">
          <a:xfrm>
            <a:off x="3359208" y="1654752"/>
            <a:ext cx="4737735" cy="354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16223" y="4742122"/>
            <a:ext cx="3543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3108966" y="1160498"/>
            <a:ext cx="1222943" cy="49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spc="20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副标题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467039" y="2970571"/>
            <a:ext cx="6857365" cy="80166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  <a:buFont typeface="Wingdings" panose="05000000000000000000" charset="0"/>
              <a:buNone/>
            </a:pPr>
            <a:r>
              <a:rPr lang="en-US" altLang="zh-CN" smtClean="0"/>
              <a:t>1</a:t>
            </a: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  <a:buFont typeface="Wingdings" panose="05000000000000000000" charset="0"/>
              <a:buNone/>
            </a:pPr>
            <a:endParaRPr lang="en-US" altLang="zh-CN"/>
          </a:p>
        </p:txBody>
      </p:sp>
      <p:sp>
        <p:nvSpPr>
          <p:cNvPr id="9" name="标题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08966" y="496288"/>
            <a:ext cx="6858000" cy="103098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>
              <a:spcBef>
                <a:spcPts val="0"/>
              </a:spcBef>
              <a:buSzPct val="100000"/>
            </a:pPr>
            <a:r>
              <a:rPr lang="zh-CN" altLang="en-US" sz="4200" smtClean="0">
                <a:solidFill>
                  <a:schemeClr val="accent1"/>
                </a:solidFill>
              </a:rPr>
              <a:t>灯泡的内部结构</a:t>
            </a:r>
          </a:p>
          <a:p>
            <a:pPr>
              <a:spcBef>
                <a:spcPts val="0"/>
              </a:spcBef>
              <a:buSzPct val="100000"/>
            </a:pPr>
            <a:endParaRPr lang="zh-CN" altLang="en-US" sz="4200" dirty="0">
              <a:solidFill>
                <a:schemeClr val="accent1"/>
              </a:solidFill>
            </a:endParaRPr>
          </a:p>
        </p:txBody>
      </p:sp>
      <p:sp>
        <p:nvSpPr>
          <p:cNvPr id="10" name="矩形: 圆角 8"/>
          <p:cNvSpPr/>
          <p:nvPr>
            <p:custDataLst>
              <p:tags r:id="rId5"/>
            </p:custDataLst>
          </p:nvPr>
        </p:nvSpPr>
        <p:spPr>
          <a:xfrm>
            <a:off x="2693734" y="5406088"/>
            <a:ext cx="4312920" cy="93524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zh-CN" altLang="en-US" sz="16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rPr>
              <a:t>灯泡内部结构示意图</a:t>
            </a:r>
          </a:p>
        </p:txBody>
      </p:sp>
    </p:spTree>
    <p:extLst>
      <p:ext uri="{BB962C8B-B14F-4D97-AF65-F5344CB8AC3E}">
        <p14:creationId xmlns:p14="http://schemas.microsoft.com/office/powerpoint/2010/main" val="7146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RhMTAwNzI2MzQ2MDVjYjI3N2I0MTJhMjgxNzRhM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"/>
  <p:tag name="KSO_WM_UNIT_ID" val="chip20215911_1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TEXT_FILL_FORE_SCHEMECOLOR_INDEX_BRIGHTNESS" val="0"/>
  <p:tag name="KSO_WM_UNIT_TEXT_FILL_FORE_SCHEMECOLOR_INDEX" val="2"/>
  <p:tag name="KSO_WM_UNIT_TEXT_FILL_TYP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frame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911_5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a"/>
  <p:tag name="KSO_WM_UNIT_DEC_AREA_ID" val="3ea5871f1daa458e8345c1840e8195f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7108dbc6cd94a63a302981693f251a2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e936b5624e3a49e28b32eda370aecb9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229915f556c486a94f1a62b9a67a0f8"/>
  <p:tag name="KSO_WM_SLIDE_BACKGROUND_TYPE" val="leftRigh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81fe9f4f1948fe8f4e012a0d19d54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dd4dcb218814eac85175beecff0f7a7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"/>
  <p:tag name="KSO_WM_UNIT_ID" val="chip20215911_1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TEXT_FILL_FORE_SCHEMECOLOR_INDEX_BRIGHTNESS" val="0"/>
  <p:tag name="KSO_WM_UNIT_TEXT_FILL_FORE_SCHEMECOLOR_INDEX" val="2"/>
  <p:tag name="KSO_WM_UNIT_TEXT_FILL_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leftRight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911_5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a"/>
  <p:tag name="KSO_WM_UNIT_DEC_AREA_ID" val="63f1ccde5e244972973b215e78b3392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c17853d941a4160a33181822e852f41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"/>
  <p:tag name="KSO_WM_UNIT_ID" val="chip20215911_1*i*7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b58deaf805ef417b853b16fa3f11c8f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00f670e787d48bbaac14fedddc3be0e"/>
  <p:tag name="KSO_WM_SLIDE_BACKGROUND_TYPE" val="topBotto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1c023a0fabc04a73982deffbb340d33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0051c283774416f9e86007a32460896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topBottom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911_5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a"/>
  <p:tag name="KSO_WM_UNIT_DEC_AREA_ID" val="4120f6a9360746eebdd4cb7d729d77c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4de6987475640518af8364c41eded87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4883aec7b561461c9c5026a3823cd51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73b6886b59c4f6d9414eff9ef40b0f8"/>
  <p:tag name="KSO_WM_SLIDE_BACKGROUND_TYPE" val="bottomTop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2723619497ad4196a2ad4f7c94d1b43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eeb872d85bc421c80ba1ad00e80463e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UNIT_TEXT_FILL_FORE_SCHEMECOLOR_INDEX_BRIGHTNESS" val="0"/>
  <p:tag name="KSO_WM_UNIT_TEXT_FILL_FORE_SCHEMECOLOR_INDEX" val="2"/>
  <p:tag name="KSO_WM_UNIT_TEXT_FILL_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bottomTop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911_5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a"/>
  <p:tag name="KSO_WM_UNIT_DEC_AREA_ID" val="67ab594b035448dd98b3c327b53832f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cd02e5163114bae8e304f6c07a530ce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7cb6a366f7394e6d8f126ad64d566fa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b5c68b161044b80a8b5a016a85e20da"/>
  <p:tag name="KSO_WM_SLIDE_BACKGROUND_TYPE" val="naviga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7a8ecfb3170f498ba0bbe5cfd261b78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35978b658af4873a078dd638e367864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navigation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911_5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a"/>
  <p:tag name="KSO_WM_UNIT_DEC_AREA_ID" val="4158b350031c4a43aa902ca39468055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d2635d656cc479bb777c304717c7615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85e35a56134c424886d0e439e0c9cef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33b45db8a20490688d4579c1af7e2c1"/>
  <p:tag name="KSO_WM_SLIDE_BACKGROUND_TYPE" val="bel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058b640999084abaaf1b4560c6ec395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856c08640c443dc8ce3e04076c46b1c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belt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  <p:tag name="KSO_WM_SLIDE_BACKGROUND_TYPE" val="general"/>
  <p:tag name="WM_BEAUTIFY_SHAPE_IDENTITY" val="{dadfec89-a5cc-4595-9e27-2250e51c3b1d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SLIDE_BACKGROUND_TYPE" val="general"/>
  <p:tag name="KSO_WM_UNIT_TEXT_FILL_FORE_SCHEMECOLOR_INDEX_BRIGHTNESS" val="0"/>
  <p:tag name="KSO_WM_UNIT_TEXT_FILL_FORE_SCHEMECOLOR_INDEX" val="2"/>
  <p:tag name="KSO_WM_UNIT_TEXT_FILL_TYPE" val="1"/>
  <p:tag name="WM_BEAUTIFY_SHAPE_IDENTITY" val="{47546f6e-c1e0-449c-9ee7-d721bfee66fd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  <p:tag name="KSO_WM_SLIDE_BACKGROUND_TYPE" val="general"/>
  <p:tag name="WM_BEAUTIFY_SHAPE_IDENTITY" val="{dadfec89-a5cc-4595-9e27-2250e51c3b1d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SLIDE_BACKGROUND_TYPE" val="general"/>
  <p:tag name="KSO_WM_UNIT_TEXT_FILL_FORE_SCHEMECOLOR_INDEX_BRIGHTNESS" val="0"/>
  <p:tag name="KSO_WM_UNIT_TEXT_FILL_FORE_SCHEMECOLOR_INDEX" val="2"/>
  <p:tag name="KSO_WM_UNIT_TEXT_FILL_TYPE" val="1"/>
  <p:tag name="WM_BEAUTIFY_SHAPE_IDENTITY" val="{47546f6e-c1e0-449c-9ee7-d721bfee66fd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  <p:tag name="KSO_WM_SLIDE_BACKGROUND_TYPE" val="general"/>
  <p:tag name="WM_BEAUTIFY_SHAPE_IDENTITY" val="{dadfec89-a5cc-4595-9e27-2250e51c3b1d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SLIDE_BACKGROUND_TYPE" val="general"/>
  <p:tag name="KSO_WM_UNIT_TEXT_FILL_FORE_SCHEMECOLOR_INDEX_BRIGHTNESS" val="0"/>
  <p:tag name="KSO_WM_UNIT_TEXT_FILL_FORE_SCHEMECOLOR_INDEX" val="2"/>
  <p:tag name="KSO_WM_UNIT_TEXT_FILL_TYPE" val="1"/>
  <p:tag name="WM_BEAUTIFY_SHAPE_IDENTITY" val="{47546f6e-c1e0-449c-9ee7-d721bfee66fd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433,&quot;width&quot;:1164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0,&quot;width&quot;:1164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159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2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7"/>
  <p:tag name="KSO_WM_UNIT_DEC_AREA_ID" val="8385daaa72c843d8b82df83bc4d404ad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482ad7a0ae04f49ad5af5a6c97b050c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5911"/>
  <p:tag name="KSO_WM_CHIP_INFOS" val="{&quot;layout_type&quot;:&quot;forleft2&quot;,&quot;slide_type&quot;:[&quot;sectionTitle&quot;],&quot;aspect_ratio&quot;:&quot;16:9&quot;}"/>
  <p:tag name="KSO_WM_CHIP_XID" val="5ebe041a0ac41c4a0a525596"/>
  <p:tag name="KSO_WM_CHIP_FILLPROP" val="[[{&quot;fill_id&quot;:&quot;70fdc35eccfb46679a89a537f7cb4280&quot;,&quot;fill_align&quot;:&quot;cm&quot;,&quot;text_align&quot;:&quot;lm&quot;,&quot;text_direction&quot;:&quot;horizontal&quot;,&quot;chip_types&quot;:[&quot;text&quot;,&quot;header&quot;]}]]"/>
  <p:tag name="KSO_WM_SLIDE_ID" val="custom20215911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4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1-26T11:53:52&quot;,&quot;maxSize&quot;:{&quot;size1&quot;:45.179420414677374},&quot;minSize&quot;:{&quot;size1&quot;:35.87942041467738},&quot;normalSize&quot;:{&quot;size1&quot;:45.179420414677374},&quot;subLayout&quot;:[{&quot;id&quot;:&quot;2020-11-26T11:53:52&quot;,&quot;margin&quot;:{&quot;bottom&quot;:0.1855989396572113,&quot;left&quot;:2.2577943801879883,&quot;right&quot;:12.558871269226074,&quot;top&quot;:5.5572309494018555},&quot;type&quot;:0},{&quot;id&quot;:&quot;2020-11-26T11:53:52&quot;,&quot;maxSize&quot;:{&quot;size1&quot;:38.10321297023302},&quot;minSize&quot;:{&quot;size1&quot;:12.203212970233022},&quot;normalSize&quot;:{&quot;size1&quot;:25.70993931273833},&quot;subLayout&quot;:[{&quot;id&quot;:&quot;2020-11-26T11:53:52&quot;,&quot;margin&quot;:{&quot;bottom&quot;:0.282134085893631,&quot;left&quot;:2.2577943801879883,&quot;right&quot;:12.558871269226074,&quot;top&quot;:0.1759982407093048},&quot;type&quot;:0},{&quot;id&quot;:&quot;2020-11-26T11:53:52&quot;,&quot;margin&quot;:{&quot;bottom&quot;:4.890485763549805,&quot;left&quot;:2.2577943801879883,&quot;right&quot;:12.558871269226074,&quot;top&quot;:0.2699631452560425},&quot;type&quot;:0}],&quot;type&quot;:0}],&quot;type&quot;:0}"/>
  <p:tag name="KSO_WM_SLIDE_BK_DARK_LIGHT" val="2"/>
  <p:tag name="KSO_WM_SLIDE_BACKGROUND_TYPE" val="general"/>
  <p:tag name="KSO_WM_SLIDE_SUPPORT_FEATURE_TYPE" val="0"/>
  <p:tag name="KSO_WM_TEMPLATE_ASSEMBLE_XID" val="5fbf26ca9532eafaafd2dca7"/>
  <p:tag name="KSO_WM_TEMPLATE_ASSEMBLE_GROUPID" val="5fb493ff2a846156eda2c2e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  <p:tag name="KSO_WM_SLIDE_BACKGROUND_TYPE" val="general"/>
  <p:tag name="WM_BEAUTIFY_SHAPE_IDENTITY" val="{dadfec89-a5cc-4595-9e27-2250e51c3b1d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SLIDE_BACKGROUND_TYPE" val="general"/>
  <p:tag name="KSO_WM_UNIT_TEXT_FILL_FORE_SCHEMECOLOR_INDEX_BRIGHTNESS" val="0"/>
  <p:tag name="KSO_WM_UNIT_TEXT_FILL_FORE_SCHEMECOLOR_INDEX" val="2"/>
  <p:tag name="KSO_WM_UNIT_TEXT_FILL_TYPE" val="1"/>
  <p:tag name="WM_BEAUTIFY_SHAPE_IDENTITY" val="{47546f6e-c1e0-449c-9ee7-d721bfee66fd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ca49a6d8b7e74c5e8cd58ad111df51e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63b8d1339d449ca90900782b74204e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  <p:tag name="KSO_WM_SLIDE_BACKGROUND_TYPE" val="general"/>
  <p:tag name="WM_BEAUTIFY_SHAPE_IDENTITY" val="{dadfec89-a5cc-4595-9e27-2250e51c3b1d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SLIDE_BACKGROUND_TYPE" val="general"/>
  <p:tag name="KSO_WM_UNIT_TEXT_FILL_FORE_SCHEMECOLOR_INDEX_BRIGHTNESS" val="0"/>
  <p:tag name="KSO_WM_UNIT_TEXT_FILL_FORE_SCHEMECOLOR_INDEX" val="2"/>
  <p:tag name="KSO_WM_UNIT_TEXT_FILL_TYPE" val="1"/>
  <p:tag name="WM_BEAUTIFY_SHAPE_IDENTITY" val="{47546f6e-c1e0-449c-9ee7-d721bfee66fd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573,&quot;width&quot;:712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5f8a5c4477e0400d8be77f52e794a2d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6076712a56247ada94925a22640c14a"/>
  <p:tag name="KSO_WM_UNIT_TEXT_FILL_FORE_SCHEMECOLOR_INDEX_BRIGHTNESS" val="0"/>
  <p:tag name="KSO_WM_UNIT_TEXT_FILL_FORE_SCHEMECOLOR_INDEX" val="2"/>
  <p:tag name="KSO_WM_UNIT_TEXT_FILL_TYP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433,&quot;width&quot;:1164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0,&quot;width&quot;:1164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  <p:tag name="KSO_WM_SLIDE_BACKGROUND_TYPE" val="general"/>
  <p:tag name="WM_BEAUTIFY_SHAPE_IDENTITY" val="{dadfec89-a5cc-4595-9e27-2250e51c3b1d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0,&quot;width&quot;:116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5911_1*b*1"/>
  <p:tag name="KSO_WM_TEMPLATE_CATEGORY" val="custom"/>
  <p:tag name="KSO_WM_TEMPLATE_INDEX" val="20215911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9765a592268e461a81b951718f61db0f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c1e2f178e7094b6394d08cd313803937"/>
  <p:tag name="KSO_WM_UNIT_TEXT_FILL_FORE_SCHEMECOLOR_INDEX_BRIGHTNESS" val="0.35"/>
  <p:tag name="KSO_WM_UNIT_TEXT_FILL_FORE_SCHEMECOLOR_INDEX" val="13"/>
  <p:tag name="KSO_WM_UNIT_TEXT_FILL_TYPE" val="1"/>
  <p:tag name="KSO_WM_TEMPLATE_ASSEMBLE_XID" val="5fbf26ca9532eafaafd2dca7"/>
  <p:tag name="KSO_WM_TEMPLATE_ASSEMBLE_GROUPID" val="5fb493ff2a846156eda2c2e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  <p:tag name="KSO_WM_SLIDE_BACKGROUND_TYPE" val="general"/>
  <p:tag name="WM_BEAUTIFY_SHAPE_IDENTITY" val="{dadfec89-a5cc-4595-9e27-2250e51c3b1d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SLIDE_BACKGROUND_TYPE" val="general"/>
  <p:tag name="KSO_WM_UNIT_TEXT_FILL_FORE_SCHEMECOLOR_INDEX_BRIGHTNESS" val="0"/>
  <p:tag name="KSO_WM_UNIT_TEXT_FILL_FORE_SCHEMECOLOR_INDEX" val="2"/>
  <p:tag name="KSO_WM_UNIT_TEXT_FILL_TYPE" val="1"/>
  <p:tag name="WM_BEAUTIFY_SHAPE_IDENTITY" val="{47546f6e-c1e0-449c-9ee7-d721bfee66fd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911_1*a*1"/>
  <p:tag name="KSO_WM_TEMPLATE_CATEGORY" val="custom"/>
  <p:tag name="KSO_WM_TEMPLATE_INDEX" val="20215911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f12148509b2b414ea0a68ef74e73a942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c1e2f178e7094b6394d08cd313803937"/>
  <p:tag name="KSO_WM_UNIT_TEXT_FILL_FORE_SCHEMECOLOR_INDEX_BRIGHTNESS" val="0.15"/>
  <p:tag name="KSO_WM_UNIT_TEXT_FILL_FORE_SCHEMECOLOR_INDEX" val="13"/>
  <p:tag name="KSO_WM_UNIT_TEXT_FILL_TYPE" val="1"/>
  <p:tag name="KSO_WM_TEMPLATE_ASSEMBLE_XID" val="5fbf26ca9532eafaafd2dca7"/>
  <p:tag name="KSO_WM_TEMPLATE_ASSEMBLE_GROUPID" val="5fb493ff2a846156eda2c2e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5911_7*i*1"/>
  <p:tag name="KSO_WM_TEMPLATE_CATEGORY" val="custom"/>
  <p:tag name="KSO_WM_TEMPLATE_INDEX" val="20215911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02d0649775a74ed1b3a494dcc5758e6a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2},&quot;ReferentInfo&quot;:{&quot;Id&quot;:&quot;f12148509b2b414ea0a68ef74e73a942&quot;,&quot;X&quot;:{&quot;Pos&quot;:0},&quot;Y&quot;:{&quot;Pos&quot;:0}},&quot;whChangeMode&quot;:0}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c1e2f178e7094b6394d08cd313803937"/>
  <p:tag name="KSO_WM_UNIT_FILL_FORE_SCHEMECOLOR_INDEX_BRIGHTNESS" val="0"/>
  <p:tag name="KSO_WM_UNIT_FILL_FORE_SCHEMECOLOR_INDEX" val="5"/>
  <p:tag name="KSO_WM_UNIT_FILL_TYPE" val="1"/>
  <p:tag name="KSO_WM_UNIT_VALUE" val="1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5911_7*b*1"/>
  <p:tag name="KSO_WM_TEMPLATE_CATEGORY" val="custom"/>
  <p:tag name="KSO_WM_TEMPLATE_INDEX" val="20215911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9765a592268e461a81b951718f61db0f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c1e2f178e7094b6394d08cd313803937"/>
  <p:tag name="KSO_WM_UNIT_TEXT_FILL_FORE_SCHEMECOLOR_INDEX_BRIGHTNESS" val="0.35"/>
  <p:tag name="KSO_WM_UNIT_TEXT_FILL_FORE_SCHEMECOLOR_INDEX" val="13"/>
  <p:tag name="KSO_WM_UNIT_TEXT_FILL_TYP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911_7*a*1"/>
  <p:tag name="KSO_WM_TEMPLATE_CATEGORY" val="custom"/>
  <p:tag name="KSO_WM_TEMPLATE_INDEX" val="20215911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f12148509b2b414ea0a68ef74e73a942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c1e2f178e7094b6394d08cd313803937"/>
  <p:tag name="KSO_WM_UNIT_TEXT_FILL_FORE_SCHEMECOLOR_INDEX_BRIGHTNESS" val="0.15"/>
  <p:tag name="KSO_WM_UNIT_TEXT_FILL_FORE_SCHEMECOLOR_INDEX" val="13"/>
  <p:tag name="KSO_WM_UNIT_TEXT_FILL_TYPE" val="1"/>
  <p:tag name="KSO_WM_UNIT_SMARTLAYOUT_COMPRESS_INFO" val="{&#10;    &quot;id&quot;: &quot;2020-11-26T11:53:52&quot;,&#10;    &quot;max&quot;: 2.8048537785707595e-06,&#10;    &quot;parentMax&quot;: {&#10;        &quot;max&quot;: 14.579999999999984&#10;    },&#10;    &quot;topChanged&quot;: 0&#10;}&#10;"/>
  <p:tag name="KSO_WM_UNIT_LAST_MAX_FONTSIZE" val="100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15911_7*e*1"/>
  <p:tag name="KSO_WM_TEMPLATE_CATEGORY" val="custom"/>
  <p:tag name="KSO_WM_TEMPLATE_INDEX" val="20215911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e2c8cd82e8ad4da28167fa520ceba604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c1e2f178e7094b6394d08cd31380393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159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9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2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7"/>
  <p:tag name="KSO_WM_UNIT_DEC_AREA_ID" val="5fcfaaea58eb448eadab92beea0e932e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a7e53ac8bbb497fbcafd25d82ec5ec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f095e7b5e6ae4683994d43b3b53bdcf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61f10871c8343018b5913cd2f607d7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"/>
  <p:tag name="KSO_WM_UNIT_ID" val="chip20215911_1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DEC_AREA_ID" val="3626992249f5488aad491d7af8037b68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bff09e269cf417e9dc3a42fab5761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UNIT_TEXT_FILL_FORE_SCHEMECOLOR_INDEX_BRIGHTNESS" val="0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44;60;4"/>
  <p:tag name="KSO_WM_UNIT_BLOCK" val="0"/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911_1*a*1"/>
  <p:tag name="KSO_WM_TEMPLATE_CATEGORY" val="custom"/>
  <p:tag name="KSO_WM_TEMPLATE_INDEX" val="20215911"/>
  <p:tag name="KSO_WM_UNIT_LAYERLEVEL" val="1"/>
  <p:tag name="KSO_WM_TAG_VERSION" val="1.0"/>
  <p:tag name="KSO_WM_BEAUTIFY_FLAG" val="#wm#"/>
  <p:tag name="KSO_WM_UNIT_PRESET_TEXT" val="同心逐梦 不断超越"/>
  <p:tag name="KSO_WM_CHIP_GROUPID" val="5ebd089d0ac41c4a0a525421"/>
  <p:tag name="KSO_WM_CHIP_XID" val="5ebd089d0ac41c4a0a525422"/>
  <p:tag name="KSO_WM_UNIT_DEC_AREA_ID" val="0e5e802c992d49a5bebfbe00d1b71ecd"/>
  <p:tag name="KSO_WM_CHIP_FILLAREA_FILL_RULE" val="{&quot;fill_align&quot;:&quot;cm&quot;,&quot;fill_mode&quot;:&quot;adaptive&quot;,&quot;sacle_strategy&quot;:&quot;smart&quot;}"/>
  <p:tag name="KSO_WM_ASSEMBLE_CHIP_INDEX" val="cddeab8c98404a05a196c72b78dae46e"/>
  <p:tag name="KSO_WM_UNIT_TEXT_FILL_FORE_SCHEMECOLOR_INDEX_BRIGHTNESS" val="0.15"/>
  <p:tag name="KSO_WM_UNIT_TEXT_FILL_FORE_SCHEMECOLOR_INDEX" val="13"/>
  <p:tag name="KSO_WM_UNIT_TEXT_FILL_TYPE" val="1"/>
  <p:tag name="KSO_WM_TEMPLATE_ASSEMBLE_XID" val="5fbf26ca9532eafaafd2dcb6"/>
  <p:tag name="KSO_WM_TEMPLATE_ASSEMBLE_GROUPID" val="5fb493ff2a846156eda2c2e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5911_1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TEXT_FILL_FORE_SCHEMECOLOR_INDEX_BRIGHTNESS" val="0"/>
  <p:tag name="KSO_WM_UNIT_TEXT_FILL_FORE_SCHEMECOLOR_INDEX" val="2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6"/>
  <p:tag name="KSO_WM_UNIT_ID" val="chip20215911_1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DEC_AREA_ID" val="3626992249f5488aad491d7af8037b68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bff09e269cf417e9dc3a42fab5761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5911_1*b*1"/>
  <p:tag name="KSO_WM_TEMPLATE_CATEGORY" val="custom"/>
  <p:tag name="KSO_WM_TEMPLATE_INDEX" val="20215911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6c013097b4974ea2aaf4884971387b32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19bae187a17441f3812b75823b9bce98"/>
  <p:tag name="KSO_WM_UNIT_TEXT_FILL_FORE_SCHEMECOLOR_INDEX_BRIGHTNESS" val="0.35"/>
  <p:tag name="KSO_WM_UNIT_TEXT_FILL_FORE_SCHEMECOLOR_INDEX" val="13"/>
  <p:tag name="KSO_WM_UNIT_TEXT_FILL_TYPE" val="1"/>
  <p:tag name="KSO_WM_TEMPLATE_ASSEMBLE_XID" val="5fbf26ca9532eafaafd2dcc1"/>
  <p:tag name="KSO_WM_TEMPLATE_ASSEMBLE_GROUPID" val="5fb493ff2a846156eda2c2e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911_1*a*1"/>
  <p:tag name="KSO_WM_TEMPLATE_CATEGORY" val="custom"/>
  <p:tag name="KSO_WM_TEMPLATE_INDEX" val="20215911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2372569a3a584df9bbf596e2ce89a131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19bae187a17441f3812b75823b9bce98"/>
  <p:tag name="KSO_WM_UNIT_TEXT_FILL_FORE_SCHEMECOLOR_INDEX_BRIGHTNESS" val="0.15"/>
  <p:tag name="KSO_WM_UNIT_TEXT_FILL_FORE_SCHEMECOLOR_INDEX" val="13"/>
  <p:tag name="KSO_WM_UNIT_TEXT_FILL_TYPE" val="1"/>
  <p:tag name="KSO_WM_TEMPLATE_ASSEMBLE_XID" val="5fbf26ca9532eafaafd2dcc1"/>
  <p:tag name="KSO_WM_TEMPLATE_ASSEMBLE_GROUPID" val="5fb493ff2a846156eda2c2e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5911_1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"/>
  <p:tag name="KSO_WM_UNIT_ID" val="chip20215911_1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"/>
  <p:tag name="KSO_WM_UNIT_ID" val="chip20215911_1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4"/>
  <p:tag name="KSO_WM_UNIT_ID" val="chip20215911_1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5"/>
  <p:tag name="KSO_WM_UNIT_ID" val="chip20215911_1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2"/>
  <p:tag name="KSO_WM_UNIT_ID" val="chip20215911_1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TEXT_FILL_FORE_SCHEMECOLOR_INDEX_BRIGHTNESS" val="0"/>
  <p:tag name="KSO_WM_UNIT_TEXT_FILL_FORE_SCHEMECOLOR_INDEX" val="2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7"/>
  <p:tag name="KSO_WM_UNIT_ID" val="chip20215911_1*i*7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0af3181ae3bf4e08988e8688b6902e1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62ca3bde914e40807922222ed6217a"/>
  <p:tag name="KSO_WM_SLIDE_BACKGROUND_TYPE" val="general"/>
  <p:tag name="WM_BEAUTIFY_SHAPE_IDENTITY" val="{dadfec89-a5cc-4595-9e27-2250e51c3b1d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8cf344c7a10a4f33872c6989f37da4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120f2e8e84f2c91220a234ebb9c5a"/>
  <p:tag name="KSO_WM_SLIDE_BACKGROUND_TYPE" val="general"/>
  <p:tag name="KSO_WM_UNIT_TEXT_FILL_FORE_SCHEMECOLOR_INDEX_BRIGHTNESS" val="0"/>
  <p:tag name="KSO_WM_UNIT_TEXT_FILL_FORE_SCHEMECOLOR_INDEX" val="2"/>
  <p:tag name="KSO_WM_UNIT_TEXT_FILL_TYPE" val="1"/>
  <p:tag name="WM_BEAUTIFY_SHAPE_IDENTITY" val="{47546f6e-c1e0-449c-9ee7-d721bfee66fd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3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2"/>
  <p:tag name="KSO_WM_UNIT_ID" val="chip20215911_3*i*2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3"/>
  <p:tag name="KSO_WM_UNIT_ID" val="chip20215911_3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3"/>
  <p:tag name="KSO_WM_UNIT_ID" val="chip20215911_1*i*3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6"/>
  <p:tag name="KSO_WM_UNIT_TEXT_FILL_FORE_SCHEMECOLOR_INDEX_BRIGHTNESS" val="0"/>
  <p:tag name="KSO_WM_UNIT_TEXT_FILL_FORE_SCHEMECOLOR_INDEX" val="2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4"/>
  <p:tag name="KSO_WM_UNIT_ID" val="chip20215911_3*i*4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6"/>
  <p:tag name="KSO_WM_UNIT_ID" val="chip20215911_3*i*6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5911_5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a"/>
  <p:tag name="KSO_WM_UNIT_DEC_AREA_ID" val="baf5c4dcd2054340af64df82951d095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c37144e939349a5888b171d7ca457dc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5"/>
  <p:tag name="KSO_WM_UNIT_ID" val="chip20215911_3*i*5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8"/>
  <p:tag name="KSO_WM_UNIT_DEC_AREA_ID" val="25bcd3187be24efa89c1dfcab37364e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61451ccc1bb45839c8e83ef76c7a0c3"/>
  <p:tag name="KSO_WM_SLIDE_BACKGROUND_TYPE" val="fram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5911_4*i*1"/>
  <p:tag name="KSO_WM_TEMPLATE_CATEGORY" val="chip"/>
  <p:tag name="KSO_WM_TEMPLATE_INDEX" val="20215911"/>
  <p:tag name="KSO_WM_UNIT_LAYERLEVEL" val="1"/>
  <p:tag name="KSO_WM_TAG_VERSION" val="1.0"/>
  <p:tag name="KSO_WM_BEAUTIFY_FLAG" val="#wm#"/>
  <p:tag name="KSO_WM_CHIP_GROUPID" val="5fb493ff2a846156eda2c2e5"/>
  <p:tag name="KSO_WM_CHIP_XID" val="5fb493ff2a846156eda2c2e9"/>
  <p:tag name="KSO_WM_UNIT_DEC_AREA_ID" val="552bf320f0d544cab28820c89a497a2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820191f130d4937ac78d4b0f23e367f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主题​​">
  <a:themeElements>
    <a:clrScheme name="Adjacency">
      <a:dk1>
        <a:srgbClr val="000000"/>
      </a:dk1>
      <a:lt1>
        <a:srgbClr val="FFFFFF"/>
      </a:lt1>
      <a:dk2>
        <a:srgbClr val="D4D6ED"/>
      </a:dk2>
      <a:lt2>
        <a:srgbClr val="EAEBF5"/>
      </a:lt2>
      <a:accent1>
        <a:srgbClr val="4B519E"/>
      </a:accent1>
      <a:accent2>
        <a:srgbClr val="21659C"/>
      </a:accent2>
      <a:accent3>
        <a:srgbClr val="1E7276"/>
      </a:accent3>
      <a:accent4>
        <a:srgbClr val="3C7550"/>
      </a:accent4>
      <a:accent5>
        <a:srgbClr val="6C7141"/>
      </a:accent5>
      <a:accent6>
        <a:srgbClr val="9C6C4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122</Words>
  <Application>Microsoft Office PowerPoint</Application>
  <PresentationFormat>宽屏</PresentationFormat>
  <Paragraphs>21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汉仪旗黑-85S</vt:lpstr>
      <vt:lpstr>黑体</vt:lpstr>
      <vt:lpstr>宋体</vt:lpstr>
      <vt:lpstr>微软雅黑</vt:lpstr>
      <vt:lpstr>Arial</vt:lpstr>
      <vt:lpstr>Calibri</vt:lpstr>
      <vt:lpstr>Wingdings</vt:lpstr>
      <vt:lpstr>Office 主题</vt:lpstr>
      <vt:lpstr>12_Office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微软用户</cp:lastModifiedBy>
  <cp:revision>21</cp:revision>
  <dcterms:created xsi:type="dcterms:W3CDTF">2020-07-24T16:34:00Z</dcterms:created>
  <dcterms:modified xsi:type="dcterms:W3CDTF">2025-01-10T04:03:54Z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DFE8BE028F9A459BBDF1F4B01FA011CF</vt:lpwstr>
  </property>
</Properties>
</file>