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2" r:id="rId5"/>
    <p:sldId id="286" r:id="rId6"/>
    <p:sldId id="322" r:id="rId7"/>
    <p:sldId id="356" r:id="rId8"/>
    <p:sldId id="355" r:id="rId9"/>
    <p:sldId id="325" r:id="rId10"/>
    <p:sldId id="360" r:id="rId11"/>
    <p:sldId id="3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CC7"/>
    <a:srgbClr val="FF7C61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4" y="58"/>
      </p:cViewPr>
      <p:guideLst>
        <p:guide orient="horz" pos="2438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>
            <a:fillRect/>
          </a:stretch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1" Type="http://schemas.openxmlformats.org/officeDocument/2006/relationships/notesSlide" Target="../notesSlides/notesSlide1.x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9" Type="http://schemas.openxmlformats.org/officeDocument/2006/relationships/themeOverride" Target="../theme/themeOverride1.xml"/><Relationship Id="rId28" Type="http://schemas.openxmlformats.org/officeDocument/2006/relationships/tags" Target="../tags/tag3.xml"/><Relationship Id="rId27" Type="http://schemas.openxmlformats.org/officeDocument/2006/relationships/image" Target="../media/image32.png"/><Relationship Id="rId26" Type="http://schemas.openxmlformats.org/officeDocument/2006/relationships/tags" Target="../tags/tag2.xml"/><Relationship Id="rId25" Type="http://schemas.openxmlformats.org/officeDocument/2006/relationships/tags" Target="../tags/tag1.xml"/><Relationship Id="rId24" Type="http://schemas.openxmlformats.org/officeDocument/2006/relationships/image" Target="../media/image8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2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1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4.xml"/><Relationship Id="rId2" Type="http://schemas.openxmlformats.org/officeDocument/2006/relationships/image" Target="../media/image34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9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0.jpe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jpe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4.jpeg"/><Relationship Id="rId3" Type="http://schemas.openxmlformats.org/officeDocument/2006/relationships/tags" Target="../tags/tag24.xml"/><Relationship Id="rId2" Type="http://schemas.openxmlformats.org/officeDocument/2006/relationships/image" Target="../media/image53.jpeg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6.jpeg"/><Relationship Id="rId3" Type="http://schemas.openxmlformats.org/officeDocument/2006/relationships/tags" Target="../tags/tag26.xml"/><Relationship Id="rId2" Type="http://schemas.openxmlformats.org/officeDocument/2006/relationships/image" Target="../media/image55.jpeg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8.jpeg"/><Relationship Id="rId3" Type="http://schemas.openxmlformats.org/officeDocument/2006/relationships/tags" Target="../tags/tag28.xml"/><Relationship Id="rId2" Type="http://schemas.openxmlformats.org/officeDocument/2006/relationships/image" Target="../media/image57.jpe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833203" y="1635855"/>
            <a:ext cx="747759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生活多美</a:t>
            </a:r>
            <a:endParaRPr lang="zh-CN" altLang="en-US" sz="6000" b="1" dirty="0">
              <a:gradFill>
                <a:gsLst>
                  <a:gs pos="0">
                    <a:srgbClr val="C09D87"/>
                  </a:gs>
                  <a:gs pos="100000">
                    <a:srgbClr val="8D512F"/>
                  </a:gs>
                </a:gsLst>
                <a:lin scaled="1"/>
              </a:gra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797572" y="2677362"/>
            <a:ext cx="168220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</a:rPr>
              <a:t>夏老师</a:t>
            </a:r>
            <a:endParaRPr lang="zh-CN" altLang="en-US" sz="1600" dirty="0">
              <a:gradFill>
                <a:gsLst>
                  <a:gs pos="0">
                    <a:srgbClr val="C09D87"/>
                  </a:gs>
                  <a:gs pos="100000">
                    <a:srgbClr val="8D512F"/>
                  </a:gs>
                </a:gsLst>
                <a:lin scaled="1"/>
              </a:gradFill>
            </a:endParaRPr>
          </a:p>
        </p:txBody>
      </p:sp>
      <p:grpSp>
        <p:nvGrpSpPr>
          <p:cNvPr id="87" name="PA_组合 86"/>
          <p:cNvGrpSpPr/>
          <p:nvPr>
            <p:custDataLst>
              <p:tags r:id="rId25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/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833203" y="278860"/>
            <a:ext cx="74775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gradFill>
                  <a:gsLst>
                    <a:gs pos="0">
                      <a:srgbClr val="D9A87F"/>
                    </a:gs>
                    <a:gs pos="100000">
                      <a:srgbClr val="AC693C"/>
                    </a:gs>
                  </a:gsLst>
                  <a:lin scaled="1"/>
                </a:gra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苏少版小学美术一年级上册</a:t>
            </a:r>
            <a:endParaRPr lang="zh-CN" altLang="en-US" sz="2000" dirty="0">
              <a:gradFill>
                <a:gsLst>
                  <a:gs pos="0">
                    <a:srgbClr val="D9A87F"/>
                  </a:gs>
                  <a:gs pos="100000">
                    <a:srgbClr val="AC693C"/>
                  </a:gs>
                </a:gsLst>
                <a:lin scaled="1"/>
              </a:gra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00"/>
                            </p:stCondLst>
                            <p:childTnLst>
                              <p:par>
                                <p:cTn id="1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 idx="4294967295"/>
            <p:custDataLst>
              <p:tags r:id="rId20"/>
            </p:custDataLst>
          </p:nvPr>
        </p:nvSpPr>
        <p:spPr>
          <a:xfrm>
            <a:off x="685800" y="1000125"/>
            <a:ext cx="7772400" cy="2305050"/>
          </a:xfrm>
        </p:spPr>
        <p:txBody>
          <a:bodyPr/>
          <a:p>
            <a:pPr eaLnBrk="1" hangingPunct="1"/>
            <a:r>
              <a:rPr lang="zh-CN" altLang="en-US" sz="3200" b="1" dirty="0" smtClean="0"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  <a:ea typeface="汉仪立黑简" pitchFamily="2" charset="-122"/>
              </a:rPr>
              <a:t>你喜欢生活中哪些物品的颜色，</a:t>
            </a:r>
            <a:br>
              <a:rPr lang="zh-CN" altLang="en-US" sz="3200" b="1" dirty="0" smtClean="0"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  <a:ea typeface="汉仪立黑简" pitchFamily="2" charset="-122"/>
              </a:rPr>
            </a:br>
            <a:r>
              <a:rPr lang="zh-CN" altLang="en-US" sz="3200" b="1" dirty="0" smtClean="0"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  <a:ea typeface="汉仪立黑简" pitchFamily="2" charset="-122"/>
              </a:rPr>
              <a:t>为什么？</a:t>
            </a:r>
            <a:endParaRPr lang="zh-CN" altLang="en-US" sz="3200" b="1" dirty="0" smtClean="0">
              <a:gradFill>
                <a:gsLst>
                  <a:gs pos="0">
                    <a:srgbClr val="C09D87"/>
                  </a:gs>
                  <a:gs pos="100000">
                    <a:srgbClr val="8D512F"/>
                  </a:gs>
                </a:gsLst>
                <a:lin scaled="1"/>
              </a:gradFill>
              <a:ea typeface="汉仪立黑简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286" y="215407"/>
            <a:ext cx="6943090" cy="447686"/>
            <a:chOff x="3290642" y="498474"/>
            <a:chExt cx="9605955" cy="447686"/>
          </a:xfrm>
        </p:grpSpPr>
        <p:sp>
          <p:nvSpPr>
            <p:cNvPr id="24" name="矩形 23"/>
            <p:cNvSpPr/>
            <p:nvPr/>
          </p:nvSpPr>
          <p:spPr>
            <a:xfrm>
              <a:off x="4732879" y="670570"/>
              <a:ext cx="2623109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90642" y="498474"/>
              <a:ext cx="9605955" cy="42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观察自然界的色彩，比比谁找到的颜色多？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151" name="Picture 7" descr="b04276d1f34735299a50274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832485"/>
            <a:ext cx="5342890" cy="40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08108124250219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735" y="0"/>
            <a:ext cx="3893185" cy="491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11994" y="151907"/>
            <a:ext cx="6943090" cy="447686"/>
            <a:chOff x="3290642" y="498474"/>
            <a:chExt cx="9605955" cy="447686"/>
          </a:xfrm>
        </p:grpSpPr>
        <p:sp>
          <p:nvSpPr>
            <p:cNvPr id="24" name="矩形 23"/>
            <p:cNvSpPr/>
            <p:nvPr/>
          </p:nvSpPr>
          <p:spPr>
            <a:xfrm>
              <a:off x="4732879" y="670570"/>
              <a:ext cx="2623109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90642" y="498474"/>
              <a:ext cx="9605955" cy="42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小游戏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3930" y="69357"/>
            <a:ext cx="7004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821690"/>
            <a:ext cx="1066800" cy="990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1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745490"/>
            <a:ext cx="15240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sz="6600"/>
              <a:t>+</a:t>
            </a:r>
            <a:endParaRPr lang="en-US" altLang="zh-CN" sz="6600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82169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2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745490"/>
            <a:ext cx="14478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6600"/>
              <a:t>=</a:t>
            </a:r>
            <a:endParaRPr lang="en-US" altLang="zh-CN" sz="6600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82169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2193290"/>
            <a:ext cx="1066800" cy="990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2117090"/>
            <a:ext cx="15240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sz="6600"/>
              <a:t>+</a:t>
            </a:r>
            <a:endParaRPr lang="en-US" altLang="zh-CN" sz="6600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193290"/>
            <a:ext cx="1066800" cy="990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2117090"/>
            <a:ext cx="14478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6600"/>
              <a:t>=</a:t>
            </a:r>
            <a:endParaRPr lang="en-US" altLang="zh-CN" sz="6600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2193290"/>
            <a:ext cx="1066800" cy="99060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>
            <a:noFill/>
            <a:round/>
          </a:ln>
        </p:spPr>
        <p:txBody>
          <a:bodyPr wrap="none" anchor="ctr"/>
          <a:p>
            <a:pPr algn="ctr"/>
            <a:endParaRPr lang="zh-CN" altLang="zh-CN">
              <a:solidFill>
                <a:srgbClr val="FF33CC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356489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2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3488690"/>
            <a:ext cx="15240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sz="6600"/>
              <a:t>+</a:t>
            </a:r>
            <a:endParaRPr lang="en-US" altLang="zh-CN" sz="6600"/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24200" y="3564890"/>
            <a:ext cx="1066800" cy="990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13331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0" y="3488690"/>
            <a:ext cx="14478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6600"/>
              <a:t>=</a:t>
            </a:r>
            <a:endParaRPr lang="en-US" altLang="zh-CN" sz="6600"/>
          </a:p>
        </p:txBody>
      </p:sp>
      <p:sp>
        <p:nvSpPr>
          <p:cNvPr id="133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3564890"/>
            <a:ext cx="1066800" cy="990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p>
            <a:pPr algn="ctr"/>
            <a:endParaRPr lang="zh-CN" altLang="zh-CN">
              <a:solidFill>
                <a:srgbClr val="FF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9" grpId="0"/>
      <p:bldP spid="13320" grpId="0" bldLvl="0" animBg="1"/>
      <p:bldP spid="13321" grpId="0"/>
      <p:bldP spid="13322" grpId="0" bldLvl="0" animBg="1"/>
      <p:bldP spid="13323" grpId="0" bldLvl="0" animBg="1"/>
      <p:bldP spid="13324" grpId="0"/>
      <p:bldP spid="13325" grpId="0" bldLvl="0" animBg="1"/>
      <p:bldP spid="13326" grpId="0"/>
      <p:bldP spid="13327" grpId="0" bldLvl="0" animBg="1"/>
      <p:bldP spid="13328" grpId="0" bldLvl="0" animBg="1"/>
      <p:bldP spid="13329" grpId="0"/>
      <p:bldP spid="13330" grpId="0" bldLvl="0" animBg="1"/>
      <p:bldP spid="13331" grpId="0"/>
      <p:bldP spid="133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ba937dd4d4faac3da38bb76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0"/>
            <a:ext cx="4820920" cy="48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370965" y="379095"/>
            <a:ext cx="18961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1200" b="1" dirty="0">
              <a:solidFill>
                <a:srgbClr val="FFA100"/>
              </a:solidFill>
              <a:latin typeface="+mj-ea"/>
              <a:ea typeface="+mj-ea"/>
            </a:endParaRPr>
          </a:p>
        </p:txBody>
      </p:sp>
      <p:pic>
        <p:nvPicPr>
          <p:cNvPr id="2" name="图片 1" descr="22171662515964_.pi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270"/>
            <a:ext cx="3950335" cy="4835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4935" y="-1270"/>
            <a:ext cx="3400425" cy="483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370965" y="379095"/>
            <a:ext cx="18961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1200" b="1" dirty="0">
              <a:solidFill>
                <a:srgbClr val="FFA1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98825" cy="4825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98825" y="0"/>
            <a:ext cx="3583940" cy="482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370965" y="379095"/>
            <a:ext cx="18961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1200" b="1" dirty="0">
              <a:solidFill>
                <a:srgbClr val="FFA1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42970" y="815340"/>
            <a:ext cx="5701030" cy="4010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2700"/>
            <a:ext cx="3619500" cy="482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WPS 文字</Application>
  <PresentationFormat>全屏显示(16:9)</PresentationFormat>
  <Paragraphs>28</Paragraphs>
  <Slides>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方正稚艺简体</vt:lpstr>
      <vt:lpstr>苹方-简</vt:lpstr>
      <vt:lpstr>造字工房悦黑演示版常规体</vt:lpstr>
      <vt:lpstr>汉仪中黑KW</vt:lpstr>
      <vt:lpstr>等线</vt:lpstr>
      <vt:lpstr>汉仪中等线KW</vt:lpstr>
      <vt:lpstr>Calibri</vt:lpstr>
      <vt:lpstr>Helvetica Neue</vt:lpstr>
      <vt:lpstr>微软雅黑</vt:lpstr>
      <vt:lpstr>汉仪旗黑</vt:lpstr>
      <vt:lpstr>宋体</vt:lpstr>
      <vt:lpstr>Arial Unicode MS</vt:lpstr>
      <vt:lpstr>等线 Light</vt:lpstr>
      <vt:lpstr>Calibri Light</vt:lpstr>
      <vt:lpstr>汉仪立黑简</vt:lpstr>
      <vt:lpstr>方正平和简体</vt:lpstr>
      <vt:lpstr>汉仪书宋二KW</vt:lpstr>
      <vt:lpstr>Office 主题​​</vt:lpstr>
      <vt:lpstr>PowerPoint 演示文稿</vt:lpstr>
      <vt:lpstr>你喜欢生活中哪些物品的颜色，为什么？</vt:lpstr>
      <vt:lpstr>观察自然界的色彩，比比谁找到的颜色多？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吃瓜子吐瓜仁</cp:lastModifiedBy>
  <cp:revision>319</cp:revision>
  <dcterms:created xsi:type="dcterms:W3CDTF">2024-09-13T01:08:30Z</dcterms:created>
  <dcterms:modified xsi:type="dcterms:W3CDTF">2024-09-13T01:08:30Z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4D2684C1329CC9243B690F63F67CEBE0</vt:lpwstr>
  </property>
  <property fmtid="{D5CDD505-2E9C-101B-9397-08002B2CF9AE}" pid="3" name="KSOProductBuildVer">
    <vt:lpwstr>2052-6.11.0.8885</vt:lpwstr>
  </property>
</Properties>
</file>