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5" r:id="rId2"/>
    <p:sldId id="336" r:id="rId3"/>
    <p:sldId id="337" r:id="rId4"/>
    <p:sldId id="338" r:id="rId5"/>
    <p:sldId id="339" r:id="rId6"/>
    <p:sldId id="340" r:id="rId7"/>
    <p:sldId id="341" r:id="rId8"/>
    <p:sldId id="281" r:id="rId9"/>
    <p:sldId id="256" r:id="rId10"/>
    <p:sldId id="282" r:id="rId11"/>
    <p:sldId id="270" r:id="rId12"/>
    <p:sldId id="272" r:id="rId13"/>
    <p:sldId id="316" r:id="rId14"/>
    <p:sldId id="290" r:id="rId15"/>
    <p:sldId id="352" r:id="rId16"/>
    <p:sldId id="353" r:id="rId17"/>
    <p:sldId id="318" r:id="rId18"/>
    <p:sldId id="333" r:id="rId19"/>
    <p:sldId id="278" r:id="rId20"/>
  </p:sldIdLst>
  <p:sldSz cx="12192000" cy="6858000"/>
  <p:notesSz cx="7104063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A384"/>
    <a:srgbClr val="810379"/>
    <a:srgbClr val="FF5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-366" y="-84"/>
      </p:cViewPr>
      <p:guideLst>
        <p:guide orient="horz" pos="2160"/>
        <p:guide pos="38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688B3-F05D-4583-AF97-3FFAA3AE9FA7}" type="datetimeFigureOut">
              <a:rPr lang="zh-CN" altLang="en-US"/>
              <a:pPr>
                <a:defRPr/>
              </a:pPr>
              <a:t>2018-04-17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6FD8F-741E-4676-9C00-E68AF6E882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B9CFA-61A8-46DD-9000-1EAF7E834407}" type="datetimeFigureOut">
              <a:rPr lang="zh-CN" altLang="en-US"/>
              <a:pPr>
                <a:defRPr/>
              </a:pPr>
              <a:t>2018-04-17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B3A96-8CC0-4A48-A4BC-CB2AB6309E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F286A-0FA4-49B8-B800-0C0688DA1455}" type="datetimeFigureOut">
              <a:rPr lang="zh-CN" altLang="en-US"/>
              <a:pPr>
                <a:defRPr/>
              </a:pPr>
              <a:t>2018-04-17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6D74E-8760-42A9-B003-DE115AA0E92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52069-C397-4DD1-B799-9108202A707D}" type="datetimeFigureOut">
              <a:rPr lang="zh-CN" altLang="en-US"/>
              <a:pPr>
                <a:defRPr/>
              </a:pPr>
              <a:t>2018-04-17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03F91-757F-4AD0-A096-03215C87CB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DB1E0-F079-4D61-A1C4-51E1B17B6138}" type="datetimeFigureOut">
              <a:rPr lang="zh-CN" altLang="en-US"/>
              <a:pPr>
                <a:defRPr/>
              </a:pPr>
              <a:t>2018-04-17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682DB-26CB-45F6-B15E-F599A34F6E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C9C5D-70DC-4E89-B199-3EB333ED8FDA}" type="datetimeFigureOut">
              <a:rPr lang="zh-CN" altLang="en-US"/>
              <a:pPr>
                <a:defRPr/>
              </a:pPr>
              <a:t>2018-04-17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ED6DE-C26C-4352-9757-6F2DE0E32A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6C471-0B5B-43E2-88B3-4EF043D10B16}" type="datetimeFigureOut">
              <a:rPr lang="zh-CN" altLang="en-US"/>
              <a:pPr>
                <a:defRPr/>
              </a:pPr>
              <a:t>2018-04-17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723C3-7D12-4185-ABE6-C962821A5F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5A413-38A6-4A52-A06C-EB60FFFE8ED3}" type="datetimeFigureOut">
              <a:rPr lang="zh-CN" altLang="en-US"/>
              <a:pPr>
                <a:defRPr/>
              </a:pPr>
              <a:t>2018-04-17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87A64-415E-4754-9552-6A2A717F80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FBCC2-6E1F-4724-9622-218F5CBA305E}" type="datetimeFigureOut">
              <a:rPr lang="zh-CN" altLang="en-US"/>
              <a:pPr>
                <a:defRPr/>
              </a:pPr>
              <a:t>2018-04-17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3F137-15EE-476A-ACE9-320238D36A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08A03-FB42-495D-950F-A5758C13A34F}" type="datetimeFigureOut">
              <a:rPr lang="zh-CN" altLang="en-US"/>
              <a:pPr>
                <a:defRPr/>
              </a:pPr>
              <a:t>2018-04-17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DEA34-C989-4EFD-B806-F256E74456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BCF9999-421B-4593-B750-4C94FCE19F25}" type="datetimeFigureOut">
              <a:rPr lang="zh-CN" altLang="en-US"/>
              <a:pPr>
                <a:defRPr/>
              </a:pPr>
              <a:t>2018-04-17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BE6572C-42F2-44CA-9CC8-6552B2EAAE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38899;&#20048;&#35838;&#20214;\&#22993;&#33487;&#39118;&#20809;\3b&#12298;&#22993;&#33487;&#39118;&#20809;&#12299;&#20276;&#22863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38899;&#20048;&#35838;&#20214;\&#22993;&#33487;&#39118;&#20809;\&#38472;&#22372;&#40527;%20-%20&#20013;&#33457;&#20845;&#26495;%20(&#27743;&#21335;&#19997;&#31481;&#29256;)&#30701;.mp3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file:///D:\&#38899;&#20048;&#35838;&#20214;\&#22993;&#33487;&#39118;&#20809;\&#12298;&#22993;&#33487;&#39118;&#20809;&#12299;&#38477;2&#20010;&#35843;.mp3" TargetMode="External"/><Relationship Id="rId7" Type="http://schemas.openxmlformats.org/officeDocument/2006/relationships/image" Target="../media/image14.png"/><Relationship Id="rId2" Type="http://schemas.openxmlformats.org/officeDocument/2006/relationships/audio" Target="file:///D:\&#25945;&#26696;\&#22993;&#33487;&#39118;&#20809;\&#22993;&#33487;&#39118;&#20809;&#38899;&#20048;&#32032;&#26448;\222.mp3" TargetMode="External"/><Relationship Id="rId1" Type="http://schemas.openxmlformats.org/officeDocument/2006/relationships/audio" Target="file:///D:\&#38899;&#20048;&#35838;&#20214;\&#22993;&#33487;&#39118;&#20809;\3b&#12298;&#22993;&#33487;&#39118;&#20809;&#12299;&#20276;&#22863;.mp3" TargetMode="Externa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file:///D:\&#38899;&#20048;&#35838;&#20214;\&#22993;&#33487;&#39118;&#20809;\&#12298;&#22993;&#33487;&#39118;&#20809;&#12299;&#38477;2&#20010;&#35843;&#30701;.mp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25945;&#26696;\&#22993;&#33487;&#39118;&#20809;\&#22993;&#33487;&#39118;&#20809;&#38899;&#20048;&#32032;&#26448;\&#21512;&#21809;&#35270;&#39057;.mp4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file:///D:\&#25945;&#26696;\&#22993;&#33487;&#39118;&#20809;\&#22993;&#33487;&#39118;&#20809;&#38899;&#20048;&#32032;&#26448;\&#26391;&#35829;+&#20276;&#22863;.wav" TargetMode="External"/><Relationship Id="rId7" Type="http://schemas.openxmlformats.org/officeDocument/2006/relationships/image" Target="../media/image14.png"/><Relationship Id="rId2" Type="http://schemas.openxmlformats.org/officeDocument/2006/relationships/audio" Target="file:///D:\&#25945;&#26696;\&#22993;&#33487;&#39118;&#20809;\3b&#12298;&#22993;&#33487;&#39118;&#20809;&#12299;&#20276;&#22863;&#30701;.mp3" TargetMode="External"/><Relationship Id="rId1" Type="http://schemas.openxmlformats.org/officeDocument/2006/relationships/audio" Target="file:///D:\&#25945;&#26696;\&#22993;&#33487;&#39118;&#20809;\&#12298;&#22993;&#33487;&#39118;&#20809;&#12299;&#38477;2&#20010;&#35843;&#30701;.mp3" TargetMode="Externa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file:///D:\&#25945;&#26696;\&#22993;&#33487;&#39118;&#20809;\&#22993;&#33487;&#39118;&#20809;&#38899;&#20048;&#32032;&#26448;\&#26391;&#35829;+&#20276;&#22863;&#30701;.mp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&#25945;&#26696;\&#22993;&#33487;&#39118;&#20809;\&#12298;&#22993;&#33487;&#39118;&#20809;&#12299;&#38477;2&#20010;&#35843;&#30701;.mp3" TargetMode="External"/><Relationship Id="rId1" Type="http://schemas.openxmlformats.org/officeDocument/2006/relationships/audio" Target="file:///D:\&#25945;&#26696;\&#22993;&#33487;&#39118;&#20809;\&#12298;&#22993;&#33487;&#39118;&#20809;&#12299;&#38477;2&#20010;&#35843;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&#22993;&#33487;&#39118;&#20809;\&#26080;&#38177;&#26223;&#20999;.mp3" TargetMode="Externa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25945;&#26696;\&#22993;&#33487;&#39118;&#20809;\&#38472;&#22372;&#40527;%20-%20&#20013;&#33457;&#20845;&#26495;%20(&#27743;&#21335;&#19997;&#31481;&#29256;).mp3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esktop\&#22993;&#33487;&#39118;&#20809;\&#32467;&#26463;&#38899;&#20048;.mp3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38899;&#20048;&#35838;&#20214;\&#22993;&#33487;&#39118;&#20809;\&#25913;&#23567;-&#27743;&#21335;&#22909;&#39118;&#20809;.mp4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2290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2291" name="图片 3" descr="35351794_140293150930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-25400"/>
            <a:ext cx="12204700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3b《姑苏风光》伴奏.mp3">
            <a:hlinkClick r:id="" action="ppaction://media"/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3025" y="6276975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" showWhenStopped="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21506" name="内容占位符 3" descr="timg (15)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7463" y="-3175"/>
            <a:ext cx="12165013" cy="6835775"/>
          </a:xfrm>
        </p:spPr>
      </p:pic>
      <p:sp>
        <p:nvSpPr>
          <p:cNvPr id="17" name="矩形 16"/>
          <p:cNvSpPr/>
          <p:nvPr/>
        </p:nvSpPr>
        <p:spPr>
          <a:xfrm>
            <a:off x="154305" y="133350"/>
            <a:ext cx="3243580" cy="10147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</a:rPr>
              <a:t>苏州评弹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008188" y="5356225"/>
            <a:ext cx="760571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</a:rPr>
              <a:t>苏州评弹用苏州方言演唱，演员均自弹自唱，苏州评弹是苏州人最喜爱的艺术表演。</a:t>
            </a:r>
          </a:p>
        </p:txBody>
      </p:sp>
      <p:pic>
        <p:nvPicPr>
          <p:cNvPr id="21509" name="图片 2" descr="timg (1)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1323975"/>
            <a:ext cx="6748463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内容占位符 3" descr="timg (15)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175" y="19050"/>
            <a:ext cx="12211050" cy="6819900"/>
          </a:xfrm>
        </p:spPr>
      </p:pic>
      <p:sp>
        <p:nvSpPr>
          <p:cNvPr id="9" name="文本框 8"/>
          <p:cNvSpPr txBox="1"/>
          <p:nvPr/>
        </p:nvSpPr>
        <p:spPr>
          <a:xfrm>
            <a:off x="3210560" y="2181860"/>
            <a:ext cx="6278880" cy="31692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</a:rPr>
              <a:t>上有天堂，下有苏杭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40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</a:rPr>
              <a:t>杭州西湖，苏州有山塘。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4000">
              <a:solidFill>
                <a:srgbClr val="FF5050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</a:rPr>
              <a:t>两处好地方，两处好风光。</a:t>
            </a:r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3119438" y="1925638"/>
            <a:ext cx="6797675" cy="3160712"/>
            <a:chOff x="3904" y="3600"/>
            <a:chExt cx="10705" cy="4977"/>
          </a:xfrm>
        </p:grpSpPr>
        <p:sp>
          <p:nvSpPr>
            <p:cNvPr id="22533" name="文本框 9"/>
            <p:cNvSpPr txBox="1">
              <a:spLocks noChangeArrowheads="1"/>
            </p:cNvSpPr>
            <p:nvPr/>
          </p:nvSpPr>
          <p:spPr bwMode="auto">
            <a:xfrm>
              <a:off x="3904" y="3600"/>
              <a:ext cx="7559" cy="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000" b="1">
                  <a:latin typeface="Calibri" pitchFamily="34" charset="0"/>
                </a:rPr>
                <a:t> sang   yu     ti    dang                           sou           </a:t>
              </a:r>
              <a:r>
                <a:rPr lang="en-US" altLang="zh-CN">
                  <a:latin typeface="Calibri" pitchFamily="34" charset="0"/>
                </a:rPr>
                <a:t>    </a:t>
              </a:r>
            </a:p>
          </p:txBody>
        </p:sp>
        <p:sp>
          <p:nvSpPr>
            <p:cNvPr id="22534" name="文本框 10"/>
            <p:cNvSpPr txBox="1">
              <a:spLocks noChangeArrowheads="1"/>
            </p:cNvSpPr>
            <p:nvPr/>
          </p:nvSpPr>
          <p:spPr bwMode="auto">
            <a:xfrm>
              <a:off x="4880" y="5628"/>
              <a:ext cx="9729" cy="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000" b="1">
                  <a:latin typeface="Calibri" pitchFamily="34" charset="0"/>
                </a:rPr>
                <a:t>  zei           hou                     zei            sei   dang</a:t>
              </a:r>
            </a:p>
          </p:txBody>
        </p:sp>
        <p:sp>
          <p:nvSpPr>
            <p:cNvPr id="22535" name="文本框 11"/>
            <p:cNvSpPr txBox="1">
              <a:spLocks noChangeArrowheads="1"/>
            </p:cNvSpPr>
            <p:nvPr/>
          </p:nvSpPr>
          <p:spPr bwMode="auto">
            <a:xfrm>
              <a:off x="4880" y="7464"/>
              <a:ext cx="8088" cy="1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000" b="1">
                  <a:latin typeface="Calibri" pitchFamily="34" charset="0"/>
                </a:rPr>
                <a:t> qu     ha                                        qu    ha</a:t>
              </a:r>
            </a:p>
            <a:p>
              <a:endParaRPr lang="en-US" altLang="zh-CN" sz="2000" b="1">
                <a:latin typeface="Calibri" pitchFamily="34" charset="0"/>
              </a:endParaRPr>
            </a:p>
          </p:txBody>
        </p:sp>
      </p:grpSp>
      <p:pic>
        <p:nvPicPr>
          <p:cNvPr id="3" name="陈坤鹏 - 中花六板 (江南丝竹版)短.mp3">
            <a:hlinkClick r:id="" action="ppaction://media"/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175" y="5984875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42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AutoShape 2"/>
          <p:cNvSpPr>
            <a:spLocks noChangeArrowheads="1"/>
          </p:cNvSpPr>
          <p:nvPr/>
        </p:nvSpPr>
        <p:spPr bwMode="auto">
          <a:xfrm>
            <a:off x="742950" y="1327150"/>
            <a:ext cx="10029825" cy="5170488"/>
          </a:xfrm>
          <a:prstGeom prst="roundRect">
            <a:avLst>
              <a:gd name="adj" fmla="val 16667"/>
            </a:avLst>
          </a:prstGeom>
          <a:solidFill>
            <a:srgbClr val="FFFFFF">
              <a:alpha val="85097"/>
            </a:srgbClr>
          </a:solidFill>
          <a:ln w="57150" cap="rnd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just" fontAlgn="ctr">
              <a:buFont typeface="Arial" charset="0"/>
              <a:buNone/>
            </a:pPr>
            <a:endParaRPr lang="zh-CN" altLang="en-US" sz="2800">
              <a:solidFill>
                <a:srgbClr val="9933FF"/>
              </a:solidFill>
              <a:latin typeface="楷体_GB2312"/>
              <a:ea typeface="楷体_GB2312"/>
              <a:cs typeface="楷体_GB2312"/>
            </a:endParaRPr>
          </a:p>
        </p:txBody>
      </p:sp>
      <p:pic>
        <p:nvPicPr>
          <p:cNvPr id="23554" name="内容占位符 5" descr="图片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9525" y="11113"/>
            <a:ext cx="122301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组合 21"/>
          <p:cNvGrpSpPr>
            <a:grpSpLocks/>
          </p:cNvGrpSpPr>
          <p:nvPr/>
        </p:nvGrpSpPr>
        <p:grpSpPr bwMode="auto">
          <a:xfrm>
            <a:off x="1355725" y="3968750"/>
            <a:ext cx="9123363" cy="1604963"/>
            <a:chOff x="2136" y="6250"/>
            <a:chExt cx="14366" cy="2528"/>
          </a:xfrm>
        </p:grpSpPr>
        <p:sp>
          <p:nvSpPr>
            <p:cNvPr id="20" name="圆角矩形 19"/>
            <p:cNvSpPr/>
            <p:nvPr/>
          </p:nvSpPr>
          <p:spPr>
            <a:xfrm>
              <a:off x="2136" y="6250"/>
              <a:ext cx="7559" cy="86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8605" y="7913"/>
              <a:ext cx="7897" cy="86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28" name="组合 27"/>
          <p:cNvGrpSpPr>
            <a:grpSpLocks/>
          </p:cNvGrpSpPr>
          <p:nvPr/>
        </p:nvGrpSpPr>
        <p:grpSpPr bwMode="auto">
          <a:xfrm>
            <a:off x="2933700" y="3968750"/>
            <a:ext cx="5638800" cy="1693863"/>
            <a:chOff x="4692" y="6165"/>
            <a:chExt cx="8881" cy="2667"/>
          </a:xfrm>
        </p:grpSpPr>
        <p:sp>
          <p:nvSpPr>
            <p:cNvPr id="25" name="椭圆 24"/>
            <p:cNvSpPr/>
            <p:nvPr/>
          </p:nvSpPr>
          <p:spPr>
            <a:xfrm>
              <a:off x="4692" y="6165"/>
              <a:ext cx="2593" cy="972"/>
            </a:xfrm>
            <a:prstGeom prst="ellipse">
              <a:avLst/>
            </a:prstGeom>
            <a:solidFill>
              <a:srgbClr val="FF5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10975" y="7740"/>
              <a:ext cx="2598" cy="1092"/>
            </a:xfrm>
            <a:prstGeom prst="ellipse">
              <a:avLst/>
            </a:prstGeom>
            <a:solidFill>
              <a:srgbClr val="FF5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27" name="组合 26"/>
          <p:cNvGrpSpPr>
            <a:grpSpLocks/>
          </p:cNvGrpSpPr>
          <p:nvPr/>
        </p:nvGrpSpPr>
        <p:grpSpPr bwMode="auto">
          <a:xfrm>
            <a:off x="1355725" y="3984625"/>
            <a:ext cx="5553075" cy="1589088"/>
            <a:chOff x="2160" y="6274"/>
            <a:chExt cx="8744" cy="2504"/>
          </a:xfrm>
        </p:grpSpPr>
        <p:sp>
          <p:nvSpPr>
            <p:cNvPr id="23" name="椭圆 22"/>
            <p:cNvSpPr/>
            <p:nvPr/>
          </p:nvSpPr>
          <p:spPr>
            <a:xfrm>
              <a:off x="2160" y="6274"/>
              <a:ext cx="2447" cy="86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8457" y="7915"/>
              <a:ext cx="2447" cy="86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1217613" y="1728788"/>
            <a:ext cx="7599362" cy="1789112"/>
            <a:chOff x="1918" y="2723"/>
            <a:chExt cx="11968" cy="2818"/>
          </a:xfrm>
        </p:grpSpPr>
        <p:sp>
          <p:nvSpPr>
            <p:cNvPr id="10" name="圆角矩形 9"/>
            <p:cNvSpPr/>
            <p:nvPr/>
          </p:nvSpPr>
          <p:spPr>
            <a:xfrm>
              <a:off x="1918" y="4548"/>
              <a:ext cx="4418" cy="993"/>
            </a:xfrm>
            <a:prstGeom prst="roundRect">
              <a:avLst/>
            </a:prstGeom>
            <a:solidFill>
              <a:srgbClr val="F3A3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4903" y="2723"/>
              <a:ext cx="2028" cy="840"/>
            </a:xfrm>
            <a:prstGeom prst="roundRect">
              <a:avLst/>
            </a:prstGeom>
            <a:solidFill>
              <a:srgbClr val="F3A3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7193" y="2723"/>
              <a:ext cx="2258" cy="840"/>
            </a:xfrm>
            <a:prstGeom prst="roundRect">
              <a:avLst/>
            </a:prstGeom>
            <a:solidFill>
              <a:srgbClr val="F3A3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10898" y="2723"/>
              <a:ext cx="2988" cy="840"/>
            </a:xfrm>
            <a:prstGeom prst="roundRect">
              <a:avLst/>
            </a:prstGeom>
            <a:solidFill>
              <a:srgbClr val="F3A3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17" name="组合 16"/>
          <p:cNvGrpSpPr>
            <a:grpSpLocks/>
          </p:cNvGrpSpPr>
          <p:nvPr/>
        </p:nvGrpSpPr>
        <p:grpSpPr bwMode="auto">
          <a:xfrm>
            <a:off x="2922588" y="3968750"/>
            <a:ext cx="7339012" cy="1649413"/>
            <a:chOff x="4585" y="6322"/>
            <a:chExt cx="11557" cy="2597"/>
          </a:xfrm>
        </p:grpSpPr>
        <p:sp>
          <p:nvSpPr>
            <p:cNvPr id="13" name="圆角矩形 12"/>
            <p:cNvSpPr/>
            <p:nvPr/>
          </p:nvSpPr>
          <p:spPr>
            <a:xfrm>
              <a:off x="10897" y="7894"/>
              <a:ext cx="2795" cy="1025"/>
            </a:xfrm>
            <a:prstGeom prst="roundRect">
              <a:avLst/>
            </a:prstGeom>
            <a:solidFill>
              <a:srgbClr val="F3A3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7195" y="6342"/>
              <a:ext cx="2255" cy="930"/>
            </a:xfrm>
            <a:prstGeom prst="roundRect">
              <a:avLst/>
            </a:prstGeom>
            <a:solidFill>
              <a:srgbClr val="F3A3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3887" y="7892"/>
              <a:ext cx="2255" cy="1027"/>
            </a:xfrm>
            <a:prstGeom prst="roundRect">
              <a:avLst/>
            </a:prstGeom>
            <a:solidFill>
              <a:srgbClr val="F3A3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4585" y="6322"/>
              <a:ext cx="2575" cy="905"/>
            </a:xfrm>
            <a:prstGeom prst="roundRect">
              <a:avLst/>
            </a:prstGeom>
            <a:solidFill>
              <a:srgbClr val="F3A38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23560" name="内容占位符 11367" descr="二14"/>
          <p:cNvPicPr>
            <a:picLocks noGrp="1" noChangeAspect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>
          <a:xfrm>
            <a:off x="1217613" y="1093788"/>
            <a:ext cx="9313862" cy="4864100"/>
          </a:xfrm>
        </p:spPr>
      </p:pic>
      <p:sp>
        <p:nvSpPr>
          <p:cNvPr id="23561" name="WordArt 5"/>
          <p:cNvSpPr>
            <a:spLocks noTextEdit="1"/>
          </p:cNvSpPr>
          <p:nvPr/>
        </p:nvSpPr>
        <p:spPr bwMode="auto">
          <a:xfrm>
            <a:off x="4260850" y="876300"/>
            <a:ext cx="2663825" cy="7207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dist"/>
            <a:r>
              <a:rPr lang="zh-CN" alt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宋体"/>
                <a:ea typeface="宋体"/>
              </a:rPr>
              <a:t>姑苏风光</a:t>
            </a:r>
          </a:p>
        </p:txBody>
      </p: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1123950" y="2476500"/>
            <a:ext cx="8963025" cy="2549525"/>
            <a:chOff x="1771" y="3900"/>
            <a:chExt cx="14114" cy="4014"/>
          </a:xfrm>
        </p:grpSpPr>
        <p:sp>
          <p:nvSpPr>
            <p:cNvPr id="23567" name="文本框 66"/>
            <p:cNvSpPr txBox="1">
              <a:spLocks noChangeArrowheads="1"/>
            </p:cNvSpPr>
            <p:nvPr/>
          </p:nvSpPr>
          <p:spPr bwMode="auto">
            <a:xfrm>
              <a:off x="7212" y="5670"/>
              <a:ext cx="1007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Calibri" pitchFamily="34" charset="0"/>
                </a:rPr>
                <a:t>    zei</a:t>
              </a:r>
            </a:p>
          </p:txBody>
        </p:sp>
        <p:sp>
          <p:nvSpPr>
            <p:cNvPr id="23568" name="文本框 67"/>
            <p:cNvSpPr txBox="1">
              <a:spLocks noChangeArrowheads="1"/>
            </p:cNvSpPr>
            <p:nvPr/>
          </p:nvSpPr>
          <p:spPr bwMode="auto">
            <a:xfrm>
              <a:off x="9187" y="5670"/>
              <a:ext cx="856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Calibri" pitchFamily="34" charset="0"/>
                </a:rPr>
                <a:t>hou</a:t>
              </a:r>
            </a:p>
          </p:txBody>
        </p:sp>
        <p:sp>
          <p:nvSpPr>
            <p:cNvPr id="23569" name="文本框 68"/>
            <p:cNvSpPr txBox="1">
              <a:spLocks noChangeArrowheads="1"/>
            </p:cNvSpPr>
            <p:nvPr/>
          </p:nvSpPr>
          <p:spPr bwMode="auto">
            <a:xfrm>
              <a:off x="12567" y="5670"/>
              <a:ext cx="853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Calibri" pitchFamily="34" charset="0"/>
                </a:rPr>
                <a:t>  sei</a:t>
              </a:r>
            </a:p>
          </p:txBody>
        </p:sp>
        <p:sp>
          <p:nvSpPr>
            <p:cNvPr id="23570" name="文本框 61"/>
            <p:cNvSpPr txBox="1">
              <a:spLocks noChangeArrowheads="1"/>
            </p:cNvSpPr>
            <p:nvPr/>
          </p:nvSpPr>
          <p:spPr bwMode="auto">
            <a:xfrm>
              <a:off x="1771" y="3969"/>
              <a:ext cx="1121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Calibri" pitchFamily="34" charset="0"/>
                  <a:sym typeface="+mn-ea"/>
                </a:rPr>
                <a:t>  sang</a:t>
              </a:r>
              <a:endParaRPr lang="zh-CN" altLang="en-US">
                <a:solidFill>
                  <a:srgbClr val="FF0000"/>
                </a:solidFill>
                <a:latin typeface="Calibri" pitchFamily="34" charset="0"/>
                <a:sym typeface="+mn-ea"/>
              </a:endParaRPr>
            </a:p>
          </p:txBody>
        </p:sp>
        <p:sp>
          <p:nvSpPr>
            <p:cNvPr id="23571" name="文本框 62"/>
            <p:cNvSpPr txBox="1">
              <a:spLocks noChangeArrowheads="1"/>
            </p:cNvSpPr>
            <p:nvPr/>
          </p:nvSpPr>
          <p:spPr bwMode="auto">
            <a:xfrm>
              <a:off x="3405" y="3969"/>
              <a:ext cx="721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Calibri" pitchFamily="34" charset="0"/>
                </a:rPr>
                <a:t> yu</a:t>
              </a:r>
              <a:endParaRPr lang="zh-CN" altLang="en-US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23572" name="文本框 63"/>
            <p:cNvSpPr txBox="1">
              <a:spLocks noChangeArrowheads="1"/>
            </p:cNvSpPr>
            <p:nvPr/>
          </p:nvSpPr>
          <p:spPr bwMode="auto">
            <a:xfrm>
              <a:off x="7177" y="3969"/>
              <a:ext cx="877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Calibri" pitchFamily="34" charset="0"/>
                </a:rPr>
                <a:t>  ti</a:t>
              </a:r>
            </a:p>
          </p:txBody>
        </p:sp>
        <p:sp>
          <p:nvSpPr>
            <p:cNvPr id="23573" name="文本框 64"/>
            <p:cNvSpPr txBox="1">
              <a:spLocks noChangeArrowheads="1"/>
            </p:cNvSpPr>
            <p:nvPr/>
          </p:nvSpPr>
          <p:spPr bwMode="auto">
            <a:xfrm>
              <a:off x="9450" y="3969"/>
              <a:ext cx="1169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Calibri" pitchFamily="34" charset="0"/>
                </a:rPr>
                <a:t>  dang</a:t>
              </a:r>
            </a:p>
          </p:txBody>
        </p:sp>
        <p:sp>
          <p:nvSpPr>
            <p:cNvPr id="23574" name="文本框 65"/>
            <p:cNvSpPr txBox="1">
              <a:spLocks noChangeArrowheads="1"/>
            </p:cNvSpPr>
            <p:nvPr/>
          </p:nvSpPr>
          <p:spPr bwMode="auto">
            <a:xfrm>
              <a:off x="14996" y="3900"/>
              <a:ext cx="889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Calibri" pitchFamily="34" charset="0"/>
                </a:rPr>
                <a:t> sou</a:t>
              </a:r>
            </a:p>
          </p:txBody>
        </p:sp>
        <p:sp>
          <p:nvSpPr>
            <p:cNvPr id="23575" name="文本框 69"/>
            <p:cNvSpPr txBox="1">
              <a:spLocks noChangeArrowheads="1"/>
            </p:cNvSpPr>
            <p:nvPr/>
          </p:nvSpPr>
          <p:spPr bwMode="auto">
            <a:xfrm>
              <a:off x="3029" y="7334"/>
              <a:ext cx="666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Calibri" pitchFamily="34" charset="0"/>
                </a:rPr>
                <a:t>qu</a:t>
              </a:r>
            </a:p>
          </p:txBody>
        </p:sp>
        <p:sp>
          <p:nvSpPr>
            <p:cNvPr id="23576" name="文本框 70"/>
            <p:cNvSpPr txBox="1">
              <a:spLocks noChangeArrowheads="1"/>
            </p:cNvSpPr>
            <p:nvPr/>
          </p:nvSpPr>
          <p:spPr bwMode="auto">
            <a:xfrm>
              <a:off x="4344" y="7334"/>
              <a:ext cx="811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Calibri" pitchFamily="34" charset="0"/>
                </a:rPr>
                <a:t>  ha</a:t>
              </a:r>
            </a:p>
          </p:txBody>
        </p:sp>
      </p:grpSp>
      <p:pic>
        <p:nvPicPr>
          <p:cNvPr id="31" name="3b《姑苏风光》伴奏.mp3">
            <a:hlinkClick r:id="" action="ppaction://media"/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1601450" y="5878513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222.mp3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1601450" y="5338763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《姑苏风光》降2个调.mp3">
            <a:hlinkClick r:id="" action="ppaction://media"/>
          </p:cNvPr>
          <p:cNvPicPr>
            <a:picLocks noChangeAspect="1" noChangeArrowheads="1"/>
          </p:cNvPicPr>
          <p:nvPr>
            <a:audioFile r:link="rId3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-9525" y="5259388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《姑苏风光》降2个调短.mp3">
            <a:hlinkClick r:id="" action="ppaction://media"/>
          </p:cNvPr>
          <p:cNvPicPr>
            <a:picLocks noChangeAspect="1" noChangeArrowheads="1"/>
          </p:cNvPicPr>
          <p:nvPr>
            <a:audioFile r:link="rId4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-9525" y="5662613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15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5153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7" dur="10754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1" dur="51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7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7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>
                <p:cTn id="7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24578" name="内容占位符 3" descr="timg (15)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700" y="-19050"/>
            <a:ext cx="12165013" cy="6911975"/>
          </a:xfrm>
        </p:spPr>
      </p:pic>
      <p:sp>
        <p:nvSpPr>
          <p:cNvPr id="3" name="矩形 2"/>
          <p:cNvSpPr/>
          <p:nvPr/>
        </p:nvSpPr>
        <p:spPr>
          <a:xfrm>
            <a:off x="298450" y="106680"/>
            <a:ext cx="2938780" cy="9220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</a:rPr>
              <a:t>老曲新唱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080895" y="6045835"/>
            <a:ext cx="8030210" cy="5219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8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n-lt"/>
                <a:ea typeface="+mn-ea"/>
              </a:rPr>
              <a:t>思考：视频中的演唱者是用了什么演唱形式？</a:t>
            </a:r>
          </a:p>
        </p:txBody>
      </p:sp>
      <p:pic>
        <p:nvPicPr>
          <p:cNvPr id="4" name="合唱视频.mp4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638300" y="1028700"/>
            <a:ext cx="8335963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内容占位符 5" descr="图片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50" y="11113"/>
            <a:ext cx="121539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内容占位符 11367" descr="二14"/>
          <p:cNvPicPr>
            <a:picLocks noGrp="1" noChangeAspect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>
          <a:xfrm>
            <a:off x="1338263" y="1158875"/>
            <a:ext cx="8691562" cy="5322888"/>
          </a:xfrm>
        </p:spPr>
      </p:pic>
      <p:sp>
        <p:nvSpPr>
          <p:cNvPr id="25603" name="WordArt 5"/>
          <p:cNvSpPr>
            <a:spLocks noTextEdit="1"/>
          </p:cNvSpPr>
          <p:nvPr/>
        </p:nvSpPr>
        <p:spPr bwMode="auto">
          <a:xfrm>
            <a:off x="4260850" y="876300"/>
            <a:ext cx="2663825" cy="7207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dist"/>
            <a:r>
              <a:rPr lang="zh-CN" alt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宋体"/>
                <a:ea typeface="宋体"/>
              </a:rPr>
              <a:t>姑苏风光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608638" y="2759075"/>
            <a:ext cx="1719262" cy="3984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>
                <a:solidFill>
                  <a:srgbClr val="FF0000"/>
                </a:solidFill>
                <a:latin typeface="+mn-ea"/>
                <a:ea typeface="+mn-ea"/>
              </a:rPr>
              <a:t>  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天</a:t>
            </a:r>
            <a:r>
              <a:rPr lang="en-US" altLang="zh-CN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~~  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堂</a:t>
            </a:r>
            <a:r>
              <a:rPr lang="en-US" altLang="zh-CN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~~</a:t>
            </a:r>
            <a:endParaRPr lang="zh-CN" altLang="en-US" sz="2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951163" y="3697288"/>
            <a:ext cx="1079500" cy="3984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>
                <a:solidFill>
                  <a:srgbClr val="FF0000"/>
                </a:solidFill>
                <a:latin typeface="+mn-ea"/>
                <a:ea typeface="+mn-ea"/>
              </a:rPr>
              <a:t>  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杭</a:t>
            </a:r>
            <a:r>
              <a:rPr lang="en-US" altLang="zh-CN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~~~</a:t>
            </a:r>
            <a:endParaRPr lang="zh-CN" altLang="en-US" sz="2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606" name="文本框 21"/>
          <p:cNvSpPr txBox="1">
            <a:spLocks noChangeArrowheads="1"/>
          </p:cNvSpPr>
          <p:nvPr/>
        </p:nvSpPr>
        <p:spPr bwMode="auto">
          <a:xfrm>
            <a:off x="3559175" y="6386513"/>
            <a:ext cx="17653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Calibri" pitchFamily="34" charset="0"/>
              </a:rPr>
              <a:t>      </a:t>
            </a:r>
            <a:r>
              <a:rPr lang="zh-CN" altLang="en-US" sz="2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哎呀哎</a:t>
            </a:r>
            <a:r>
              <a:rPr lang="en-US" altLang="zh-CN" sz="2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~</a:t>
            </a:r>
            <a:r>
              <a:rPr lang="zh-CN" altLang="en-US" sz="2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呀</a:t>
            </a:r>
            <a:endParaRPr lang="en-US" altLang="zh-CN" sz="20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5607" name="文本框 2"/>
          <p:cNvSpPr txBox="1">
            <a:spLocks noChangeArrowheads="1"/>
          </p:cNvSpPr>
          <p:nvPr/>
        </p:nvSpPr>
        <p:spPr bwMode="auto">
          <a:xfrm>
            <a:off x="5086350" y="3932238"/>
            <a:ext cx="4913313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zh-CN" sz="2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西   湖  苏州么 有   山    塘（哎呀）</a:t>
            </a:r>
          </a:p>
        </p:txBody>
      </p:sp>
      <p:sp>
        <p:nvSpPr>
          <p:cNvPr id="25608" name="文本框 3"/>
          <p:cNvSpPr txBox="1">
            <a:spLocks noChangeArrowheads="1"/>
          </p:cNvSpPr>
          <p:nvPr/>
        </p:nvSpPr>
        <p:spPr bwMode="auto">
          <a:xfrm>
            <a:off x="6621463" y="6448425"/>
            <a:ext cx="2486025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好 风         光。</a:t>
            </a:r>
          </a:p>
        </p:txBody>
      </p:sp>
      <p:pic>
        <p:nvPicPr>
          <p:cNvPr id="5" name="《姑苏风光》降2个调短.mp3">
            <a:hlinkClick r:id="" action="ppaction://media"/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9050" y="5222875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3b《姑苏风光》伴奏短.mp3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9050" y="5767388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1" name="文本框 1"/>
          <p:cNvSpPr txBox="1">
            <a:spLocks noChangeArrowheads="1"/>
          </p:cNvSpPr>
          <p:nvPr/>
        </p:nvSpPr>
        <p:spPr bwMode="auto">
          <a:xfrm>
            <a:off x="1127125" y="5159375"/>
            <a:ext cx="419735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  </a:t>
            </a:r>
            <a:r>
              <a:rPr lang="zh-CN" altLang="en-US" sz="2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两   处    好 地         方。</a:t>
            </a:r>
          </a:p>
        </p:txBody>
      </p:sp>
      <p:pic>
        <p:nvPicPr>
          <p:cNvPr id="8" name="朗诵+伴奏.wav">
            <a:hlinkClick r:id="" action="ppaction://media"/>
          </p:cNvPr>
          <p:cNvPicPr>
            <a:picLocks noChangeAspect="1" noChangeArrowheads="1"/>
          </p:cNvPicPr>
          <p:nvPr>
            <a:audioFile r:link="rId3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1553825" y="5994400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朗诵+伴奏短.mp3">
            <a:hlinkClick r:id="" action="ppaction://media"/>
          </p:cNvPr>
          <p:cNvPicPr>
            <a:picLocks noChangeAspect="1" noChangeArrowheads="1"/>
          </p:cNvPicPr>
          <p:nvPr>
            <a:audioFile r:link="rId4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1553825" y="5557838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15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515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143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6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737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26626" name="内容占位符 3" descr="timg (15)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5875" y="15875"/>
            <a:ext cx="12223750" cy="6826250"/>
          </a:xfrm>
        </p:spPr>
      </p:pic>
      <p:grpSp>
        <p:nvGrpSpPr>
          <p:cNvPr id="26627" name="组合 9"/>
          <p:cNvGrpSpPr>
            <a:grpSpLocks/>
          </p:cNvGrpSpPr>
          <p:nvPr/>
        </p:nvGrpSpPr>
        <p:grpSpPr bwMode="auto">
          <a:xfrm>
            <a:off x="2089150" y="1219200"/>
            <a:ext cx="8013700" cy="5410200"/>
            <a:chOff x="4178" y="2040"/>
            <a:chExt cx="12620" cy="8519"/>
          </a:xfrm>
        </p:grpSpPr>
        <p:pic>
          <p:nvPicPr>
            <p:cNvPr id="26629" name="图片 6" descr="IMG20171220130049"/>
            <p:cNvPicPr>
              <a:picLocks noChangeAspect="1"/>
            </p:cNvPicPr>
            <p:nvPr/>
          </p:nvPicPr>
          <p:blipFill>
            <a:blip r:embed="rId3"/>
            <a:srcRect t="53392" r="14261" b="9941"/>
            <a:stretch>
              <a:fillRect/>
            </a:stretch>
          </p:blipFill>
          <p:spPr bwMode="auto">
            <a:xfrm>
              <a:off x="4178" y="2040"/>
              <a:ext cx="12621" cy="4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0" name="图片 7" descr="IMG20171220130058"/>
            <p:cNvPicPr>
              <a:picLocks noChangeAspect="1"/>
            </p:cNvPicPr>
            <p:nvPr/>
          </p:nvPicPr>
          <p:blipFill>
            <a:blip r:embed="rId4"/>
            <a:srcRect l="3528" t="8189" b="36971"/>
            <a:stretch>
              <a:fillRect/>
            </a:stretch>
          </p:blipFill>
          <p:spPr bwMode="auto">
            <a:xfrm>
              <a:off x="4178" y="6333"/>
              <a:ext cx="12621" cy="4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矩形 8"/>
          <p:cNvSpPr/>
          <p:nvPr/>
        </p:nvSpPr>
        <p:spPr>
          <a:xfrm>
            <a:off x="148908" y="147320"/>
            <a:ext cx="5005705" cy="9220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</a:rPr>
              <a:t>姐妹艺术：锡剧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内容占位符 5" descr="图片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" y="11113"/>
            <a:ext cx="121539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内容占位符 11367" descr="二14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338263" y="1158875"/>
            <a:ext cx="8691562" cy="5322888"/>
          </a:xfrm>
        </p:spPr>
      </p:pic>
      <p:sp>
        <p:nvSpPr>
          <p:cNvPr id="27651" name="WordArt 5"/>
          <p:cNvSpPr>
            <a:spLocks noTextEdit="1"/>
          </p:cNvSpPr>
          <p:nvPr/>
        </p:nvSpPr>
        <p:spPr bwMode="auto">
          <a:xfrm>
            <a:off x="4260850" y="876300"/>
            <a:ext cx="2663825" cy="7207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dist"/>
            <a:r>
              <a:rPr lang="zh-CN" alt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宋体"/>
                <a:ea typeface="宋体"/>
              </a:rPr>
              <a:t>姑苏风光</a:t>
            </a:r>
          </a:p>
        </p:txBody>
      </p:sp>
      <p:sp>
        <p:nvSpPr>
          <p:cNvPr id="27652" name="文本框 8"/>
          <p:cNvSpPr txBox="1">
            <a:spLocks noChangeArrowheads="1"/>
          </p:cNvSpPr>
          <p:nvPr/>
        </p:nvSpPr>
        <p:spPr bwMode="auto">
          <a:xfrm>
            <a:off x="1427163" y="2713038"/>
            <a:ext cx="8936037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zh-CN" sz="2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我    的     家     乡  是 江      阴，</a:t>
            </a:r>
          </a:p>
        </p:txBody>
      </p:sp>
      <p:sp>
        <p:nvSpPr>
          <p:cNvPr id="27653" name="文本框 9"/>
          <p:cNvSpPr txBox="1">
            <a:spLocks noChangeArrowheads="1"/>
          </p:cNvSpPr>
          <p:nvPr/>
        </p:nvSpPr>
        <p:spPr bwMode="auto">
          <a:xfrm>
            <a:off x="6731000" y="2713038"/>
            <a:ext cx="2871788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率先          发   展</a:t>
            </a:r>
          </a:p>
        </p:txBody>
      </p:sp>
      <p:sp>
        <p:nvSpPr>
          <p:cNvPr id="27654" name="文本框 10"/>
          <p:cNvSpPr txBox="1">
            <a:spLocks noChangeArrowheads="1"/>
          </p:cNvSpPr>
          <p:nvPr/>
        </p:nvSpPr>
        <p:spPr bwMode="auto">
          <a:xfrm>
            <a:off x="1676400" y="3992563"/>
            <a:ext cx="2230438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步不        停。</a:t>
            </a:r>
          </a:p>
        </p:txBody>
      </p:sp>
      <p:sp>
        <p:nvSpPr>
          <p:cNvPr id="27655" name="文本框 11"/>
          <p:cNvSpPr txBox="1">
            <a:spLocks noChangeArrowheads="1"/>
          </p:cNvSpPr>
          <p:nvPr/>
        </p:nvSpPr>
        <p:spPr bwMode="auto">
          <a:xfrm>
            <a:off x="4038600" y="3992563"/>
            <a:ext cx="564515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我用    小手     添  砖            瓦，</a:t>
            </a:r>
          </a:p>
        </p:txBody>
      </p:sp>
      <p:sp>
        <p:nvSpPr>
          <p:cNvPr id="27656" name="文本框 13"/>
          <p:cNvSpPr txBox="1">
            <a:spLocks noChangeArrowheads="1"/>
          </p:cNvSpPr>
          <p:nvPr/>
        </p:nvSpPr>
        <p:spPr bwMode="auto">
          <a:xfrm>
            <a:off x="1427163" y="5191125"/>
            <a:ext cx="4791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不  忘      家    乡     养  育 情。</a:t>
            </a:r>
          </a:p>
        </p:txBody>
      </p:sp>
      <p:sp>
        <p:nvSpPr>
          <p:cNvPr id="27657" name="文本框 14"/>
          <p:cNvSpPr txBox="1">
            <a:spLocks noChangeArrowheads="1"/>
          </p:cNvSpPr>
          <p:nvPr/>
        </p:nvSpPr>
        <p:spPr bwMode="auto">
          <a:xfrm>
            <a:off x="2017713" y="6326188"/>
            <a:ext cx="629285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不忘            家    乡 养  育恩   养 育 情。</a:t>
            </a:r>
          </a:p>
        </p:txBody>
      </p:sp>
      <p:pic>
        <p:nvPicPr>
          <p:cNvPr id="16" name="《姑苏风光》降2个调.mp3">
            <a:hlinkClick r:id="" action="ppaction://media"/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9050" y="5591175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《姑苏风光》降2个调短.mp3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9050" y="6061075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1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515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内容占位符 3" descr="timg (15)"/>
          <p:cNvPicPr>
            <a:picLocks noGrp="1"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-19050"/>
            <a:ext cx="12165013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无锡景切.mp3">
            <a:hlinkClick r:id="" action="ppaction://media"/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457825" y="3417888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文本框 5"/>
          <p:cNvSpPr txBox="1">
            <a:spLocks noChangeArrowheads="1"/>
          </p:cNvSpPr>
          <p:nvPr/>
        </p:nvSpPr>
        <p:spPr bwMode="auto">
          <a:xfrm>
            <a:off x="4278313" y="2649538"/>
            <a:ext cx="2976562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4400">
                <a:solidFill>
                  <a:srgbClr val="FF0000"/>
                </a:solidFill>
                <a:latin typeface="Calibri" pitchFamily="34" charset="0"/>
              </a:rPr>
              <a:t>《无锡景》</a:t>
            </a:r>
          </a:p>
        </p:txBody>
      </p:sp>
      <p:sp>
        <p:nvSpPr>
          <p:cNvPr id="13" name="矩形 12"/>
          <p:cNvSpPr/>
          <p:nvPr/>
        </p:nvSpPr>
        <p:spPr>
          <a:xfrm>
            <a:off x="-215265" y="315595"/>
            <a:ext cx="4850130" cy="10147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</a:rPr>
              <a:t>江南小调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2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29698" name="内容占位符 3" descr="timg (15)"/>
          <p:cNvPicPr>
            <a:picLocks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350" y="7938"/>
            <a:ext cx="12179300" cy="6840537"/>
          </a:xfrm>
        </p:spPr>
      </p:pic>
      <p:sp>
        <p:nvSpPr>
          <p:cNvPr id="5" name="矩形 4"/>
          <p:cNvSpPr/>
          <p:nvPr/>
        </p:nvSpPr>
        <p:spPr>
          <a:xfrm>
            <a:off x="420370" y="238760"/>
            <a:ext cx="2938780" cy="9220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</a:rPr>
              <a:t>交流分享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539240" y="5151120"/>
            <a:ext cx="8047990" cy="5219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n-lt"/>
                <a:ea typeface="+mn-ea"/>
              </a:rPr>
              <a:t>搜集还有哪些江南小调歌曲，与小伙伴互相交流。</a:t>
            </a:r>
          </a:p>
        </p:txBody>
      </p:sp>
      <p:grpSp>
        <p:nvGrpSpPr>
          <p:cNvPr id="29701" name="组合 14"/>
          <p:cNvGrpSpPr>
            <a:grpSpLocks/>
          </p:cNvGrpSpPr>
          <p:nvPr/>
        </p:nvGrpSpPr>
        <p:grpSpPr bwMode="auto">
          <a:xfrm>
            <a:off x="2170113" y="3024188"/>
            <a:ext cx="1571625" cy="808037"/>
            <a:chOff x="3562" y="4137"/>
            <a:chExt cx="2474" cy="1272"/>
          </a:xfrm>
        </p:grpSpPr>
        <p:sp>
          <p:nvSpPr>
            <p:cNvPr id="9" name="椭圆 8"/>
            <p:cNvSpPr/>
            <p:nvPr/>
          </p:nvSpPr>
          <p:spPr>
            <a:xfrm>
              <a:off x="3562" y="4137"/>
              <a:ext cx="2474" cy="12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562" y="4482"/>
              <a:ext cx="2459" cy="5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+mn-ea"/>
                </a:rPr>
                <a:t>《姑苏风光》</a:t>
              </a:r>
            </a:p>
          </p:txBody>
        </p:sp>
      </p:grpSp>
      <p:grpSp>
        <p:nvGrpSpPr>
          <p:cNvPr id="29702" name="组合 15"/>
          <p:cNvGrpSpPr>
            <a:grpSpLocks/>
          </p:cNvGrpSpPr>
          <p:nvPr/>
        </p:nvGrpSpPr>
        <p:grpSpPr bwMode="auto">
          <a:xfrm>
            <a:off x="3952875" y="3025775"/>
            <a:ext cx="1571625" cy="808038"/>
            <a:chOff x="6489" y="4138"/>
            <a:chExt cx="2474" cy="1272"/>
          </a:xfrm>
        </p:grpSpPr>
        <p:sp>
          <p:nvSpPr>
            <p:cNvPr id="10" name="椭圆 9"/>
            <p:cNvSpPr/>
            <p:nvPr/>
          </p:nvSpPr>
          <p:spPr>
            <a:xfrm>
              <a:off x="6489" y="4138"/>
              <a:ext cx="2474" cy="12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676" y="4483"/>
              <a:ext cx="2099" cy="5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  <a:ea typeface="+mn-ea"/>
                </a:rPr>
                <a:t>《无锡景》</a:t>
              </a: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819775" y="2922588"/>
            <a:ext cx="1681163" cy="101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</a:rPr>
              <a:t>...  ...</a:t>
            </a:r>
          </a:p>
        </p:txBody>
      </p:sp>
      <p:pic>
        <p:nvPicPr>
          <p:cNvPr id="18" name="陈坤鹏 - 中花六板 (江南丝竹版).mp3">
            <a:hlinkClick r:id="" action="ppaction://media"/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350" y="5862638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348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0722" name="内容占位符 3" descr="图片1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30163" y="0"/>
            <a:ext cx="12230101" cy="6880225"/>
          </a:xfrm>
        </p:spPr>
      </p:pic>
      <p:sp>
        <p:nvSpPr>
          <p:cNvPr id="5" name="矩形 4"/>
          <p:cNvSpPr/>
          <p:nvPr/>
        </p:nvSpPr>
        <p:spPr>
          <a:xfrm>
            <a:off x="3648393" y="2433320"/>
            <a:ext cx="4559935" cy="144526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8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</a:rPr>
              <a:t>再    见！</a:t>
            </a:r>
          </a:p>
        </p:txBody>
      </p:sp>
      <p:pic>
        <p:nvPicPr>
          <p:cNvPr id="7" name="结束音乐.mp3">
            <a:hlinkClick r:id="" action="ppaction://media"/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30163" y="6261100"/>
            <a:ext cx="619126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58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3314" name="内容占位符 3" descr="20120203044604473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1113" y="-22225"/>
            <a:ext cx="12212638" cy="6902450"/>
          </a:xfrm>
        </p:spPr>
      </p:pic>
    </p:spTree>
  </p:cSld>
  <p:clrMapOvr>
    <a:masterClrMapping/>
  </p:clrMapOvr>
  <p:transition advClick="0" advTm="6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4338" name="内容占位符 3" descr="timg (2)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7463" y="-4763"/>
            <a:ext cx="12226926" cy="6878638"/>
          </a:xfrm>
        </p:spPr>
      </p:pic>
    </p:spTree>
  </p:cSld>
  <p:clrMapOvr>
    <a:masterClrMapping/>
  </p:clrMapOvr>
  <p:transition advClick="0" advTm="6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5362" name="内容占位符 3" descr="timg (4)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9050" y="4763"/>
            <a:ext cx="12215813" cy="6889750"/>
          </a:xfrm>
        </p:spPr>
      </p:pic>
    </p:spTree>
  </p:cSld>
  <p:clrMapOvr>
    <a:masterClrMapping/>
  </p:clrMapOvr>
  <p:transition advClick="0" advTm="6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6386" name="内容占位符 3" descr="timg 77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175" y="-3175"/>
            <a:ext cx="12184063" cy="6878638"/>
          </a:xfrm>
        </p:spPr>
      </p:pic>
    </p:spTree>
  </p:cSld>
  <p:clrMapOvr>
    <a:masterClrMapping/>
  </p:clrMapOvr>
  <p:transition advClick="0" advTm="6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7410" name="内容占位符 3" descr="ee4181ea0191487498b8490ea031c2ea"/>
          <p:cNvPicPr>
            <a:picLocks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4925" y="-30163"/>
            <a:ext cx="12222163" cy="6892926"/>
          </a:xfrm>
        </p:spPr>
      </p:pic>
    </p:spTree>
  </p:cSld>
  <p:clrMapOvr>
    <a:masterClrMapping/>
  </p:clrMapOvr>
  <p:transition advClick="0" advTm="6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4" descr="timg (1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7938"/>
            <a:ext cx="12176125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4" name="内容占位符 3" descr="68"/>
          <p:cNvPicPr>
            <a:picLocks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7000" y="585788"/>
            <a:ext cx="4513263" cy="2822575"/>
          </a:xfrm>
        </p:spPr>
      </p:pic>
      <p:pic>
        <p:nvPicPr>
          <p:cNvPr id="6" name="图片 5" descr="timg (4)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2713" y="1690688"/>
            <a:ext cx="3517900" cy="2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2012020304460447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5813" y="274638"/>
            <a:ext cx="4665662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timg (2)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00875" y="3992563"/>
            <a:ext cx="457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timg (7)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63" y="3856038"/>
            <a:ext cx="4140200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4" descr="timg (15)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6675"/>
            <a:ext cx="1208405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4" name="改小-江南好风光.mp4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1616075" y="1162050"/>
            <a:ext cx="8426450" cy="53101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20482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20483" name="图片 3" descr="timg (1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7938"/>
            <a:ext cx="12176125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1899285" y="2439670"/>
            <a:ext cx="8180070" cy="255333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88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</a:rPr>
              <a:t>《姑苏风光》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</a:rPr>
              <a:t>           </a:t>
            </a:r>
            <a:endParaRPr lang="zh-CN" altLang="en-US" sz="6000" b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  <a:latin typeface="+mn-lt"/>
              <a:ea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131</Words>
  <Application>WPS 演示</Application>
  <PresentationFormat>自定义</PresentationFormat>
  <Paragraphs>30</Paragraphs>
  <Slides>19</Slides>
  <Notes>0</Notes>
  <HiddenSlides>0</HiddenSlides>
  <MMClips>17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演示文稿设计模板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Calibri</vt:lpstr>
      <vt:lpstr>宋体</vt:lpstr>
      <vt:lpstr>Arial</vt:lpstr>
      <vt:lpstr>Calibri Light</vt:lpstr>
      <vt:lpstr>楷体</vt:lpstr>
      <vt:lpstr>楷体_GB2312</vt:lpstr>
      <vt:lpstr>+mn-ea</vt:lpstr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ZGC</cp:lastModifiedBy>
  <cp:revision>161</cp:revision>
  <dcterms:created xsi:type="dcterms:W3CDTF">2017-09-21T13:44:00Z</dcterms:created>
  <dcterms:modified xsi:type="dcterms:W3CDTF">2018-04-17T00:03:30Z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</Properties>
</file>