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  <p:sldId id="260" r:id="rId4"/>
    <p:sldId id="261" r:id="rId5"/>
    <p:sldId id="262" r:id="rId6"/>
    <p:sldId id="256" r:id="rId7"/>
    <p:sldId id="257" r:id="rId8"/>
    <p:sldId id="258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5.xml"/><Relationship Id="rId3" Type="http://schemas.openxmlformats.org/officeDocument/2006/relationships/image" Target="../media/image1.pn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8.xml"/><Relationship Id="rId3" Type="http://schemas.openxmlformats.org/officeDocument/2006/relationships/image" Target="../media/image2.png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1.xml"/><Relationship Id="rId3" Type="http://schemas.openxmlformats.org/officeDocument/2006/relationships/image" Target="../media/image3.png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4.xml"/><Relationship Id="rId3" Type="http://schemas.openxmlformats.org/officeDocument/2006/relationships/image" Target="../media/image4.png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5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rcRect l="4804" t="36651" r="14181" b="19213"/>
          <a:stretch>
            <a:fillRect/>
          </a:stretch>
        </p:blipFill>
        <p:spPr>
          <a:xfrm>
            <a:off x="3332480" y="1242695"/>
            <a:ext cx="5642610" cy="40995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rcRect t="-6017" r="-10577"/>
          <a:stretch>
            <a:fillRect/>
          </a:stretch>
        </p:blipFill>
        <p:spPr>
          <a:xfrm>
            <a:off x="1772920" y="171450"/>
            <a:ext cx="8814435" cy="63385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658110" y="3164840"/>
            <a:ext cx="4766945" cy="1131570"/>
          </a:xfrm>
          <a:prstGeom prst="rect">
            <a:avLst/>
          </a:prstGeom>
          <a:noFill/>
          <a:ln w="539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rcRect l="38060" t="43656" r="40427" b="39079"/>
          <a:stretch>
            <a:fillRect/>
          </a:stretch>
        </p:blipFill>
        <p:spPr>
          <a:xfrm rot="5400000">
            <a:off x="2876550" y="80010"/>
            <a:ext cx="5979795" cy="64008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5400000">
            <a:off x="3037205" y="-641985"/>
            <a:ext cx="6175375" cy="82359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625715" y="2350770"/>
            <a:ext cx="542925" cy="605155"/>
          </a:xfrm>
          <a:prstGeom prst="rect">
            <a:avLst/>
          </a:prstGeom>
          <a:noFill/>
          <a:ln w="539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4452620" y="1068070"/>
            <a:ext cx="2986405" cy="30740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75555" y="4485640"/>
            <a:ext cx="17411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多选题</a:t>
            </a:r>
            <a:endParaRPr lang="zh-CN" altLang="en-US" sz="4000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4197985" y="477520"/>
            <a:ext cx="4138295" cy="41382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708650" y="4324985"/>
            <a:ext cx="17411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自评</a:t>
            </a:r>
            <a:endParaRPr lang="zh-CN" altLang="en-US" sz="4000"/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0" name="图片 150" descr="1_1061795115_171_85_3_1051203934_b4b3997d0bf3ba8ad91e41b7609368f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1190" y="1286510"/>
            <a:ext cx="2690495" cy="26904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11675" y="4111625"/>
            <a:ext cx="29241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3D</a:t>
            </a:r>
            <a:r>
              <a:rPr lang="zh-CN" altLang="en-US" sz="4000"/>
              <a:t>建模</a:t>
            </a:r>
            <a:r>
              <a:rPr lang="zh-CN" altLang="en-US" sz="4000"/>
              <a:t>软件</a:t>
            </a:r>
            <a:endParaRPr lang="zh-CN" altLang="en-US" sz="4000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</Words>
  <Application>WPS 演示</Application>
  <PresentationFormat>宽屏</PresentationFormat>
  <Paragraphs>6</Paragraphs>
  <Slides>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5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白菜炖猪</cp:lastModifiedBy>
  <cp:revision>157</cp:revision>
  <dcterms:created xsi:type="dcterms:W3CDTF">2019-06-19T02:08:00Z</dcterms:created>
  <dcterms:modified xsi:type="dcterms:W3CDTF">2025-12-17T04:03:15Z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36379E146DE4464EAFE54D680CEAD5EE_11</vt:lpwstr>
  </property>
</Properties>
</file>