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3"/>
    <p:sldId id="300" r:id="rId5"/>
    <p:sldId id="312" r:id="rId6"/>
    <p:sldId id="301" r:id="rId7"/>
    <p:sldId id="313" r:id="rId8"/>
    <p:sldId id="305" r:id="rId9"/>
    <p:sldId id="314" r:id="rId10"/>
  </p:sldIdLst>
  <p:sldSz cx="12192000" cy="6858000"/>
  <p:notesSz cx="6858000" cy="9144000"/>
  <p:embeddedFontLst>
    <p:embeddedFont>
      <p:font typeface="等线" panose="02010600030101010101" charset="-122"/>
      <p:regular r:id="rId14"/>
      <p:bold r:id="rId1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DDD8"/>
    <a:srgbClr val="807C78"/>
    <a:srgbClr val="779464"/>
    <a:srgbClr val="C6A732"/>
    <a:srgbClr val="6276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-69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font" Target="fonts/font2.fntdata"/><Relationship Id="rId14" Type="http://schemas.openxmlformats.org/officeDocument/2006/relationships/font" Target="fonts/font1.fntdata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27243-0943-4CD0-B808-C6AC6D2BBF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E2EE0-B9B7-4481-8CEF-2B941C9884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1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2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slide" Target="slide1.xml"/><Relationship Id="rId2" Type="http://schemas.openxmlformats.org/officeDocument/2006/relationships/image" Target="../media/image5.jpeg"/><Relationship Id="rId1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3.xml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4.xml"/><Relationship Id="rId2" Type="http://schemas.openxmlformats.org/officeDocument/2006/relationships/image" Target="../media/image12.jpe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5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6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675640" y="1466215"/>
            <a:ext cx="66351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779464"/>
                </a:solidFill>
                <a:cs typeface="+mn-ea"/>
                <a:sym typeface="+mn-lt"/>
              </a:rPr>
              <a:t> </a:t>
            </a:r>
            <a:r>
              <a:rPr lang="zh-CN" altLang="en-US" sz="4000" dirty="0">
                <a:solidFill>
                  <a:srgbClr val="779464"/>
                </a:solidFill>
                <a:cs typeface="+mn-ea"/>
                <a:sym typeface="+mn-ea"/>
              </a:rPr>
              <a:t>苏少版小学美术五年级下册</a:t>
            </a:r>
            <a:endParaRPr lang="zh-CN" altLang="en-US" sz="4000" kern="1200" baseline="0" dirty="0">
              <a:solidFill>
                <a:srgbClr val="779464"/>
              </a:solidFill>
              <a:cs typeface="+mn-ea"/>
            </a:endParaRPr>
          </a:p>
          <a:p>
            <a:pPr algn="ctr"/>
            <a:endParaRPr lang="zh-CN" altLang="en-US" sz="4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892747" y="4055438"/>
            <a:ext cx="5099541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教师：夏雨晴</a:t>
            </a:r>
            <a:endParaRPr lang="zh-CN" altLang="en-US" sz="1100" dirty="0" smtClea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9" name="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32703" y="-1231900"/>
            <a:ext cx="609600" cy="609600"/>
          </a:xfrm>
          <a:prstGeom prst="rect">
            <a:avLst/>
          </a:prstGeom>
        </p:spPr>
      </p:pic>
      <p:sp>
        <p:nvSpPr>
          <p:cNvPr id="3075" name="副标题 3074"/>
          <p:cNvSpPr>
            <a:spLocks noGrp="1"/>
          </p:cNvSpPr>
          <p:nvPr>
            <p:ph type="subTitle" idx="1"/>
          </p:nvPr>
        </p:nvSpPr>
        <p:spPr>
          <a:xfrm>
            <a:off x="6420485" y="2788285"/>
            <a:ext cx="4476115" cy="996950"/>
          </a:xfrm>
        </p:spPr>
        <p:txBody>
          <a:bodyPr vert="horz" wrap="square" anchor="t">
            <a:norm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80000"/>
              </a:lnSpc>
            </a:pPr>
            <a:r>
              <a:rPr lang="zh-CN" altLang="en-US" sz="48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90204" pitchFamily="34" charset="0"/>
                <a:ea typeface="宋体" panose="02010600030101010101" pitchFamily="2" charset="-122"/>
              </a:rPr>
              <a:t>近大远小</a:t>
            </a:r>
            <a:endParaRPr lang="zh-CN" altLang="en-US" sz="4800" b="1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副标题 3074"/>
          <p:cNvSpPr>
            <a:spLocks noGrp="1"/>
          </p:cNvSpPr>
          <p:nvPr/>
        </p:nvSpPr>
        <p:spPr>
          <a:xfrm>
            <a:off x="3092450" y="2635250"/>
            <a:ext cx="3803650" cy="9969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cene3d>
              <a:camera prst="orthographicFront"/>
              <a:lightRig rig="threePt" dir="t"/>
            </a:scene3d>
          </a:bodyPr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lvl="1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5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lvl="2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lvl="3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lvl="4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lvl="5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lvl="6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lvl="7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lvl="8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80000"/>
              </a:lnSpc>
              <a:buNone/>
            </a:pPr>
            <a:r>
              <a:rPr lang="zh-CN" altLang="en-US" sz="7200" kern="1200" baseline="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90204" pitchFamily="34" charset="0"/>
                <a:ea typeface="宋体" panose="02010600030101010101" pitchFamily="2" charset="-122"/>
              </a:rPr>
              <a:t>第</a:t>
            </a:r>
            <a:r>
              <a:rPr lang="en-US" altLang="zh-CN" sz="7200" kern="1200" baseline="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9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7200" kern="1200" baseline="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90204" pitchFamily="34" charset="0"/>
                <a:ea typeface="宋体" panose="02010600030101010101" pitchFamily="2" charset="-122"/>
              </a:rPr>
              <a:t>课</a:t>
            </a:r>
            <a:endParaRPr lang="zh-CN" altLang="en-US" sz="7200" kern="1200" baseline="0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0">
        <p14:flip dir="r"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截屏2023-02-06 07.42.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3870" y="2229485"/>
            <a:ext cx="5717540" cy="4271645"/>
          </a:xfrm>
          <a:prstGeom prst="rect">
            <a:avLst/>
          </a:prstGeom>
        </p:spPr>
      </p:pic>
      <p:sp>
        <p:nvSpPr>
          <p:cNvPr id="4098" name="文本框 4097"/>
          <p:cNvSpPr txBox="1"/>
          <p:nvPr/>
        </p:nvSpPr>
        <p:spPr>
          <a:xfrm>
            <a:off x="0" y="287973"/>
            <a:ext cx="5276850" cy="17399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600" b="1" u="sng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思考：</a:t>
            </a:r>
            <a:endParaRPr lang="zh-CN" altLang="en-US" sz="3600" b="1" u="sng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新魏" pitchFamily="2" charset="-122"/>
              <a:ea typeface="华文新魏" pitchFamily="2" charset="-122"/>
            </a:endParaRPr>
          </a:p>
          <a:p>
            <a:r>
              <a:rPr lang="zh-CN" altLang="en-US" sz="36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       站在一条笔直的公路上，远近有什么变化？</a:t>
            </a:r>
            <a:endParaRPr lang="zh-CN" altLang="en-US" sz="36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新魏" pitchFamily="2" charset="-122"/>
              <a:ea typeface="华文新魏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图片 6145" descr="323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83" y="4217035"/>
            <a:ext cx="3433762" cy="2297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图片 6146" descr="宽屏壁纸h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528" y="1399858"/>
            <a:ext cx="3311525" cy="268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图片 6147" descr="A111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1830" y="345440"/>
            <a:ext cx="3589020" cy="2365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图片 6148" descr="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3315" y="3668713"/>
            <a:ext cx="3240088" cy="2430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图片 6149" descr="258932045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108" y="867410"/>
            <a:ext cx="3095625" cy="228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1" name="文本框 6150"/>
          <p:cNvSpPr txBox="1"/>
          <p:nvPr/>
        </p:nvSpPr>
        <p:spPr>
          <a:xfrm>
            <a:off x="5416233" y="487680"/>
            <a:ext cx="24479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>
                <a:solidFill>
                  <a:srgbClr val="000099"/>
                </a:solidFill>
                <a:latin typeface="Arial" panose="020B0604020202090204" pitchFamily="34" charset="0"/>
                <a:ea typeface="华文彩云" pitchFamily="2" charset="-122"/>
              </a:rPr>
              <a:t>找一找</a:t>
            </a:r>
            <a:endParaRPr lang="zh-CN" altLang="en-US" sz="3200">
              <a:solidFill>
                <a:srgbClr val="000099"/>
              </a:solidFill>
              <a:latin typeface="Arial" panose="020B0604020202090204" pitchFamily="34" charset="0"/>
              <a:ea typeface="华文彩云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77"/>
          <a:stretch>
            <a:fillRect/>
          </a:stretch>
        </p:blipFill>
        <p:spPr>
          <a:xfrm rot="5400000">
            <a:off x="-67310" y="55880"/>
            <a:ext cx="1169670" cy="1035050"/>
          </a:xfrm>
          <a:prstGeom prst="rect">
            <a:avLst/>
          </a:prstGeom>
        </p:spPr>
      </p:pic>
      <p:pic>
        <p:nvPicPr>
          <p:cNvPr id="15362" name="图片 15361" descr="081206165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490" y="682308"/>
            <a:ext cx="6408738" cy="50403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77"/>
          <a:stretch>
            <a:fillRect/>
          </a:stretch>
        </p:blipFill>
        <p:spPr>
          <a:xfrm rot="5400000">
            <a:off x="-67310" y="55880"/>
            <a:ext cx="1169670" cy="1035050"/>
          </a:xfrm>
          <a:prstGeom prst="rect">
            <a:avLst/>
          </a:prstGeom>
        </p:spPr>
      </p:pic>
      <p:pic>
        <p:nvPicPr>
          <p:cNvPr id="14338" name="图片 14337" descr="20098222132543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25" y="468630"/>
            <a:ext cx="7691755" cy="55105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76"/>
          <p:cNvSpPr txBox="1"/>
          <p:nvPr/>
        </p:nvSpPr>
        <p:spPr>
          <a:xfrm>
            <a:off x="552662" y="132697"/>
            <a:ext cx="486251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000" dirty="0">
                <a:solidFill>
                  <a:srgbClr val="779464"/>
                </a:solidFill>
                <a:cs typeface="+mn-ea"/>
                <a:sym typeface="+mn-lt"/>
              </a:rPr>
              <a:t>作品欣赏</a:t>
            </a:r>
            <a:endParaRPr lang="zh-CN" altLang="en-US" sz="4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pic>
        <p:nvPicPr>
          <p:cNvPr id="4" name="图片 3" descr="27131675641346_.pi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53490"/>
            <a:ext cx="5780405" cy="4351655"/>
          </a:xfrm>
          <a:prstGeom prst="rect">
            <a:avLst/>
          </a:prstGeom>
        </p:spPr>
      </p:pic>
      <p:pic>
        <p:nvPicPr>
          <p:cNvPr id="5" name="图片 4" descr="27141675641346_.pi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795" y="1253490"/>
            <a:ext cx="5923915" cy="4351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76"/>
          <p:cNvSpPr txBox="1"/>
          <p:nvPr/>
        </p:nvSpPr>
        <p:spPr>
          <a:xfrm>
            <a:off x="552662" y="132697"/>
            <a:ext cx="486251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000" dirty="0">
                <a:solidFill>
                  <a:srgbClr val="779464"/>
                </a:solidFill>
                <a:cs typeface="+mn-ea"/>
                <a:sym typeface="+mn-lt"/>
              </a:rPr>
              <a:t>作品欣赏</a:t>
            </a:r>
            <a:endParaRPr lang="zh-CN" altLang="en-US" sz="4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pic>
        <p:nvPicPr>
          <p:cNvPr id="2" name="图片 1" descr="27151675641347_.pi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450" y="942340"/>
            <a:ext cx="3507740" cy="5490210"/>
          </a:xfrm>
          <a:prstGeom prst="rect">
            <a:avLst/>
          </a:prstGeom>
        </p:spPr>
      </p:pic>
      <p:pic>
        <p:nvPicPr>
          <p:cNvPr id="3" name="图片 2" descr="27161675641348_.pi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145" y="2643505"/>
            <a:ext cx="5100955" cy="3789045"/>
          </a:xfrm>
          <a:prstGeom prst="rect">
            <a:avLst/>
          </a:prstGeom>
        </p:spPr>
      </p:pic>
      <p:pic>
        <p:nvPicPr>
          <p:cNvPr id="4" name="图片 3" descr="27171675641348_.pi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610" y="237490"/>
            <a:ext cx="3991610" cy="2924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小清新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276AA"/>
      </a:accent1>
      <a:accent2>
        <a:srgbClr val="178AA1"/>
      </a:accent2>
      <a:accent3>
        <a:srgbClr val="40A693"/>
      </a:accent3>
      <a:accent4>
        <a:srgbClr val="5268A5"/>
      </a:accent4>
      <a:accent5>
        <a:srgbClr val="5E5CA2"/>
      </a:accent5>
      <a:accent6>
        <a:srgbClr val="778495"/>
      </a:accent6>
      <a:hlink>
        <a:srgbClr val="4276AA"/>
      </a:hlink>
      <a:folHlink>
        <a:srgbClr val="BFBFBF"/>
      </a:folHlink>
    </a:clrScheme>
    <a:fontScheme name="temp">
      <a:majorFont>
        <a:latin typeface="Arial"/>
        <a:ea typeface="造字工房悦黑体验版常规体"/>
        <a:cs typeface=""/>
      </a:majorFont>
      <a:minorFont>
        <a:latin typeface="Arial"/>
        <a:ea typeface="造字工房悦黑体验版常规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小清新">
    <a:dk1>
      <a:srgbClr val="000000"/>
    </a:dk1>
    <a:lt1>
      <a:srgbClr val="FFFFFF"/>
    </a:lt1>
    <a:dk2>
      <a:srgbClr val="778495"/>
    </a:dk2>
    <a:lt2>
      <a:srgbClr val="F0F0F0"/>
    </a:lt2>
    <a:accent1>
      <a:srgbClr val="4276AA"/>
    </a:accent1>
    <a:accent2>
      <a:srgbClr val="178AA1"/>
    </a:accent2>
    <a:accent3>
      <a:srgbClr val="40A693"/>
    </a:accent3>
    <a:accent4>
      <a:srgbClr val="5268A5"/>
    </a:accent4>
    <a:accent5>
      <a:srgbClr val="5E5CA2"/>
    </a:accent5>
    <a:accent6>
      <a:srgbClr val="778495"/>
    </a:accent6>
    <a:hlink>
      <a:srgbClr val="4276AA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小清新">
    <a:dk1>
      <a:srgbClr val="000000"/>
    </a:dk1>
    <a:lt1>
      <a:srgbClr val="FFFFFF"/>
    </a:lt1>
    <a:dk2>
      <a:srgbClr val="778495"/>
    </a:dk2>
    <a:lt2>
      <a:srgbClr val="F0F0F0"/>
    </a:lt2>
    <a:accent1>
      <a:srgbClr val="4276AA"/>
    </a:accent1>
    <a:accent2>
      <a:srgbClr val="178AA1"/>
    </a:accent2>
    <a:accent3>
      <a:srgbClr val="40A693"/>
    </a:accent3>
    <a:accent4>
      <a:srgbClr val="5268A5"/>
    </a:accent4>
    <a:accent5>
      <a:srgbClr val="5E5CA2"/>
    </a:accent5>
    <a:accent6>
      <a:srgbClr val="778495"/>
    </a:accent6>
    <a:hlink>
      <a:srgbClr val="4276AA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小清新">
    <a:dk1>
      <a:srgbClr val="000000"/>
    </a:dk1>
    <a:lt1>
      <a:srgbClr val="FFFFFF"/>
    </a:lt1>
    <a:dk2>
      <a:srgbClr val="778495"/>
    </a:dk2>
    <a:lt2>
      <a:srgbClr val="F0F0F0"/>
    </a:lt2>
    <a:accent1>
      <a:srgbClr val="4276AA"/>
    </a:accent1>
    <a:accent2>
      <a:srgbClr val="178AA1"/>
    </a:accent2>
    <a:accent3>
      <a:srgbClr val="40A693"/>
    </a:accent3>
    <a:accent4>
      <a:srgbClr val="5268A5"/>
    </a:accent4>
    <a:accent5>
      <a:srgbClr val="5E5CA2"/>
    </a:accent5>
    <a:accent6>
      <a:srgbClr val="778495"/>
    </a:accent6>
    <a:hlink>
      <a:srgbClr val="4276AA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小清新">
    <a:dk1>
      <a:srgbClr val="000000"/>
    </a:dk1>
    <a:lt1>
      <a:srgbClr val="FFFFFF"/>
    </a:lt1>
    <a:dk2>
      <a:srgbClr val="778495"/>
    </a:dk2>
    <a:lt2>
      <a:srgbClr val="F0F0F0"/>
    </a:lt2>
    <a:accent1>
      <a:srgbClr val="4276AA"/>
    </a:accent1>
    <a:accent2>
      <a:srgbClr val="178AA1"/>
    </a:accent2>
    <a:accent3>
      <a:srgbClr val="40A693"/>
    </a:accent3>
    <a:accent4>
      <a:srgbClr val="5268A5"/>
    </a:accent4>
    <a:accent5>
      <a:srgbClr val="5E5CA2"/>
    </a:accent5>
    <a:accent6>
      <a:srgbClr val="778495"/>
    </a:accent6>
    <a:hlink>
      <a:srgbClr val="4276AA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小清新">
    <a:dk1>
      <a:srgbClr val="000000"/>
    </a:dk1>
    <a:lt1>
      <a:srgbClr val="FFFFFF"/>
    </a:lt1>
    <a:dk2>
      <a:srgbClr val="778495"/>
    </a:dk2>
    <a:lt2>
      <a:srgbClr val="F0F0F0"/>
    </a:lt2>
    <a:accent1>
      <a:srgbClr val="4276AA"/>
    </a:accent1>
    <a:accent2>
      <a:srgbClr val="178AA1"/>
    </a:accent2>
    <a:accent3>
      <a:srgbClr val="40A693"/>
    </a:accent3>
    <a:accent4>
      <a:srgbClr val="5268A5"/>
    </a:accent4>
    <a:accent5>
      <a:srgbClr val="5E5CA2"/>
    </a:accent5>
    <a:accent6>
      <a:srgbClr val="778495"/>
    </a:accent6>
    <a:hlink>
      <a:srgbClr val="4276AA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小清新">
    <a:dk1>
      <a:srgbClr val="000000"/>
    </a:dk1>
    <a:lt1>
      <a:srgbClr val="FFFFFF"/>
    </a:lt1>
    <a:dk2>
      <a:srgbClr val="778495"/>
    </a:dk2>
    <a:lt2>
      <a:srgbClr val="F0F0F0"/>
    </a:lt2>
    <a:accent1>
      <a:srgbClr val="4276AA"/>
    </a:accent1>
    <a:accent2>
      <a:srgbClr val="178AA1"/>
    </a:accent2>
    <a:accent3>
      <a:srgbClr val="40A693"/>
    </a:accent3>
    <a:accent4>
      <a:srgbClr val="5268A5"/>
    </a:accent4>
    <a:accent5>
      <a:srgbClr val="5E5CA2"/>
    </a:accent5>
    <a:accent6>
      <a:srgbClr val="778495"/>
    </a:accent6>
    <a:hlink>
      <a:srgbClr val="4276AA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</Words>
  <Application>WPS 文字</Application>
  <PresentationFormat>自定义</PresentationFormat>
  <Paragraphs>18</Paragraphs>
  <Slides>7</Slides>
  <Notes>25</Notes>
  <HiddenSlides>0</HiddenSlides>
  <MMClips>2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9" baseType="lpstr">
      <vt:lpstr>Arial</vt:lpstr>
      <vt:lpstr>方正书宋_GBK</vt:lpstr>
      <vt:lpstr>Wingdings</vt:lpstr>
      <vt:lpstr>宋体</vt:lpstr>
      <vt:lpstr>汉仪书宋二KW</vt:lpstr>
      <vt:lpstr>幼圆</vt:lpstr>
      <vt:lpstr>华文宋体</vt:lpstr>
      <vt:lpstr>隶书</vt:lpstr>
      <vt:lpstr>宋体-简</vt:lpstr>
      <vt:lpstr>黑体</vt:lpstr>
      <vt:lpstr>汉仪中黑KW</vt:lpstr>
      <vt:lpstr>造字工房悦黑体验版常规体</vt:lpstr>
      <vt:lpstr>苹方-简</vt:lpstr>
      <vt:lpstr>微软雅黑</vt:lpstr>
      <vt:lpstr>汉仪旗黑</vt:lpstr>
      <vt:lpstr>宋体</vt:lpstr>
      <vt:lpstr>Arial Unicode MS</vt:lpstr>
      <vt:lpstr>等线</vt:lpstr>
      <vt:lpstr>汉仪中等线KW</vt:lpstr>
      <vt:lpstr>华文新魏</vt:lpstr>
      <vt:lpstr>华文彩云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淘宝--解忧素材</dc:creator>
  <dc:subject>http://shop248912786.taobao.com</dc:subject>
  <cp:lastModifiedBy>mac</cp:lastModifiedBy>
  <cp:revision>128</cp:revision>
  <dcterms:created xsi:type="dcterms:W3CDTF">2023-02-06T00:00:56Z</dcterms:created>
  <dcterms:modified xsi:type="dcterms:W3CDTF">2023-02-06T00:00:56Z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2052-3.1.0.4945</vt:lpwstr>
  </property>
</Properties>
</file>