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4" r:id="rId3"/>
    <p:sldId id="265" r:id="rId4"/>
    <p:sldId id="266" r:id="rId5"/>
    <p:sldId id="272" r:id="rId6"/>
    <p:sldId id="268" r:id="rId7"/>
    <p:sldId id="269" r:id="rId8"/>
    <p:sldId id="283" r:id="rId9"/>
    <p:sldId id="282" r:id="rId10"/>
    <p:sldId id="286" r:id="rId11"/>
    <p:sldId id="261" r:id="rId12"/>
    <p:sldId id="270" r:id="rId13"/>
    <p:sldId id="287" r:id="rId14"/>
    <p:sldId id="284" r:id="rId15"/>
    <p:sldId id="288" r:id="rId16"/>
    <p:sldId id="257" r:id="rId17"/>
    <p:sldId id="258" r:id="rId18"/>
    <p:sldId id="259" r:id="rId19"/>
    <p:sldId id="273" r:id="rId20"/>
    <p:sldId id="280" r:id="rId21"/>
    <p:sldId id="281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9EA7-111A-458D-857B-AFAC9CB9035D}" type="datetimeFigureOut">
              <a:rPr lang="zh-CN" altLang="en-US" smtClean="0"/>
              <a:pPr/>
              <a:t>2020/12/23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91CE-F20C-4B93-B951-4F6F69C39E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9EA7-111A-458D-857B-AFAC9CB9035D}" type="datetimeFigureOut">
              <a:rPr lang="zh-CN" altLang="en-US" smtClean="0"/>
              <a:pPr/>
              <a:t>2020/12/23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91CE-F20C-4B93-B951-4F6F69C39E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9EA7-111A-458D-857B-AFAC9CB9035D}" type="datetimeFigureOut">
              <a:rPr lang="zh-CN" altLang="en-US" smtClean="0"/>
              <a:pPr/>
              <a:t>2020/12/23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91CE-F20C-4B93-B951-4F6F69C39E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362837" y="274639"/>
            <a:ext cx="6531069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35721-7ADD-4A89-9782-016E936EA5E2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9EA7-111A-458D-857B-AFAC9CB9035D}" type="datetimeFigureOut">
              <a:rPr lang="zh-CN" altLang="en-US" smtClean="0"/>
              <a:pPr/>
              <a:t>2020/12/23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91CE-F20C-4B93-B951-4F6F69C39E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9EA7-111A-458D-857B-AFAC9CB9035D}" type="datetimeFigureOut">
              <a:rPr lang="zh-CN" altLang="en-US" smtClean="0"/>
              <a:pPr/>
              <a:t>2020/12/23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91CE-F20C-4B93-B951-4F6F69C39E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9EA7-111A-458D-857B-AFAC9CB9035D}" type="datetimeFigureOut">
              <a:rPr lang="zh-CN" altLang="en-US" smtClean="0"/>
              <a:pPr/>
              <a:t>2020/12/23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91CE-F20C-4B93-B951-4F6F69C39E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9EA7-111A-458D-857B-AFAC9CB9035D}" type="datetimeFigureOut">
              <a:rPr lang="zh-CN" altLang="en-US" smtClean="0"/>
              <a:pPr/>
              <a:t>2020/12/23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91CE-F20C-4B93-B951-4F6F69C39E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9EA7-111A-458D-857B-AFAC9CB9035D}" type="datetimeFigureOut">
              <a:rPr lang="zh-CN" altLang="en-US" smtClean="0"/>
              <a:pPr/>
              <a:t>2020/12/23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91CE-F20C-4B93-B951-4F6F69C39E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9EA7-111A-458D-857B-AFAC9CB9035D}" type="datetimeFigureOut">
              <a:rPr lang="zh-CN" altLang="en-US" smtClean="0"/>
              <a:pPr/>
              <a:t>2020/12/23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91CE-F20C-4B93-B951-4F6F69C39E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9EA7-111A-458D-857B-AFAC9CB9035D}" type="datetimeFigureOut">
              <a:rPr lang="zh-CN" altLang="en-US" smtClean="0"/>
              <a:pPr/>
              <a:t>2020/12/23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91CE-F20C-4B93-B951-4F6F69C39E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9EA7-111A-458D-857B-AFAC9CB9035D}" type="datetimeFigureOut">
              <a:rPr lang="zh-CN" altLang="en-US" smtClean="0"/>
              <a:pPr/>
              <a:t>2020/12/23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91CE-F20C-4B93-B951-4F6F69C39E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59EA7-111A-458D-857B-AFAC9CB9035D}" type="datetimeFigureOut">
              <a:rPr lang="zh-CN" altLang="en-US" smtClean="0"/>
              <a:pPr/>
              <a:t>2020/12/23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791CE-F20C-4B93-B951-4F6F69C39E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9978;&#35838;&#35838;&#20214;\&#19968;&#24180;&#32423;&#19978;\&#31532;&#19968;&#21333;&#20803;\01-5&#24459;&#21160;&#12298;&#19978;&#23398;&#36335;&#19978;&#12299;.mp3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jpeg"/><Relationship Id="rId4" Type="http://schemas.openxmlformats.org/officeDocument/2006/relationships/slide" Target="slide16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9978;&#35838;&#35838;&#20214;\&#19968;&#24180;&#32423;&#19978;\&#31532;&#19977;&#21333;&#20803;\&#20018;&#38083;2.MPG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video" Target="file:///D:\&#19978;&#35838;&#35838;&#20214;\&#19968;&#24180;&#32423;&#19978;\&#31532;&#20108;&#21333;&#20803;\&#21709;&#26495;.MPG" TargetMode="External"/><Relationship Id="rId1" Type="http://schemas.openxmlformats.org/officeDocument/2006/relationships/video" Target="file:///D:\&#19978;&#35838;&#35838;&#20214;\&#19968;&#24180;&#32423;&#19978;\&#31532;&#20108;&#21333;&#20803;\&#30896;&#38083;.MPG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1.jpeg"/><Relationship Id="rId10" Type="http://schemas.openxmlformats.org/officeDocument/2006/relationships/image" Target="../media/image33.png"/><Relationship Id="rId4" Type="http://schemas.openxmlformats.org/officeDocument/2006/relationships/image" Target="../media/image1.jpe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8.png"/><Relationship Id="rId3" Type="http://schemas.openxmlformats.org/officeDocument/2006/relationships/image" Target="../media/image1.jpeg"/><Relationship Id="rId7" Type="http://schemas.openxmlformats.org/officeDocument/2006/relationships/image" Target="../media/image37.jpe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&#29287;&#31461;&#35875;\aud_17.mp3" TargetMode="External"/><Relationship Id="rId6" Type="http://schemas.openxmlformats.org/officeDocument/2006/relationships/image" Target="../media/image24.jpeg"/><Relationship Id="rId11" Type="http://schemas.openxmlformats.org/officeDocument/2006/relationships/image" Target="../media/image27.png"/><Relationship Id="rId5" Type="http://schemas.openxmlformats.org/officeDocument/2006/relationships/image" Target="../media/image23.jpeg"/><Relationship Id="rId10" Type="http://schemas.openxmlformats.org/officeDocument/2006/relationships/image" Target="../media/image4.png"/><Relationship Id="rId4" Type="http://schemas.openxmlformats.org/officeDocument/2006/relationships/image" Target="../media/image22.jpeg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jpeg"/><Relationship Id="rId12" Type="http://schemas.openxmlformats.org/officeDocument/2006/relationships/image" Target="../media/image27.png"/><Relationship Id="rId2" Type="http://schemas.openxmlformats.org/officeDocument/2006/relationships/audio" Target="file:///C:\Users\Administrator\Desktop\&#29287;&#31461;&#35875;\aud_18.mp3" TargetMode="External"/><Relationship Id="rId1" Type="http://schemas.openxmlformats.org/officeDocument/2006/relationships/audio" Target="file:///C:\Users\Administrator\Desktop\&#29287;&#31461;&#35875;\aud_17.mp3" TargetMode="External"/><Relationship Id="rId6" Type="http://schemas.openxmlformats.org/officeDocument/2006/relationships/image" Target="../media/image23.jpeg"/><Relationship Id="rId11" Type="http://schemas.openxmlformats.org/officeDocument/2006/relationships/image" Target="../media/image4.png"/><Relationship Id="rId5" Type="http://schemas.openxmlformats.org/officeDocument/2006/relationships/image" Target="../media/image22.jpeg"/><Relationship Id="rId10" Type="http://schemas.openxmlformats.org/officeDocument/2006/relationships/image" Target="../media/image3.png"/><Relationship Id="rId4" Type="http://schemas.openxmlformats.org/officeDocument/2006/relationships/image" Target="../media/image1.jpeg"/><Relationship Id="rId9" Type="http://schemas.openxmlformats.org/officeDocument/2006/relationships/image" Target="../media/image2.png"/><Relationship Id="rId1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jpeg"/><Relationship Id="rId12" Type="http://schemas.openxmlformats.org/officeDocument/2006/relationships/image" Target="../media/image4.png"/><Relationship Id="rId2" Type="http://schemas.openxmlformats.org/officeDocument/2006/relationships/audio" Target="file:///C:\Users\Administrator\Desktop\&#29287;&#31461;&#35875;\aud_18.mp3" TargetMode="External"/><Relationship Id="rId1" Type="http://schemas.openxmlformats.org/officeDocument/2006/relationships/audio" Target="file:///C:\Users\Administrator\Desktop\&#29287;&#31461;&#35875;\aud_17.mp3" TargetMode="External"/><Relationship Id="rId6" Type="http://schemas.openxmlformats.org/officeDocument/2006/relationships/image" Target="../media/image23.jpeg"/><Relationship Id="rId11" Type="http://schemas.openxmlformats.org/officeDocument/2006/relationships/image" Target="../media/image3.png"/><Relationship Id="rId5" Type="http://schemas.openxmlformats.org/officeDocument/2006/relationships/image" Target="../media/image22.jpeg"/><Relationship Id="rId15" Type="http://schemas.openxmlformats.org/officeDocument/2006/relationships/image" Target="../media/image39.png"/><Relationship Id="rId10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slide" Target="slide1.xml"/><Relationship Id="rId1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4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11" Type="http://schemas.openxmlformats.org/officeDocument/2006/relationships/image" Target="../media/image3.png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image" Target="../media/image42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file:///C:\Users\Administrator\Desktop\&#29287;&#31461;&#35875;\aud_18.mp3" TargetMode="External"/><Relationship Id="rId1" Type="http://schemas.openxmlformats.org/officeDocument/2006/relationships/audio" Target="file:///C:\Users\Administrator\Desktop\&#29287;&#31461;&#35875;\aud_17.mp3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0" Type="http://schemas.openxmlformats.org/officeDocument/2006/relationships/image" Target="../media/image46.png"/><Relationship Id="rId4" Type="http://schemas.openxmlformats.org/officeDocument/2006/relationships/image" Target="../media/image1.jpeg"/><Relationship Id="rId9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4.png"/><Relationship Id="rId4" Type="http://schemas.openxmlformats.org/officeDocument/2006/relationships/image" Target="../media/image49.jpeg"/><Relationship Id="rId9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G://1x6d/no1.ppt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1.png"/><Relationship Id="rId18" Type="http://schemas.openxmlformats.org/officeDocument/2006/relationships/slide" Target="slide22.xml"/><Relationship Id="rId3" Type="http://schemas.openxmlformats.org/officeDocument/2006/relationships/image" Target="../media/image1.jpeg"/><Relationship Id="rId21" Type="http://schemas.openxmlformats.org/officeDocument/2006/relationships/image" Target="../media/image63.jpeg"/><Relationship Id="rId7" Type="http://schemas.openxmlformats.org/officeDocument/2006/relationships/image" Target="../media/image56.png"/><Relationship Id="rId12" Type="http://schemas.openxmlformats.org/officeDocument/2006/relationships/image" Target="../media/image60.png"/><Relationship Id="rId17" Type="http://schemas.openxmlformats.org/officeDocument/2006/relationships/slide" Target="slide11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4.xml"/><Relationship Id="rId20" Type="http://schemas.openxmlformats.org/officeDocument/2006/relationships/slide" Target="slide25.xml"/><Relationship Id="rId1" Type="http://schemas.openxmlformats.org/officeDocument/2006/relationships/video" Target="file:///C:\Users\Administrator\Desktop\&#29287;&#31461;&#35875;\01.wmv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59.png"/><Relationship Id="rId5" Type="http://schemas.openxmlformats.org/officeDocument/2006/relationships/image" Target="../media/image3.png"/><Relationship Id="rId15" Type="http://schemas.openxmlformats.org/officeDocument/2006/relationships/slide" Target="slide2.xml"/><Relationship Id="rId23" Type="http://schemas.openxmlformats.org/officeDocument/2006/relationships/image" Target="../media/image65.png"/><Relationship Id="rId10" Type="http://schemas.openxmlformats.org/officeDocument/2006/relationships/image" Target="../media/image58.png"/><Relationship Id="rId19" Type="http://schemas.openxmlformats.org/officeDocument/2006/relationships/slide" Target="slide24.xm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62.png"/><Relationship Id="rId22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1.jpeg"/><Relationship Id="rId7" Type="http://schemas.openxmlformats.org/officeDocument/2006/relationships/image" Target="../media/image6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&#29287;&#31461;&#35875;\02.wm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1.jpeg"/><Relationship Id="rId7" Type="http://schemas.openxmlformats.org/officeDocument/2006/relationships/image" Target="../media/image6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&#29287;&#31461;&#35875;\04.wm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1.jpeg"/><Relationship Id="rId7" Type="http://schemas.openxmlformats.org/officeDocument/2006/relationships/image" Target="../media/image6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&#29287;&#31461;&#35875;\06.wm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slide" Target="slide5.xml"/><Relationship Id="rId7" Type="http://schemas.openxmlformats.org/officeDocument/2006/relationships/image" Target="../media/image14.jpeg"/><Relationship Id="rId12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3.png"/><Relationship Id="rId5" Type="http://schemas.openxmlformats.org/officeDocument/2006/relationships/slide" Target="slide6.xml"/><Relationship Id="rId15" Type="http://schemas.openxmlformats.org/officeDocument/2006/relationships/image" Target="../media/image17.png"/><Relationship Id="rId10" Type="http://schemas.openxmlformats.org/officeDocument/2006/relationships/image" Target="../media/image2.png"/><Relationship Id="rId4" Type="http://schemas.openxmlformats.org/officeDocument/2006/relationships/slide" Target="slide4.xml"/><Relationship Id="rId9" Type="http://schemas.openxmlformats.org/officeDocument/2006/relationships/image" Target="../media/image10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.png"/><Relationship Id="rId18" Type="http://schemas.openxmlformats.org/officeDocument/2006/relationships/slide" Target="slide22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jpeg"/><Relationship Id="rId12" Type="http://schemas.openxmlformats.org/officeDocument/2006/relationships/slide" Target="slide20.xml"/><Relationship Id="rId17" Type="http://schemas.openxmlformats.org/officeDocument/2006/relationships/image" Target="../media/image27.png"/><Relationship Id="rId2" Type="http://schemas.openxmlformats.org/officeDocument/2006/relationships/audio" Target="file:///D:\&#19978;&#35838;&#35838;&#20214;\&#19968;&#24180;&#32423;&#19978;\&#31532;&#20845;&#21333;&#20803;\aud_18.mp3" TargetMode="External"/><Relationship Id="rId16" Type="http://schemas.openxmlformats.org/officeDocument/2006/relationships/slide" Target="slide21.xml"/><Relationship Id="rId1" Type="http://schemas.openxmlformats.org/officeDocument/2006/relationships/audio" Target="file:///D:\&#19978;&#35838;&#35838;&#20214;\&#19968;&#24180;&#32423;&#19978;\&#31532;&#20845;&#21333;&#20803;\aud_17.mp3" TargetMode="External"/><Relationship Id="rId6" Type="http://schemas.openxmlformats.org/officeDocument/2006/relationships/image" Target="../media/image23.jpeg"/><Relationship Id="rId11" Type="http://schemas.openxmlformats.org/officeDocument/2006/relationships/slide" Target="slide19.xml"/><Relationship Id="rId5" Type="http://schemas.openxmlformats.org/officeDocument/2006/relationships/image" Target="../media/image22.jpeg"/><Relationship Id="rId15" Type="http://schemas.openxmlformats.org/officeDocument/2006/relationships/image" Target="../media/image4.png"/><Relationship Id="rId10" Type="http://schemas.openxmlformats.org/officeDocument/2006/relationships/image" Target="../media/image26.png"/><Relationship Id="rId19" Type="http://schemas.openxmlformats.org/officeDocument/2006/relationships/image" Target="../media/image28.png"/><Relationship Id="rId4" Type="http://schemas.openxmlformats.org/officeDocument/2006/relationships/image" Target="../media/image1.jpeg"/><Relationship Id="rId9" Type="http://schemas.openxmlformats.org/officeDocument/2006/relationships/image" Target="../media/image25.png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 descr="t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82" name="Rectangle 27">
            <a:hlinkClick r:id="" action="ppaction://hlinkshowjump?jump=lastslideviewed"/>
          </p:cNvPr>
          <p:cNvSpPr>
            <a:spLocks noChangeArrowheads="1"/>
          </p:cNvSpPr>
          <p:nvPr/>
        </p:nvSpPr>
        <p:spPr bwMode="auto">
          <a:xfrm>
            <a:off x="6781779" y="228600"/>
            <a:ext cx="53291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3" name="Rectangle 2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420524" y="228600"/>
            <a:ext cx="53291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4" name="Rectangle 2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45410" y="228600"/>
            <a:ext cx="53291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0485" name="Picture 63" descr="2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757" y="228600"/>
            <a:ext cx="56189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4" descr="3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547" y="152400"/>
            <a:ext cx="68535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5" descr="1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457" y="258764"/>
            <a:ext cx="409451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 Box 67"/>
          <p:cNvSpPr txBox="1">
            <a:spLocks noChangeArrowheads="1"/>
          </p:cNvSpPr>
          <p:nvPr/>
        </p:nvSpPr>
        <p:spPr bwMode="auto">
          <a:xfrm>
            <a:off x="6804457" y="665164"/>
            <a:ext cx="17043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000"/>
              <a:t>返回             主页             关闭</a:t>
            </a: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228033" y="1219200"/>
            <a:ext cx="8611083" cy="5410200"/>
          </a:xfrm>
          <a:prstGeom prst="roundRect">
            <a:avLst>
              <a:gd name="adj" fmla="val 16667"/>
            </a:avLst>
          </a:prstGeom>
          <a:solidFill>
            <a:schemeClr val="bg1">
              <a:alpha val="85097"/>
            </a:schemeClr>
          </a:solidFill>
          <a:ln w="9525" cap="rnd">
            <a:solidFill>
              <a:srgbClr val="000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0490" name="Picture 4" descr="动动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360" y="457200"/>
            <a:ext cx="55811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WordArt 5" descr="窄竖线"/>
          <p:cNvSpPr>
            <a:spLocks noChangeArrowheads="1" noChangeShapeType="1" noTextEdit="1"/>
          </p:cNvSpPr>
          <p:nvPr/>
        </p:nvSpPr>
        <p:spPr bwMode="auto">
          <a:xfrm>
            <a:off x="1371978" y="228600"/>
            <a:ext cx="1752453" cy="914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r>
              <a:rPr lang="zh-CN" alt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9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8998"/>
                    </a:srgbClr>
                  </a:outerShdw>
                </a:effectLst>
                <a:latin typeface="华文细黑"/>
              </a:rPr>
              <a:t>律动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532917" y="4724401"/>
            <a:ext cx="929644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b="1">
                <a:solidFill>
                  <a:schemeClr val="accent2"/>
                </a:solidFill>
                <a:ea typeface="黑体" pitchFamily="49" charset="-122"/>
              </a:rPr>
              <a:t>听到         部分的音乐走一走，听到           部分的音乐，向老师、同学问声好。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1142685" y="4800600"/>
            <a:ext cx="457326" cy="2286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4267116" y="4800600"/>
            <a:ext cx="532917" cy="228600"/>
          </a:xfrm>
          <a:prstGeom prst="rect">
            <a:avLst/>
          </a:prstGeom>
          <a:solidFill>
            <a:srgbClr val="99CC00">
              <a:alpha val="3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95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19537" y="5638800"/>
            <a:ext cx="532917" cy="304800"/>
          </a:xfrm>
          <a:prstGeom prst="actionButtonMovie">
            <a:avLst/>
          </a:prstGeom>
          <a:solidFill>
            <a:srgbClr val="333399">
              <a:alpha val="6313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5732323" y="5562601"/>
            <a:ext cx="647564" cy="334963"/>
            <a:chOff x="0" y="0"/>
            <a:chExt cx="408" cy="211"/>
          </a:xfrm>
        </p:grpSpPr>
        <p:sp>
          <p:nvSpPr>
            <p:cNvPr id="20526" name="AutoShape 18">
              <a:hlinkClick r:id="" action="ppaction://noaction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408" cy="211"/>
            </a:xfrm>
            <a:prstGeom prst="actionButtonBlank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t">
                <a:lnSpc>
                  <a:spcPct val="80000"/>
                </a:lnSpc>
              </a:pPr>
              <a:endParaRPr lang="zh-CN" altLang="en-US" sz="2400" b="1">
                <a:solidFill>
                  <a:srgbClr val="666699"/>
                </a:solidFill>
              </a:endParaRPr>
            </a:p>
          </p:txBody>
        </p:sp>
        <p:pic>
          <p:nvPicPr>
            <p:cNvPr id="20527" name="Picture 19" descr="按钮-1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90" y="29"/>
              <a:ext cx="272" cy="16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591542" y="5562601"/>
            <a:ext cx="647564" cy="334963"/>
            <a:chOff x="0" y="0"/>
            <a:chExt cx="408" cy="211"/>
          </a:xfrm>
        </p:grpSpPr>
        <p:sp>
          <p:nvSpPr>
            <p:cNvPr id="20524" name="AutoShape 2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08" cy="211"/>
            </a:xfrm>
            <a:prstGeom prst="actionButtonBlank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zh-CN" altLang="en-US" sz="2000">
                <a:solidFill>
                  <a:srgbClr val="3C385A"/>
                </a:solidFill>
              </a:endParaRPr>
            </a:p>
          </p:txBody>
        </p:sp>
        <p:pic>
          <p:nvPicPr>
            <p:cNvPr id="20525" name="Picture 22" descr="按钮-2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90" y="27"/>
              <a:ext cx="246" cy="147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20" name="01-5律动《上学路上》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9088" y="5562600"/>
            <a:ext cx="24189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Picture 2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746" y="6248400"/>
            <a:ext cx="837801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0" name="Picture 2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9094" y="6248401"/>
            <a:ext cx="837801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1" name="Picture 4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6224" y="1676400"/>
            <a:ext cx="8134860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2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52464" y="762000"/>
            <a:ext cx="1067094" cy="304800"/>
          </a:xfrm>
          <a:prstGeom prst="actionButtonBlank">
            <a:avLst/>
          </a:prstGeom>
          <a:solidFill>
            <a:srgbClr val="FFCC00">
              <a:alpha val="47058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200" b="1">
                <a:solidFill>
                  <a:srgbClr val="0099FF"/>
                </a:solidFill>
              </a:rPr>
              <a:t>简线谱转换</a:t>
            </a:r>
          </a:p>
        </p:txBody>
      </p:sp>
      <p:sp>
        <p:nvSpPr>
          <p:cNvPr id="21572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68409" y="3141663"/>
            <a:ext cx="75591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92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9028" y="3124200"/>
            <a:ext cx="70552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vol="100000" showWhenStopped="0">
                <p:cTn id="2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20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215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215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5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7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5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92"/>
                  </p:tgtEl>
                </p:cond>
              </p:nextCondLst>
            </p:seq>
          </p:childTnLst>
        </p:cTn>
      </p:par>
    </p:tnLst>
    <p:bldLst>
      <p:bldP spid="21592" grpId="0" animBg="1" autoUpdateAnimBg="0"/>
      <p:bldP spid="21592" grpId="1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 descr="t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267744" y="764704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u="sng" dirty="0" smtClean="0"/>
              <a:t>XX</a:t>
            </a:r>
            <a:r>
              <a:rPr lang="en-US" altLang="zh-CN" sz="5400" dirty="0" smtClean="0"/>
              <a:t>    </a:t>
            </a:r>
            <a:r>
              <a:rPr lang="en-US" altLang="zh-CN" sz="5400" u="sng" dirty="0" err="1" smtClean="0"/>
              <a:t>XX</a:t>
            </a:r>
            <a:r>
              <a:rPr lang="en-US" altLang="zh-CN" sz="5400" dirty="0" smtClean="0"/>
              <a:t>     X    —</a:t>
            </a:r>
            <a:endParaRPr lang="en-US" altLang="zh-CN" sz="5400" dirty="0"/>
          </a:p>
        </p:txBody>
      </p:sp>
      <p:sp>
        <p:nvSpPr>
          <p:cNvPr id="14" name="矩形 13"/>
          <p:cNvSpPr/>
          <p:nvPr/>
        </p:nvSpPr>
        <p:spPr>
          <a:xfrm>
            <a:off x="2267744" y="2276872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u="sng" dirty="0" smtClean="0"/>
              <a:t>XX</a:t>
            </a:r>
            <a:r>
              <a:rPr lang="en-US" altLang="zh-CN" sz="5400" dirty="0" smtClean="0"/>
              <a:t>    </a:t>
            </a:r>
            <a:r>
              <a:rPr lang="en-US" altLang="zh-CN" sz="5400" u="sng" dirty="0" err="1" smtClean="0"/>
              <a:t>XX</a:t>
            </a:r>
            <a:r>
              <a:rPr lang="en-US" altLang="zh-CN" sz="5400" dirty="0" smtClean="0"/>
              <a:t>     X    —</a:t>
            </a:r>
            <a:endParaRPr lang="en-US" altLang="zh-CN" sz="5400" dirty="0"/>
          </a:p>
        </p:txBody>
      </p:sp>
      <p:sp>
        <p:nvSpPr>
          <p:cNvPr id="26" name="Text Box 57"/>
          <p:cNvSpPr txBox="1">
            <a:spLocks noChangeArrowheads="1"/>
          </p:cNvSpPr>
          <p:nvPr/>
        </p:nvSpPr>
        <p:spPr bwMode="auto">
          <a:xfrm>
            <a:off x="251520" y="188640"/>
            <a:ext cx="50479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3600" u="sng" dirty="0"/>
              <a:t>4</a:t>
            </a:r>
          </a:p>
          <a:p>
            <a:pPr>
              <a:lnSpc>
                <a:spcPct val="80000"/>
              </a:lnSpc>
            </a:pPr>
            <a:r>
              <a:rPr lang="en-US" altLang="zh-CN" sz="3600" dirty="0"/>
              <a:t>4</a:t>
            </a:r>
          </a:p>
        </p:txBody>
      </p:sp>
      <p:sp>
        <p:nvSpPr>
          <p:cNvPr id="27" name="矩形 26"/>
          <p:cNvSpPr/>
          <p:nvPr/>
        </p:nvSpPr>
        <p:spPr>
          <a:xfrm>
            <a:off x="2339752" y="3501008"/>
            <a:ext cx="24064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u="sng" dirty="0" smtClean="0"/>
              <a:t>XX</a:t>
            </a:r>
            <a:r>
              <a:rPr lang="en-US" altLang="zh-CN" sz="5400" dirty="0" smtClean="0"/>
              <a:t>    </a:t>
            </a:r>
            <a:r>
              <a:rPr lang="en-US" altLang="zh-CN" sz="5400" u="sng" dirty="0" err="1" smtClean="0"/>
              <a:t>XX</a:t>
            </a:r>
            <a:r>
              <a:rPr lang="en-US" altLang="zh-CN" sz="5400" dirty="0" smtClean="0"/>
              <a:t> </a:t>
            </a:r>
            <a:endParaRPr lang="zh-CN" altLang="en-US" sz="5400" dirty="0"/>
          </a:p>
        </p:txBody>
      </p:sp>
      <p:sp>
        <p:nvSpPr>
          <p:cNvPr id="28" name="矩形 27"/>
          <p:cNvSpPr/>
          <p:nvPr/>
        </p:nvSpPr>
        <p:spPr>
          <a:xfrm rot="10800000" flipV="1">
            <a:off x="5004048" y="3501008"/>
            <a:ext cx="25202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u="sng" dirty="0" smtClean="0"/>
              <a:t>XX</a:t>
            </a:r>
            <a:r>
              <a:rPr lang="en-US" altLang="zh-CN" sz="5400" dirty="0" smtClean="0"/>
              <a:t>   </a:t>
            </a:r>
            <a:r>
              <a:rPr lang="en-US" altLang="zh-CN" sz="5400" u="sng" dirty="0" err="1" smtClean="0"/>
              <a:t>XX</a:t>
            </a:r>
            <a:r>
              <a:rPr lang="en-US" altLang="zh-CN" sz="5400" dirty="0" smtClean="0"/>
              <a:t> </a:t>
            </a:r>
            <a:endParaRPr lang="zh-CN" altLang="en-US" sz="5400" dirty="0"/>
          </a:p>
        </p:txBody>
      </p:sp>
      <p:sp>
        <p:nvSpPr>
          <p:cNvPr id="29" name="矩形 28"/>
          <p:cNvSpPr/>
          <p:nvPr/>
        </p:nvSpPr>
        <p:spPr>
          <a:xfrm>
            <a:off x="2339752" y="4797152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u="sng" dirty="0" smtClean="0"/>
              <a:t>XX</a:t>
            </a:r>
            <a:r>
              <a:rPr lang="en-US" altLang="zh-CN" sz="5400" dirty="0" smtClean="0"/>
              <a:t>    </a:t>
            </a:r>
            <a:r>
              <a:rPr lang="en-US" altLang="zh-CN" sz="5400" u="sng" dirty="0" err="1" smtClean="0"/>
              <a:t>XX</a:t>
            </a:r>
            <a:r>
              <a:rPr lang="en-US" altLang="zh-CN" sz="5400" dirty="0" smtClean="0"/>
              <a:t>     X    —</a:t>
            </a:r>
            <a:endParaRPr lang="en-US" altLang="zh-CN" sz="5400" dirty="0"/>
          </a:p>
        </p:txBody>
      </p:sp>
      <p:sp>
        <p:nvSpPr>
          <p:cNvPr id="21" name="TextBox 20"/>
          <p:cNvSpPr txBox="1"/>
          <p:nvPr/>
        </p:nvSpPr>
        <p:spPr>
          <a:xfrm>
            <a:off x="2267744" y="1628800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err="1" smtClean="0">
                <a:solidFill>
                  <a:srgbClr val="C00000"/>
                </a:solidFill>
              </a:rPr>
              <a:t>ti</a:t>
            </a:r>
            <a:r>
              <a:rPr lang="en-US" altLang="zh-CN" sz="4800" dirty="0" smtClean="0">
                <a:solidFill>
                  <a:srgbClr val="C00000"/>
                </a:solidFill>
              </a:rPr>
              <a:t> </a:t>
            </a:r>
            <a:r>
              <a:rPr lang="en-US" altLang="zh-CN" sz="4800" dirty="0" err="1" smtClean="0">
                <a:solidFill>
                  <a:srgbClr val="C00000"/>
                </a:solidFill>
              </a:rPr>
              <a:t>ti</a:t>
            </a:r>
            <a:r>
              <a:rPr lang="en-US" altLang="zh-CN" sz="4800" dirty="0" smtClean="0">
                <a:solidFill>
                  <a:srgbClr val="C00000"/>
                </a:solidFill>
              </a:rPr>
              <a:t>    </a:t>
            </a:r>
            <a:r>
              <a:rPr lang="en-US" altLang="zh-CN" sz="4800" dirty="0" err="1" smtClean="0">
                <a:solidFill>
                  <a:srgbClr val="C00000"/>
                </a:solidFill>
              </a:rPr>
              <a:t>ti</a:t>
            </a:r>
            <a:r>
              <a:rPr lang="en-US" altLang="zh-CN" sz="4800" dirty="0" smtClean="0">
                <a:solidFill>
                  <a:srgbClr val="C00000"/>
                </a:solidFill>
              </a:rPr>
              <a:t> </a:t>
            </a:r>
            <a:r>
              <a:rPr lang="en-US" altLang="zh-CN" sz="4800" dirty="0" err="1" smtClean="0">
                <a:solidFill>
                  <a:srgbClr val="C00000"/>
                </a:solidFill>
              </a:rPr>
              <a:t>ti</a:t>
            </a:r>
            <a:r>
              <a:rPr lang="en-US" altLang="zh-CN" sz="4800" dirty="0" smtClean="0">
                <a:solidFill>
                  <a:srgbClr val="C00000"/>
                </a:solidFill>
              </a:rPr>
              <a:t>     </a:t>
            </a:r>
            <a:r>
              <a:rPr lang="en-US" altLang="zh-CN" sz="4800" dirty="0" err="1" smtClean="0">
                <a:solidFill>
                  <a:srgbClr val="C00000"/>
                </a:solidFill>
              </a:rPr>
              <a:t>ta</a:t>
            </a:r>
            <a:r>
              <a:rPr lang="en-US" altLang="zh-CN" sz="4800" dirty="0" smtClean="0">
                <a:solidFill>
                  <a:srgbClr val="C00000"/>
                </a:solidFill>
              </a:rPr>
              <a:t>  -  a </a:t>
            </a:r>
            <a:endParaRPr lang="zh-CN" altLang="en-US" sz="48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39752" y="5589240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err="1" smtClean="0">
                <a:solidFill>
                  <a:srgbClr val="C00000"/>
                </a:solidFill>
              </a:rPr>
              <a:t>ti</a:t>
            </a:r>
            <a:r>
              <a:rPr lang="en-US" altLang="zh-CN" sz="4800" dirty="0" smtClean="0">
                <a:solidFill>
                  <a:srgbClr val="C00000"/>
                </a:solidFill>
              </a:rPr>
              <a:t> </a:t>
            </a:r>
            <a:r>
              <a:rPr lang="en-US" altLang="zh-CN" sz="4800" dirty="0" err="1" smtClean="0">
                <a:solidFill>
                  <a:srgbClr val="C00000"/>
                </a:solidFill>
              </a:rPr>
              <a:t>ti</a:t>
            </a:r>
            <a:r>
              <a:rPr lang="en-US" altLang="zh-CN" sz="4800" dirty="0" smtClean="0">
                <a:solidFill>
                  <a:srgbClr val="C00000"/>
                </a:solidFill>
              </a:rPr>
              <a:t>    </a:t>
            </a:r>
            <a:r>
              <a:rPr lang="en-US" altLang="zh-CN" sz="4800" dirty="0" err="1" smtClean="0">
                <a:solidFill>
                  <a:srgbClr val="C00000"/>
                </a:solidFill>
              </a:rPr>
              <a:t>ti</a:t>
            </a:r>
            <a:r>
              <a:rPr lang="en-US" altLang="zh-CN" sz="4800" dirty="0" smtClean="0">
                <a:solidFill>
                  <a:srgbClr val="C00000"/>
                </a:solidFill>
              </a:rPr>
              <a:t> </a:t>
            </a:r>
            <a:r>
              <a:rPr lang="en-US" altLang="zh-CN" sz="4800" dirty="0" err="1" smtClean="0">
                <a:solidFill>
                  <a:srgbClr val="C00000"/>
                </a:solidFill>
              </a:rPr>
              <a:t>ti</a:t>
            </a:r>
            <a:r>
              <a:rPr lang="en-US" altLang="zh-CN" sz="4800" dirty="0" smtClean="0">
                <a:solidFill>
                  <a:srgbClr val="C00000"/>
                </a:solidFill>
              </a:rPr>
              <a:t>     </a:t>
            </a:r>
            <a:r>
              <a:rPr lang="en-US" altLang="zh-CN" sz="4800" dirty="0" err="1" smtClean="0">
                <a:solidFill>
                  <a:srgbClr val="C00000"/>
                </a:solidFill>
              </a:rPr>
              <a:t>ta</a:t>
            </a:r>
            <a:r>
              <a:rPr lang="en-US" altLang="zh-CN" sz="4800" dirty="0" smtClean="0">
                <a:solidFill>
                  <a:srgbClr val="C00000"/>
                </a:solidFill>
              </a:rPr>
              <a:t>  -  a </a:t>
            </a:r>
            <a:endParaRPr lang="zh-CN" altLang="en-US" sz="48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67744" y="2852936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err="1" smtClean="0">
                <a:solidFill>
                  <a:srgbClr val="C00000"/>
                </a:solidFill>
              </a:rPr>
              <a:t>ti</a:t>
            </a:r>
            <a:r>
              <a:rPr lang="en-US" altLang="zh-CN" sz="4800" dirty="0" smtClean="0">
                <a:solidFill>
                  <a:srgbClr val="C00000"/>
                </a:solidFill>
              </a:rPr>
              <a:t> </a:t>
            </a:r>
            <a:r>
              <a:rPr lang="en-US" altLang="zh-CN" sz="4800" dirty="0" err="1" smtClean="0">
                <a:solidFill>
                  <a:srgbClr val="C00000"/>
                </a:solidFill>
              </a:rPr>
              <a:t>ti</a:t>
            </a:r>
            <a:r>
              <a:rPr lang="en-US" altLang="zh-CN" sz="4800" dirty="0" smtClean="0">
                <a:solidFill>
                  <a:srgbClr val="C00000"/>
                </a:solidFill>
              </a:rPr>
              <a:t>    </a:t>
            </a:r>
            <a:r>
              <a:rPr lang="en-US" altLang="zh-CN" sz="4800" dirty="0" err="1" smtClean="0">
                <a:solidFill>
                  <a:srgbClr val="C00000"/>
                </a:solidFill>
              </a:rPr>
              <a:t>ti</a:t>
            </a:r>
            <a:r>
              <a:rPr lang="en-US" altLang="zh-CN" sz="4800" dirty="0" smtClean="0">
                <a:solidFill>
                  <a:srgbClr val="C00000"/>
                </a:solidFill>
              </a:rPr>
              <a:t> </a:t>
            </a:r>
            <a:r>
              <a:rPr lang="en-US" altLang="zh-CN" sz="4800" dirty="0" err="1" smtClean="0">
                <a:solidFill>
                  <a:srgbClr val="C00000"/>
                </a:solidFill>
              </a:rPr>
              <a:t>ti</a:t>
            </a:r>
            <a:r>
              <a:rPr lang="en-US" altLang="zh-CN" sz="4800" dirty="0" smtClean="0">
                <a:solidFill>
                  <a:srgbClr val="C00000"/>
                </a:solidFill>
              </a:rPr>
              <a:t>     </a:t>
            </a:r>
            <a:r>
              <a:rPr lang="en-US" altLang="zh-CN" sz="4800" dirty="0" err="1" smtClean="0">
                <a:solidFill>
                  <a:srgbClr val="C00000"/>
                </a:solidFill>
              </a:rPr>
              <a:t>ta</a:t>
            </a:r>
            <a:r>
              <a:rPr lang="en-US" altLang="zh-CN" sz="4800" dirty="0" smtClean="0">
                <a:solidFill>
                  <a:srgbClr val="C00000"/>
                </a:solidFill>
              </a:rPr>
              <a:t>  -  a </a:t>
            </a:r>
            <a:endParaRPr lang="zh-CN" altLang="en-US" sz="4800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67744" y="4221088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err="1" smtClean="0">
                <a:solidFill>
                  <a:srgbClr val="C00000"/>
                </a:solidFill>
              </a:rPr>
              <a:t>ti</a:t>
            </a:r>
            <a:r>
              <a:rPr lang="en-US" altLang="zh-CN" sz="4800" dirty="0" smtClean="0">
                <a:solidFill>
                  <a:srgbClr val="C00000"/>
                </a:solidFill>
              </a:rPr>
              <a:t> </a:t>
            </a:r>
            <a:r>
              <a:rPr lang="en-US" altLang="zh-CN" sz="4800" dirty="0" err="1" smtClean="0">
                <a:solidFill>
                  <a:srgbClr val="C00000"/>
                </a:solidFill>
              </a:rPr>
              <a:t>ti</a:t>
            </a:r>
            <a:r>
              <a:rPr lang="en-US" altLang="zh-CN" sz="4800" dirty="0" smtClean="0">
                <a:solidFill>
                  <a:srgbClr val="C00000"/>
                </a:solidFill>
              </a:rPr>
              <a:t>    </a:t>
            </a:r>
            <a:r>
              <a:rPr lang="en-US" altLang="zh-CN" sz="4800" dirty="0" err="1" smtClean="0">
                <a:solidFill>
                  <a:srgbClr val="C00000"/>
                </a:solidFill>
              </a:rPr>
              <a:t>ti</a:t>
            </a:r>
            <a:r>
              <a:rPr lang="en-US" altLang="zh-CN" sz="4800" dirty="0" smtClean="0">
                <a:solidFill>
                  <a:srgbClr val="C00000"/>
                </a:solidFill>
              </a:rPr>
              <a:t> </a:t>
            </a:r>
            <a:r>
              <a:rPr lang="en-US" altLang="zh-CN" sz="4800" dirty="0" err="1" smtClean="0">
                <a:solidFill>
                  <a:srgbClr val="C00000"/>
                </a:solidFill>
              </a:rPr>
              <a:t>ti</a:t>
            </a:r>
            <a:r>
              <a:rPr lang="en-US" altLang="zh-CN" sz="4800" dirty="0" smtClean="0">
                <a:solidFill>
                  <a:srgbClr val="C00000"/>
                </a:solidFill>
              </a:rPr>
              <a:t>    </a:t>
            </a:r>
            <a:r>
              <a:rPr lang="en-US" altLang="zh-CN" sz="4800" dirty="0" err="1" smtClean="0">
                <a:solidFill>
                  <a:srgbClr val="C00000"/>
                </a:solidFill>
              </a:rPr>
              <a:t>ti</a:t>
            </a:r>
            <a:r>
              <a:rPr lang="en-US" altLang="zh-CN" sz="4800" dirty="0" smtClean="0">
                <a:solidFill>
                  <a:srgbClr val="C00000"/>
                </a:solidFill>
              </a:rPr>
              <a:t> </a:t>
            </a:r>
            <a:r>
              <a:rPr lang="en-US" altLang="zh-CN" sz="4800" dirty="0" err="1" smtClean="0">
                <a:solidFill>
                  <a:srgbClr val="C00000"/>
                </a:solidFill>
              </a:rPr>
              <a:t>ti</a:t>
            </a:r>
            <a:r>
              <a:rPr lang="en-US" altLang="zh-CN" sz="4800" dirty="0" smtClean="0">
                <a:solidFill>
                  <a:srgbClr val="C00000"/>
                </a:solidFill>
              </a:rPr>
              <a:t>   </a:t>
            </a:r>
            <a:r>
              <a:rPr lang="en-US" altLang="zh-CN" sz="4800" dirty="0" err="1" smtClean="0">
                <a:solidFill>
                  <a:srgbClr val="C00000"/>
                </a:solidFill>
              </a:rPr>
              <a:t>ti</a:t>
            </a:r>
            <a:r>
              <a:rPr lang="en-US" altLang="zh-CN" sz="4800" dirty="0" smtClean="0">
                <a:solidFill>
                  <a:srgbClr val="C00000"/>
                </a:solidFill>
              </a:rPr>
              <a:t> </a:t>
            </a:r>
            <a:r>
              <a:rPr lang="en-US" altLang="zh-CN" sz="4800" dirty="0" err="1" smtClean="0">
                <a:solidFill>
                  <a:srgbClr val="C00000"/>
                </a:solidFill>
              </a:rPr>
              <a:t>ti</a:t>
            </a:r>
            <a:r>
              <a:rPr lang="en-US" altLang="zh-CN" sz="4800" dirty="0" smtClean="0">
                <a:solidFill>
                  <a:srgbClr val="C00000"/>
                </a:solidFill>
              </a:rPr>
              <a:t>   </a:t>
            </a:r>
            <a:endParaRPr lang="zh-CN" altLang="en-US" sz="4800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1845" y="1196752"/>
            <a:ext cx="1107996" cy="39395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000" dirty="0" smtClean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请你读一读</a:t>
            </a:r>
            <a:endParaRPr lang="zh-CN" altLang="en-US" sz="6000" dirty="0">
              <a:solidFill>
                <a:schemeClr val="accent4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t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7890" name="AutoShape 40"/>
          <p:cNvSpPr>
            <a:spLocks noChangeArrowheads="1"/>
          </p:cNvSpPr>
          <p:nvPr/>
        </p:nvSpPr>
        <p:spPr bwMode="auto">
          <a:xfrm>
            <a:off x="611029" y="1125539"/>
            <a:ext cx="7993755" cy="4751387"/>
          </a:xfrm>
          <a:prstGeom prst="roundRect">
            <a:avLst>
              <a:gd name="adj" fmla="val 16667"/>
            </a:avLst>
          </a:prstGeom>
          <a:solidFill>
            <a:schemeClr val="bg1">
              <a:alpha val="85097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42" name="Rectangle 38"/>
          <p:cNvSpPr>
            <a:spLocks noChangeArrowheads="1"/>
          </p:cNvSpPr>
          <p:nvPr/>
        </p:nvSpPr>
        <p:spPr bwMode="auto">
          <a:xfrm>
            <a:off x="755911" y="115889"/>
            <a:ext cx="345577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zh-CN" altLang="en-US" sz="6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音乐常识</a:t>
            </a:r>
          </a:p>
        </p:txBody>
      </p:sp>
      <p:pic>
        <p:nvPicPr>
          <p:cNvPr id="37892" name="Picture 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1556792"/>
            <a:ext cx="381642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3" name="Text Box 65"/>
          <p:cNvSpPr txBox="1">
            <a:spLocks noChangeArrowheads="1"/>
          </p:cNvSpPr>
          <p:nvPr/>
        </p:nvSpPr>
        <p:spPr bwMode="auto">
          <a:xfrm>
            <a:off x="539552" y="1124744"/>
            <a:ext cx="38601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660066"/>
                </a:solidFill>
              </a:rPr>
              <a:t>看一看，听一听，试一试。</a:t>
            </a:r>
          </a:p>
        </p:txBody>
      </p:sp>
      <p:sp>
        <p:nvSpPr>
          <p:cNvPr id="37895" name="AutoShape 8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72327" y="6237289"/>
            <a:ext cx="861738" cy="358775"/>
          </a:xfrm>
          <a:prstGeom prst="actionButtonBlank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200" b="1">
                <a:solidFill>
                  <a:schemeClr val="tx1"/>
                </a:solidFill>
                <a:ea typeface="楷体_GB2312" pitchFamily="49" charset="-122"/>
              </a:rPr>
              <a:t>活动</a:t>
            </a:r>
            <a:endParaRPr lang="en-US" altLang="zh-CN" sz="1200" b="1">
              <a:solidFill>
                <a:schemeClr val="tx1"/>
              </a:solidFill>
              <a:ea typeface="楷体_GB2312" pitchFamily="49" charset="-122"/>
            </a:endParaRPr>
          </a:p>
        </p:txBody>
      </p:sp>
      <p:sp>
        <p:nvSpPr>
          <p:cNvPr id="37896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452021" y="6216650"/>
            <a:ext cx="990243" cy="381000"/>
          </a:xfrm>
          <a:prstGeom prst="actionButtonBlank">
            <a:avLst/>
          </a:prstGeom>
          <a:solidFill>
            <a:srgbClr val="FFCC00">
              <a:alpha val="58823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200" b="1">
                <a:solidFill>
                  <a:srgbClr val="0099FF"/>
                </a:solidFill>
              </a:rPr>
              <a:t>返回目录</a:t>
            </a:r>
          </a:p>
        </p:txBody>
      </p:sp>
      <p:pic>
        <p:nvPicPr>
          <p:cNvPr id="37897" name="Picture 62" descr="2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655" y="188914"/>
            <a:ext cx="56189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63" descr="3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208" y="115888"/>
            <a:ext cx="68535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64" descr="1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457" y="258764"/>
            <a:ext cx="409451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0" name="Text Box 65"/>
          <p:cNvSpPr txBox="1">
            <a:spLocks noChangeArrowheads="1"/>
          </p:cNvSpPr>
          <p:nvPr/>
        </p:nvSpPr>
        <p:spPr bwMode="auto">
          <a:xfrm>
            <a:off x="6804457" y="665164"/>
            <a:ext cx="17043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000">
                <a:solidFill>
                  <a:schemeClr val="tx1"/>
                </a:solidFill>
                <a:ea typeface="宋体" pitchFamily="2" charset="-122"/>
              </a:rPr>
              <a:t>返回             主页             关闭</a:t>
            </a:r>
          </a:p>
        </p:txBody>
      </p:sp>
      <p:sp>
        <p:nvSpPr>
          <p:cNvPr id="40002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68409" y="3141663"/>
            <a:ext cx="75591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pic>
        <p:nvPicPr>
          <p:cNvPr id="40024" name="串铃2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1556792"/>
            <a:ext cx="46805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023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452020" y="3124200"/>
            <a:ext cx="70552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0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0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00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24"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024"/>
                </p:tgtEl>
              </p:cMediaNode>
            </p:video>
          </p:childTnLst>
        </p:cTn>
      </p:par>
    </p:tnLst>
    <p:bldLst>
      <p:bldP spid="40023" grpId="0" animBg="1" autoUpdateAnimBg="0"/>
      <p:bldP spid="40023" grpId="1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t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010" name="AutoShape 6"/>
          <p:cNvSpPr>
            <a:spLocks noChangeArrowheads="1"/>
          </p:cNvSpPr>
          <p:nvPr/>
        </p:nvSpPr>
        <p:spPr bwMode="auto">
          <a:xfrm>
            <a:off x="468665" y="908913"/>
            <a:ext cx="7848873" cy="5184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ap="rnd">
            <a:solidFill>
              <a:srgbClr val="FF6600"/>
            </a:solidFill>
            <a:prstDash val="sysDot"/>
            <a:round/>
            <a:headEnd/>
            <a:tailEnd/>
          </a:ln>
          <a:effectLst/>
        </p:spPr>
        <p:txBody>
          <a:bodyPr wrap="none" lIns="131674" tIns="65837" rIns="131674" bIns="65837" anchor="ctr"/>
          <a:lstStyle/>
          <a:p>
            <a:pPr defTabSz="1316038"/>
            <a:endParaRPr lang="zh-CN" altLang="en-US" b="1"/>
          </a:p>
        </p:txBody>
      </p:sp>
      <p:sp>
        <p:nvSpPr>
          <p:cNvPr id="43011" name="WordArt 7"/>
          <p:cNvSpPr>
            <a:spLocks noChangeArrowheads="1" noChangeShapeType="1" noTextEdit="1"/>
          </p:cNvSpPr>
          <p:nvPr/>
        </p:nvSpPr>
        <p:spPr bwMode="auto">
          <a:xfrm>
            <a:off x="468665" y="475457"/>
            <a:ext cx="2160645" cy="79298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-2453608" algn="br" rotWithShape="0">
                    <a:srgbClr val="FF66FF">
                      <a:alpha val="50000"/>
                    </a:srgbClr>
                  </a:outerShdw>
                </a:effectLst>
                <a:latin typeface="楷体_GB2312"/>
              </a:rPr>
              <a:t>音乐常识</a:t>
            </a:r>
          </a:p>
        </p:txBody>
      </p:sp>
      <p:pic>
        <p:nvPicPr>
          <p:cNvPr id="43012" name="Picture 8" descr="7MW37H)P5KZ$HRA@R1{1S{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>
            <a:off x="468664" y="1268760"/>
            <a:ext cx="3816090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AutoShape 62"/>
          <p:cNvSpPr>
            <a:spLocks noChangeArrowheads="1"/>
          </p:cNvSpPr>
          <p:nvPr/>
        </p:nvSpPr>
        <p:spPr bwMode="auto">
          <a:xfrm rot="-439344">
            <a:off x="3395221" y="1496080"/>
            <a:ext cx="265984" cy="409959"/>
          </a:xfrm>
          <a:prstGeom prst="curvedDownArrow">
            <a:avLst>
              <a:gd name="adj1" fmla="val 128949"/>
              <a:gd name="adj2" fmla="val 257899"/>
              <a:gd name="adj3" fmla="val 33333"/>
            </a:avLst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1674" tIns="65837" rIns="131674" bIns="65837" anchor="ctr">
            <a:spAutoFit/>
          </a:bodyPr>
          <a:lstStyle/>
          <a:p>
            <a:pPr defTabSz="1316038"/>
            <a:endParaRPr lang="zh-CN" altLang="en-US" b="1"/>
          </a:p>
        </p:txBody>
      </p:sp>
      <p:sp>
        <p:nvSpPr>
          <p:cNvPr id="43014" name="AutoShape 63"/>
          <p:cNvSpPr>
            <a:spLocks noChangeArrowheads="1"/>
          </p:cNvSpPr>
          <p:nvPr/>
        </p:nvSpPr>
        <p:spPr bwMode="auto">
          <a:xfrm rot="649423" flipV="1">
            <a:off x="2484426" y="5276213"/>
            <a:ext cx="2087574" cy="409959"/>
          </a:xfrm>
          <a:prstGeom prst="curvedDownArrow">
            <a:avLst>
              <a:gd name="adj1" fmla="val 110836"/>
              <a:gd name="adj2" fmla="val 221673"/>
              <a:gd name="adj3" fmla="val 33333"/>
            </a:avLst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lIns="131674" tIns="65837" rIns="131674" bIns="65837" anchor="ctr">
            <a:spAutoFit/>
          </a:bodyPr>
          <a:lstStyle/>
          <a:p>
            <a:pPr defTabSz="1316038"/>
            <a:endParaRPr lang="zh-CN" altLang="en-US" b="1"/>
          </a:p>
        </p:txBody>
      </p:sp>
      <p:pic>
        <p:nvPicPr>
          <p:cNvPr id="43015" name="Picture 37" descr="2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655" y="188167"/>
            <a:ext cx="561894" cy="56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38" descr="3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208" y="115925"/>
            <a:ext cx="685359" cy="68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39" descr="1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457" y="258729"/>
            <a:ext cx="409451" cy="40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77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68409" y="3141710"/>
            <a:ext cx="75591" cy="534259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1674" tIns="65837" rIns="131674" bIns="65837" anchor="ctr"/>
          <a:lstStyle/>
          <a:p>
            <a:pPr algn="ctr" defTabSz="1316038" fontAlgn="base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zh-CN" altLang="en-US" sz="2600">
              <a:solidFill>
                <a:schemeClr val="tx1"/>
              </a:solidFill>
              <a:latin typeface="Arial" charset="0"/>
              <a:ea typeface="宋体" pitchFamily="2" charset="-122"/>
            </a:endParaRPr>
          </a:p>
        </p:txBody>
      </p:sp>
      <p:pic>
        <p:nvPicPr>
          <p:cNvPr id="39997" name="碰铃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811" y="981155"/>
            <a:ext cx="3095455" cy="247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98" name="响板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812" y="3543245"/>
            <a:ext cx="3096714" cy="24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96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25091" y="3123230"/>
            <a:ext cx="70552" cy="5359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1674" tIns="65837" rIns="131674" bIns="65837" anchor="ctr"/>
          <a:lstStyle/>
          <a:p>
            <a:pPr algn="ctr" defTabSz="1316038" fontAlgn="base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zh-CN" altLang="en-US" sz="2600">
              <a:solidFill>
                <a:schemeClr val="tx1"/>
              </a:solidFill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9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7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9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9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9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99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97"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9997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9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99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98"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9998"/>
                </p:tgtEl>
              </p:cMediaNode>
            </p:video>
          </p:childTnLst>
        </p:cTn>
      </p:par>
    </p:tnLst>
    <p:bldLst>
      <p:bldP spid="39996" grpId="0" animBg="1" autoUpdateAnimBg="0"/>
      <p:bldP spid="39996" grpId="1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 descr="t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123728" y="332656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u="sng" dirty="0" smtClean="0"/>
              <a:t>XX</a:t>
            </a:r>
            <a:r>
              <a:rPr lang="en-US" altLang="zh-CN" sz="5400" dirty="0" smtClean="0"/>
              <a:t>    </a:t>
            </a:r>
            <a:r>
              <a:rPr lang="en-US" altLang="zh-CN" sz="5400" u="sng" dirty="0" err="1" smtClean="0"/>
              <a:t>XX</a:t>
            </a:r>
            <a:r>
              <a:rPr lang="en-US" altLang="zh-CN" sz="5400" dirty="0" smtClean="0"/>
              <a:t>     X    —</a:t>
            </a:r>
            <a:endParaRPr lang="en-US" altLang="zh-CN" sz="5400" dirty="0"/>
          </a:p>
        </p:txBody>
      </p:sp>
      <p:sp>
        <p:nvSpPr>
          <p:cNvPr id="14" name="矩形 13"/>
          <p:cNvSpPr/>
          <p:nvPr/>
        </p:nvSpPr>
        <p:spPr>
          <a:xfrm>
            <a:off x="2051720" y="1916832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u="sng" dirty="0" smtClean="0"/>
              <a:t>XX</a:t>
            </a:r>
            <a:r>
              <a:rPr lang="en-US" altLang="zh-CN" sz="5400" dirty="0" smtClean="0"/>
              <a:t>    </a:t>
            </a:r>
            <a:r>
              <a:rPr lang="en-US" altLang="zh-CN" sz="5400" u="sng" dirty="0" err="1" smtClean="0"/>
              <a:t>XX</a:t>
            </a:r>
            <a:r>
              <a:rPr lang="en-US" altLang="zh-CN" sz="5400" dirty="0" smtClean="0"/>
              <a:t>     X    —</a:t>
            </a:r>
            <a:endParaRPr lang="en-US" altLang="zh-CN" sz="5400" dirty="0"/>
          </a:p>
        </p:txBody>
      </p:sp>
      <p:sp>
        <p:nvSpPr>
          <p:cNvPr id="26" name="Text Box 57"/>
          <p:cNvSpPr txBox="1">
            <a:spLocks noChangeArrowheads="1"/>
          </p:cNvSpPr>
          <p:nvPr/>
        </p:nvSpPr>
        <p:spPr bwMode="auto">
          <a:xfrm>
            <a:off x="251520" y="188640"/>
            <a:ext cx="50479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3600" u="sng" dirty="0"/>
              <a:t>4</a:t>
            </a:r>
          </a:p>
          <a:p>
            <a:pPr>
              <a:lnSpc>
                <a:spcPct val="80000"/>
              </a:lnSpc>
            </a:pPr>
            <a:r>
              <a:rPr lang="en-US" altLang="zh-CN" sz="3600" dirty="0"/>
              <a:t>4</a:t>
            </a:r>
          </a:p>
        </p:txBody>
      </p:sp>
      <p:sp>
        <p:nvSpPr>
          <p:cNvPr id="27" name="矩形 26"/>
          <p:cNvSpPr/>
          <p:nvPr/>
        </p:nvSpPr>
        <p:spPr>
          <a:xfrm>
            <a:off x="2051720" y="3429000"/>
            <a:ext cx="24064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u="sng" dirty="0" smtClean="0"/>
              <a:t>XX</a:t>
            </a:r>
            <a:r>
              <a:rPr lang="en-US" altLang="zh-CN" sz="5400" dirty="0" smtClean="0"/>
              <a:t>    </a:t>
            </a:r>
            <a:r>
              <a:rPr lang="en-US" altLang="zh-CN" sz="5400" u="sng" dirty="0" err="1" smtClean="0"/>
              <a:t>XX</a:t>
            </a:r>
            <a:r>
              <a:rPr lang="en-US" altLang="zh-CN" sz="5400" dirty="0" smtClean="0"/>
              <a:t> </a:t>
            </a:r>
            <a:endParaRPr lang="zh-CN" altLang="en-US" sz="5400" dirty="0"/>
          </a:p>
        </p:txBody>
      </p:sp>
      <p:sp>
        <p:nvSpPr>
          <p:cNvPr id="28" name="矩形 27"/>
          <p:cNvSpPr/>
          <p:nvPr/>
        </p:nvSpPr>
        <p:spPr>
          <a:xfrm rot="10800000" flipV="1">
            <a:off x="4499992" y="3429000"/>
            <a:ext cx="25202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u="sng" dirty="0" smtClean="0"/>
              <a:t>XX</a:t>
            </a:r>
            <a:r>
              <a:rPr lang="en-US" altLang="zh-CN" sz="5400" dirty="0" smtClean="0"/>
              <a:t>   </a:t>
            </a:r>
            <a:r>
              <a:rPr lang="en-US" altLang="zh-CN" sz="5400" u="sng" dirty="0" err="1" smtClean="0"/>
              <a:t>XX</a:t>
            </a:r>
            <a:r>
              <a:rPr lang="en-US" altLang="zh-CN" sz="5400" dirty="0" smtClean="0"/>
              <a:t> </a:t>
            </a:r>
            <a:endParaRPr lang="zh-CN" altLang="en-US" sz="5400" dirty="0"/>
          </a:p>
        </p:txBody>
      </p:sp>
      <p:sp>
        <p:nvSpPr>
          <p:cNvPr id="29" name="矩形 28"/>
          <p:cNvSpPr/>
          <p:nvPr/>
        </p:nvSpPr>
        <p:spPr>
          <a:xfrm>
            <a:off x="2123728" y="4869160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u="sng" dirty="0" smtClean="0"/>
              <a:t>XX</a:t>
            </a:r>
            <a:r>
              <a:rPr lang="en-US" altLang="zh-CN" sz="5400" dirty="0" smtClean="0"/>
              <a:t>    </a:t>
            </a:r>
            <a:r>
              <a:rPr lang="en-US" altLang="zh-CN" sz="5400" u="sng" dirty="0" err="1" smtClean="0"/>
              <a:t>XX</a:t>
            </a:r>
            <a:r>
              <a:rPr lang="en-US" altLang="zh-CN" sz="5400" dirty="0" smtClean="0"/>
              <a:t>     X    —</a:t>
            </a:r>
            <a:endParaRPr lang="en-US" altLang="zh-CN" sz="5400" dirty="0"/>
          </a:p>
        </p:txBody>
      </p:sp>
      <p:pic>
        <p:nvPicPr>
          <p:cNvPr id="30" name="图片 29" descr="u=1233786726,3387571903&amp;fm=26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268760"/>
            <a:ext cx="720080" cy="720080"/>
          </a:xfrm>
          <a:prstGeom prst="rect">
            <a:avLst/>
          </a:prstGeom>
        </p:spPr>
      </p:pic>
      <p:pic>
        <p:nvPicPr>
          <p:cNvPr id="31" name="图片 30" descr="u=1233786726,3387571903&amp;fm=26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196752"/>
            <a:ext cx="720080" cy="720080"/>
          </a:xfrm>
          <a:prstGeom prst="rect">
            <a:avLst/>
          </a:prstGeom>
        </p:spPr>
      </p:pic>
      <p:pic>
        <p:nvPicPr>
          <p:cNvPr id="32" name="图片 31" descr="u=1233786726,3387571903&amp;fm=26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852936"/>
            <a:ext cx="720080" cy="720080"/>
          </a:xfrm>
          <a:prstGeom prst="rect">
            <a:avLst/>
          </a:prstGeom>
        </p:spPr>
      </p:pic>
      <p:pic>
        <p:nvPicPr>
          <p:cNvPr id="33" name="图片 32" descr="u=1233786726,3387571903&amp;fm=26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852936"/>
            <a:ext cx="720080" cy="720080"/>
          </a:xfrm>
          <a:prstGeom prst="rect">
            <a:avLst/>
          </a:prstGeom>
        </p:spPr>
      </p:pic>
      <p:pic>
        <p:nvPicPr>
          <p:cNvPr id="34" name="图片 33" descr="u=1233786726,3387571903&amp;fm=26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4365104"/>
            <a:ext cx="720080" cy="720080"/>
          </a:xfrm>
          <a:prstGeom prst="rect">
            <a:avLst/>
          </a:prstGeom>
        </p:spPr>
      </p:pic>
      <p:pic>
        <p:nvPicPr>
          <p:cNvPr id="35" name="图片 34" descr="u=1233786726,3387571903&amp;fm=26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4365104"/>
            <a:ext cx="648072" cy="648072"/>
          </a:xfrm>
          <a:prstGeom prst="rect">
            <a:avLst/>
          </a:prstGeom>
        </p:spPr>
      </p:pic>
      <p:pic>
        <p:nvPicPr>
          <p:cNvPr id="36" name="图片 35" descr="u=1233786726,3387571903&amp;fm=26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293096"/>
            <a:ext cx="720080" cy="720080"/>
          </a:xfrm>
          <a:prstGeom prst="rect">
            <a:avLst/>
          </a:prstGeom>
        </p:spPr>
      </p:pic>
      <p:pic>
        <p:nvPicPr>
          <p:cNvPr id="37" name="图片 36" descr="u=1233786726,3387571903&amp;fm=26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293096"/>
            <a:ext cx="720080" cy="720080"/>
          </a:xfrm>
          <a:prstGeom prst="rect">
            <a:avLst/>
          </a:prstGeom>
        </p:spPr>
      </p:pic>
      <p:pic>
        <p:nvPicPr>
          <p:cNvPr id="38" name="图片 37" descr="u=1233786726,3387571903&amp;fm=26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5661248"/>
            <a:ext cx="720080" cy="648072"/>
          </a:xfrm>
          <a:prstGeom prst="rect">
            <a:avLst/>
          </a:prstGeom>
        </p:spPr>
      </p:pic>
      <p:pic>
        <p:nvPicPr>
          <p:cNvPr id="39" name="图片 38" descr="u=1233786726,3387571903&amp;fm=26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5733256"/>
            <a:ext cx="648072" cy="64807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71845" y="1196752"/>
            <a:ext cx="1107996" cy="39395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000" dirty="0" smtClean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请你奏一奏</a:t>
            </a:r>
            <a:endParaRPr lang="zh-CN" altLang="en-US" sz="6000" dirty="0">
              <a:solidFill>
                <a:schemeClr val="accent4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3" name="图片 22" descr="u=163643343,391336145&amp;fm=26&amp;gp=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124744"/>
            <a:ext cx="792088" cy="792088"/>
          </a:xfrm>
          <a:prstGeom prst="rect">
            <a:avLst/>
          </a:prstGeom>
        </p:spPr>
      </p:pic>
      <p:pic>
        <p:nvPicPr>
          <p:cNvPr id="24" name="图片 23" descr="u=163643343,391336145&amp;fm=26&amp;gp=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5589240"/>
            <a:ext cx="792088" cy="792088"/>
          </a:xfrm>
          <a:prstGeom prst="rect">
            <a:avLst/>
          </a:prstGeom>
        </p:spPr>
      </p:pic>
      <p:pic>
        <p:nvPicPr>
          <p:cNvPr id="25" name="图片 24" descr="u=163643343,391336145&amp;fm=26&amp;gp=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708920"/>
            <a:ext cx="79208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 descr="t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123728" y="332656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u="sng" dirty="0" smtClean="0"/>
              <a:t>XX</a:t>
            </a:r>
            <a:r>
              <a:rPr lang="en-US" altLang="zh-CN" sz="5400" dirty="0" smtClean="0"/>
              <a:t>    </a:t>
            </a:r>
            <a:r>
              <a:rPr lang="en-US" altLang="zh-CN" sz="5400" u="sng" dirty="0" err="1" smtClean="0"/>
              <a:t>XX</a:t>
            </a:r>
            <a:r>
              <a:rPr lang="en-US" altLang="zh-CN" sz="5400" dirty="0" smtClean="0"/>
              <a:t>     X    —</a:t>
            </a:r>
            <a:endParaRPr lang="en-US" altLang="zh-CN" sz="5400" dirty="0"/>
          </a:p>
        </p:txBody>
      </p:sp>
      <p:sp>
        <p:nvSpPr>
          <p:cNvPr id="14" name="矩形 13"/>
          <p:cNvSpPr/>
          <p:nvPr/>
        </p:nvSpPr>
        <p:spPr>
          <a:xfrm>
            <a:off x="2051720" y="1916832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u="sng" dirty="0" smtClean="0"/>
              <a:t>XX</a:t>
            </a:r>
            <a:r>
              <a:rPr lang="en-US" altLang="zh-CN" sz="5400" dirty="0" smtClean="0"/>
              <a:t>    </a:t>
            </a:r>
            <a:r>
              <a:rPr lang="en-US" altLang="zh-CN" sz="5400" u="sng" dirty="0" err="1" smtClean="0"/>
              <a:t>XX</a:t>
            </a:r>
            <a:r>
              <a:rPr lang="en-US" altLang="zh-CN" sz="5400" dirty="0" smtClean="0"/>
              <a:t>     X    —</a:t>
            </a:r>
            <a:endParaRPr lang="en-US" altLang="zh-CN" sz="5400" dirty="0"/>
          </a:p>
        </p:txBody>
      </p:sp>
      <p:sp>
        <p:nvSpPr>
          <p:cNvPr id="26" name="Text Box 57"/>
          <p:cNvSpPr txBox="1">
            <a:spLocks noChangeArrowheads="1"/>
          </p:cNvSpPr>
          <p:nvPr/>
        </p:nvSpPr>
        <p:spPr bwMode="auto">
          <a:xfrm>
            <a:off x="251520" y="188640"/>
            <a:ext cx="50479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3600" u="sng" dirty="0"/>
              <a:t>4</a:t>
            </a:r>
          </a:p>
          <a:p>
            <a:pPr>
              <a:lnSpc>
                <a:spcPct val="80000"/>
              </a:lnSpc>
            </a:pPr>
            <a:r>
              <a:rPr lang="en-US" altLang="zh-CN" sz="3600" dirty="0"/>
              <a:t>4</a:t>
            </a:r>
          </a:p>
        </p:txBody>
      </p:sp>
      <p:sp>
        <p:nvSpPr>
          <p:cNvPr id="27" name="矩形 26"/>
          <p:cNvSpPr/>
          <p:nvPr/>
        </p:nvSpPr>
        <p:spPr>
          <a:xfrm>
            <a:off x="2051720" y="3429000"/>
            <a:ext cx="24064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u="sng" dirty="0" smtClean="0"/>
              <a:t>XX</a:t>
            </a:r>
            <a:r>
              <a:rPr lang="en-US" altLang="zh-CN" sz="5400" dirty="0" smtClean="0"/>
              <a:t>    </a:t>
            </a:r>
            <a:r>
              <a:rPr lang="en-US" altLang="zh-CN" sz="5400" u="sng" dirty="0" err="1" smtClean="0"/>
              <a:t>XX</a:t>
            </a:r>
            <a:r>
              <a:rPr lang="en-US" altLang="zh-CN" sz="5400" dirty="0" smtClean="0"/>
              <a:t> </a:t>
            </a:r>
            <a:endParaRPr lang="zh-CN" altLang="en-US" sz="5400" dirty="0"/>
          </a:p>
        </p:txBody>
      </p:sp>
      <p:sp>
        <p:nvSpPr>
          <p:cNvPr id="28" name="矩形 27"/>
          <p:cNvSpPr/>
          <p:nvPr/>
        </p:nvSpPr>
        <p:spPr>
          <a:xfrm rot="10800000" flipV="1">
            <a:off x="4499992" y="3429000"/>
            <a:ext cx="25202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u="sng" dirty="0" smtClean="0"/>
              <a:t>XX</a:t>
            </a:r>
            <a:r>
              <a:rPr lang="en-US" altLang="zh-CN" sz="5400" dirty="0" smtClean="0"/>
              <a:t>   </a:t>
            </a:r>
            <a:r>
              <a:rPr lang="en-US" altLang="zh-CN" sz="5400" u="sng" dirty="0" err="1" smtClean="0"/>
              <a:t>XX</a:t>
            </a:r>
            <a:r>
              <a:rPr lang="en-US" altLang="zh-CN" sz="5400" dirty="0" smtClean="0"/>
              <a:t> </a:t>
            </a:r>
            <a:endParaRPr lang="zh-CN" altLang="en-US" sz="5400" dirty="0"/>
          </a:p>
        </p:txBody>
      </p:sp>
      <p:sp>
        <p:nvSpPr>
          <p:cNvPr id="29" name="矩形 28"/>
          <p:cNvSpPr/>
          <p:nvPr/>
        </p:nvSpPr>
        <p:spPr>
          <a:xfrm>
            <a:off x="2123728" y="4869160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u="sng" dirty="0" smtClean="0"/>
              <a:t>XX</a:t>
            </a:r>
            <a:r>
              <a:rPr lang="en-US" altLang="zh-CN" sz="5400" dirty="0" smtClean="0"/>
              <a:t>    </a:t>
            </a:r>
            <a:r>
              <a:rPr lang="en-US" altLang="zh-CN" sz="5400" u="sng" dirty="0" err="1" smtClean="0"/>
              <a:t>XX</a:t>
            </a:r>
            <a:r>
              <a:rPr lang="en-US" altLang="zh-CN" sz="5400" dirty="0" smtClean="0"/>
              <a:t>     X    —</a:t>
            </a:r>
            <a:endParaRPr lang="en-US" altLang="zh-CN" sz="5400" dirty="0"/>
          </a:p>
        </p:txBody>
      </p:sp>
      <p:pic>
        <p:nvPicPr>
          <p:cNvPr id="30" name="图片 29" descr="u=1233786726,3387571903&amp;fm=26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268760"/>
            <a:ext cx="720080" cy="720080"/>
          </a:xfrm>
          <a:prstGeom prst="rect">
            <a:avLst/>
          </a:prstGeom>
        </p:spPr>
      </p:pic>
      <p:pic>
        <p:nvPicPr>
          <p:cNvPr id="31" name="图片 30" descr="u=1233786726,3387571903&amp;fm=26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196752"/>
            <a:ext cx="720080" cy="720080"/>
          </a:xfrm>
          <a:prstGeom prst="rect">
            <a:avLst/>
          </a:prstGeom>
        </p:spPr>
      </p:pic>
      <p:pic>
        <p:nvPicPr>
          <p:cNvPr id="32" name="图片 31" descr="u=1233786726,3387571903&amp;fm=26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852936"/>
            <a:ext cx="720080" cy="720080"/>
          </a:xfrm>
          <a:prstGeom prst="rect">
            <a:avLst/>
          </a:prstGeom>
        </p:spPr>
      </p:pic>
      <p:pic>
        <p:nvPicPr>
          <p:cNvPr id="33" name="图片 32" descr="u=1233786726,3387571903&amp;fm=26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852936"/>
            <a:ext cx="720080" cy="720080"/>
          </a:xfrm>
          <a:prstGeom prst="rect">
            <a:avLst/>
          </a:prstGeom>
        </p:spPr>
      </p:pic>
      <p:pic>
        <p:nvPicPr>
          <p:cNvPr id="34" name="图片 33" descr="u=1233786726,3387571903&amp;fm=26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4365104"/>
            <a:ext cx="720080" cy="720080"/>
          </a:xfrm>
          <a:prstGeom prst="rect">
            <a:avLst/>
          </a:prstGeom>
        </p:spPr>
      </p:pic>
      <p:pic>
        <p:nvPicPr>
          <p:cNvPr id="35" name="图片 34" descr="u=1233786726,3387571903&amp;fm=26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4365104"/>
            <a:ext cx="648072" cy="648072"/>
          </a:xfrm>
          <a:prstGeom prst="rect">
            <a:avLst/>
          </a:prstGeom>
        </p:spPr>
      </p:pic>
      <p:pic>
        <p:nvPicPr>
          <p:cNvPr id="36" name="图片 35" descr="u=1233786726,3387571903&amp;fm=26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293096"/>
            <a:ext cx="720080" cy="720080"/>
          </a:xfrm>
          <a:prstGeom prst="rect">
            <a:avLst/>
          </a:prstGeom>
        </p:spPr>
      </p:pic>
      <p:pic>
        <p:nvPicPr>
          <p:cNvPr id="37" name="图片 36" descr="u=1233786726,3387571903&amp;fm=26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293096"/>
            <a:ext cx="720080" cy="720080"/>
          </a:xfrm>
          <a:prstGeom prst="rect">
            <a:avLst/>
          </a:prstGeom>
        </p:spPr>
      </p:pic>
      <p:pic>
        <p:nvPicPr>
          <p:cNvPr id="38" name="图片 37" descr="u=1233786726,3387571903&amp;fm=26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5661248"/>
            <a:ext cx="720080" cy="648072"/>
          </a:xfrm>
          <a:prstGeom prst="rect">
            <a:avLst/>
          </a:prstGeom>
        </p:spPr>
      </p:pic>
      <p:pic>
        <p:nvPicPr>
          <p:cNvPr id="39" name="图片 38" descr="u=1233786726,3387571903&amp;fm=26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5733256"/>
            <a:ext cx="648072" cy="648072"/>
          </a:xfrm>
          <a:prstGeom prst="rect">
            <a:avLst/>
          </a:prstGeom>
        </p:spPr>
      </p:pic>
      <p:pic>
        <p:nvPicPr>
          <p:cNvPr id="40" name="图片 39" descr="u=1349287275,3724916071&amp;fm=26&amp;gp=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196753"/>
            <a:ext cx="830861" cy="720079"/>
          </a:xfrm>
          <a:prstGeom prst="rect">
            <a:avLst/>
          </a:prstGeom>
        </p:spPr>
      </p:pic>
      <p:pic>
        <p:nvPicPr>
          <p:cNvPr id="41" name="图片 40" descr="u=1349287275,3724916071&amp;fm=26&amp;gp=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5589240"/>
            <a:ext cx="792088" cy="686476"/>
          </a:xfrm>
          <a:prstGeom prst="rect">
            <a:avLst/>
          </a:prstGeom>
        </p:spPr>
      </p:pic>
      <p:pic>
        <p:nvPicPr>
          <p:cNvPr id="42" name="图片 41" descr="u=1349287275,3724916071&amp;fm=26&amp;gp=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852936"/>
            <a:ext cx="792088" cy="686476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71845" y="1196752"/>
            <a:ext cx="1107996" cy="39395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000" dirty="0" smtClean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请你奏一奏</a:t>
            </a:r>
            <a:endParaRPr lang="zh-CN" altLang="en-US" sz="6000" dirty="0">
              <a:solidFill>
                <a:schemeClr val="accent4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 descr="t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123728" y="332656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u="sng" dirty="0" smtClean="0"/>
              <a:t>XX</a:t>
            </a:r>
            <a:r>
              <a:rPr lang="en-US" altLang="zh-CN" sz="5400" dirty="0" smtClean="0"/>
              <a:t>    </a:t>
            </a:r>
            <a:r>
              <a:rPr lang="en-US" altLang="zh-CN" sz="5400" u="sng" dirty="0" err="1" smtClean="0"/>
              <a:t>XX</a:t>
            </a:r>
            <a:r>
              <a:rPr lang="en-US" altLang="zh-CN" sz="5400" dirty="0" smtClean="0"/>
              <a:t>     X    —</a:t>
            </a:r>
            <a:endParaRPr lang="en-US" altLang="zh-CN" sz="5400" dirty="0"/>
          </a:p>
        </p:txBody>
      </p:sp>
      <p:sp>
        <p:nvSpPr>
          <p:cNvPr id="14" name="矩形 13"/>
          <p:cNvSpPr/>
          <p:nvPr/>
        </p:nvSpPr>
        <p:spPr>
          <a:xfrm>
            <a:off x="2051720" y="1916832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u="sng" dirty="0" smtClean="0"/>
              <a:t>XX</a:t>
            </a:r>
            <a:r>
              <a:rPr lang="en-US" altLang="zh-CN" sz="5400" dirty="0" smtClean="0"/>
              <a:t>    </a:t>
            </a:r>
            <a:r>
              <a:rPr lang="en-US" altLang="zh-CN" sz="5400" u="sng" dirty="0" err="1" smtClean="0"/>
              <a:t>XX</a:t>
            </a:r>
            <a:r>
              <a:rPr lang="en-US" altLang="zh-CN" sz="5400" dirty="0" smtClean="0"/>
              <a:t>     X    —</a:t>
            </a:r>
            <a:endParaRPr lang="en-US" altLang="zh-CN" sz="5400" dirty="0"/>
          </a:p>
        </p:txBody>
      </p:sp>
      <p:sp>
        <p:nvSpPr>
          <p:cNvPr id="26" name="Text Box 57"/>
          <p:cNvSpPr txBox="1">
            <a:spLocks noChangeArrowheads="1"/>
          </p:cNvSpPr>
          <p:nvPr/>
        </p:nvSpPr>
        <p:spPr bwMode="auto">
          <a:xfrm>
            <a:off x="251520" y="188640"/>
            <a:ext cx="50479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3600" u="sng" dirty="0"/>
              <a:t>4</a:t>
            </a:r>
          </a:p>
          <a:p>
            <a:pPr>
              <a:lnSpc>
                <a:spcPct val="80000"/>
              </a:lnSpc>
            </a:pPr>
            <a:r>
              <a:rPr lang="en-US" altLang="zh-CN" sz="3600" dirty="0"/>
              <a:t>4</a:t>
            </a:r>
          </a:p>
        </p:txBody>
      </p:sp>
      <p:sp>
        <p:nvSpPr>
          <p:cNvPr id="27" name="矩形 26"/>
          <p:cNvSpPr/>
          <p:nvPr/>
        </p:nvSpPr>
        <p:spPr>
          <a:xfrm>
            <a:off x="2051720" y="3429000"/>
            <a:ext cx="24064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u="sng" dirty="0" smtClean="0"/>
              <a:t>XX</a:t>
            </a:r>
            <a:r>
              <a:rPr lang="en-US" altLang="zh-CN" sz="5400" dirty="0" smtClean="0"/>
              <a:t>    </a:t>
            </a:r>
            <a:r>
              <a:rPr lang="en-US" altLang="zh-CN" sz="5400" u="sng" dirty="0" err="1" smtClean="0"/>
              <a:t>XX</a:t>
            </a:r>
            <a:r>
              <a:rPr lang="en-US" altLang="zh-CN" sz="5400" dirty="0" smtClean="0"/>
              <a:t> </a:t>
            </a:r>
            <a:endParaRPr lang="zh-CN" altLang="en-US" sz="5400" dirty="0"/>
          </a:p>
        </p:txBody>
      </p:sp>
      <p:sp>
        <p:nvSpPr>
          <p:cNvPr id="28" name="矩形 27"/>
          <p:cNvSpPr/>
          <p:nvPr/>
        </p:nvSpPr>
        <p:spPr>
          <a:xfrm rot="10800000" flipV="1">
            <a:off x="4860032" y="3429000"/>
            <a:ext cx="25202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u="sng" dirty="0" smtClean="0"/>
              <a:t>XX</a:t>
            </a:r>
            <a:r>
              <a:rPr lang="en-US" altLang="zh-CN" sz="5400" dirty="0" smtClean="0"/>
              <a:t>   </a:t>
            </a:r>
            <a:r>
              <a:rPr lang="en-US" altLang="zh-CN" sz="5400" u="sng" dirty="0" err="1" smtClean="0"/>
              <a:t>XX</a:t>
            </a:r>
            <a:r>
              <a:rPr lang="en-US" altLang="zh-CN" sz="5400" dirty="0" smtClean="0"/>
              <a:t> </a:t>
            </a:r>
            <a:endParaRPr lang="zh-CN" altLang="en-US" sz="5400" dirty="0"/>
          </a:p>
        </p:txBody>
      </p:sp>
      <p:sp>
        <p:nvSpPr>
          <p:cNvPr id="29" name="矩形 28"/>
          <p:cNvSpPr/>
          <p:nvPr/>
        </p:nvSpPr>
        <p:spPr>
          <a:xfrm>
            <a:off x="2123728" y="4869160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u="sng" dirty="0" smtClean="0"/>
              <a:t>XX</a:t>
            </a:r>
            <a:r>
              <a:rPr lang="en-US" altLang="zh-CN" sz="5400" dirty="0" smtClean="0"/>
              <a:t>    </a:t>
            </a:r>
            <a:r>
              <a:rPr lang="en-US" altLang="zh-CN" sz="5400" u="sng" dirty="0" err="1" smtClean="0"/>
              <a:t>XX</a:t>
            </a:r>
            <a:r>
              <a:rPr lang="en-US" altLang="zh-CN" sz="5400" dirty="0" smtClean="0"/>
              <a:t>     X    —</a:t>
            </a:r>
            <a:endParaRPr lang="en-US" altLang="zh-CN" sz="5400" dirty="0"/>
          </a:p>
        </p:txBody>
      </p:sp>
      <p:sp>
        <p:nvSpPr>
          <p:cNvPr id="45" name="TextBox 44"/>
          <p:cNvSpPr txBox="1"/>
          <p:nvPr/>
        </p:nvSpPr>
        <p:spPr>
          <a:xfrm>
            <a:off x="271845" y="1196752"/>
            <a:ext cx="1107996" cy="39395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000" dirty="0" smtClean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请你听一听</a:t>
            </a:r>
            <a:endParaRPr lang="zh-CN" altLang="en-US" sz="6000" dirty="0">
              <a:solidFill>
                <a:schemeClr val="accent4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3728" y="1340768"/>
            <a:ext cx="4536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 smtClean="0">
                <a:latin typeface="楷体" pitchFamily="49" charset="-122"/>
              </a:rPr>
              <a:t>那斯     那斯     嗨</a:t>
            </a:r>
            <a:endParaRPr lang="en-US" altLang="zh-CN" sz="2500" dirty="0" smtClean="0">
              <a:latin typeface="楷体" pitchFamily="49" charset="-122"/>
            </a:endParaRPr>
          </a:p>
          <a:p>
            <a:r>
              <a:rPr lang="zh-CN" altLang="en-US" sz="2500" dirty="0" smtClean="0">
                <a:latin typeface="楷体" pitchFamily="49" charset="-122"/>
              </a:rPr>
              <a:t>那斯     那斯     嗨</a:t>
            </a:r>
            <a:endParaRPr lang="zh-CN" altLang="en-US" sz="2500" dirty="0">
              <a:latin typeface="楷体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1720" y="2708920"/>
            <a:ext cx="4536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 smtClean="0">
                <a:latin typeface="楷体" pitchFamily="49" charset="-122"/>
              </a:rPr>
              <a:t>那斯     那斯     嗨</a:t>
            </a:r>
            <a:endParaRPr lang="en-US" altLang="zh-CN" sz="2500" dirty="0" smtClean="0">
              <a:latin typeface="楷体" pitchFamily="49" charset="-122"/>
            </a:endParaRPr>
          </a:p>
          <a:p>
            <a:r>
              <a:rPr lang="zh-CN" altLang="en-US" sz="2500" dirty="0" smtClean="0">
                <a:latin typeface="楷体" pitchFamily="49" charset="-122"/>
              </a:rPr>
              <a:t>那斯     那斯     嗨</a:t>
            </a:r>
            <a:endParaRPr lang="zh-CN" altLang="en-US" sz="2500" dirty="0">
              <a:latin typeface="楷体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23728" y="5661248"/>
            <a:ext cx="4536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 smtClean="0">
                <a:latin typeface="楷体" pitchFamily="49" charset="-122"/>
              </a:rPr>
              <a:t>那斯     那斯     嗨</a:t>
            </a:r>
            <a:endParaRPr lang="en-US" altLang="zh-CN" sz="2500" dirty="0" smtClean="0">
              <a:latin typeface="楷体" pitchFamily="49" charset="-122"/>
            </a:endParaRPr>
          </a:p>
          <a:p>
            <a:r>
              <a:rPr lang="zh-CN" altLang="en-US" sz="2500" dirty="0" smtClean="0">
                <a:latin typeface="楷体" pitchFamily="49" charset="-122"/>
              </a:rPr>
              <a:t>那斯     那斯     嗨</a:t>
            </a:r>
            <a:endParaRPr lang="zh-CN" altLang="en-US" sz="2500" dirty="0">
              <a:latin typeface="楷体" pitchFamily="49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51720" y="4221088"/>
            <a:ext cx="4536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 smtClean="0">
                <a:latin typeface="+mn-ea"/>
              </a:rPr>
              <a:t>天上     什么     放光   明？</a:t>
            </a:r>
            <a:endParaRPr lang="en-US" altLang="zh-CN" sz="2500" dirty="0" smtClean="0">
              <a:latin typeface="+mn-ea"/>
            </a:endParaRPr>
          </a:p>
          <a:p>
            <a:r>
              <a:rPr lang="zh-CN" altLang="en-US" sz="2500" dirty="0" smtClean="0">
                <a:latin typeface="+mn-ea"/>
              </a:rPr>
              <a:t>天上     太阳     放光   明</a:t>
            </a:r>
            <a:endParaRPr lang="zh-CN" altLang="en-US" sz="2500" dirty="0">
              <a:latin typeface="+mn-e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71600" y="1268760"/>
            <a:ext cx="14157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楷体_GB2312"/>
                <a:ea typeface="楷体" pitchFamily="49" charset="-122"/>
              </a:rPr>
              <a:t>（问）</a:t>
            </a:r>
            <a:endParaRPr lang="en-US" altLang="zh-CN" sz="3200" dirty="0" smtClean="0">
              <a:solidFill>
                <a:srgbClr val="C00000"/>
              </a:solidFill>
              <a:latin typeface="楷体_GB2312"/>
              <a:ea typeface="楷体" pitchFamily="49" charset="-122"/>
            </a:endParaRPr>
          </a:p>
          <a:p>
            <a:r>
              <a:rPr lang="zh-CN" altLang="en-US" sz="3200" dirty="0" smtClean="0">
                <a:solidFill>
                  <a:srgbClr val="C00000"/>
                </a:solidFill>
                <a:latin typeface="楷体_GB2312"/>
                <a:ea typeface="楷体" pitchFamily="49" charset="-122"/>
              </a:rPr>
              <a:t>（答）</a:t>
            </a:r>
            <a:endParaRPr lang="zh-CN" altLang="en-US" sz="3200" dirty="0">
              <a:solidFill>
                <a:srgbClr val="C00000"/>
              </a:solidFill>
              <a:latin typeface="楷体_GB2312"/>
              <a:ea typeface="楷体" pitchFamily="49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71600" y="2636912"/>
            <a:ext cx="14157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楷体_GB2312"/>
                <a:ea typeface="楷体" pitchFamily="49" charset="-122"/>
              </a:rPr>
              <a:t>（问）</a:t>
            </a:r>
            <a:endParaRPr lang="en-US" altLang="zh-CN" sz="3200" dirty="0" smtClean="0">
              <a:solidFill>
                <a:srgbClr val="C00000"/>
              </a:solidFill>
              <a:latin typeface="楷体_GB2312"/>
              <a:ea typeface="楷体" pitchFamily="49" charset="-122"/>
            </a:endParaRPr>
          </a:p>
          <a:p>
            <a:r>
              <a:rPr lang="zh-CN" altLang="en-US" sz="3200" dirty="0" smtClean="0">
                <a:solidFill>
                  <a:srgbClr val="C00000"/>
                </a:solidFill>
                <a:latin typeface="楷体_GB2312"/>
                <a:ea typeface="楷体" pitchFamily="49" charset="-122"/>
              </a:rPr>
              <a:t>（答）</a:t>
            </a:r>
            <a:endParaRPr lang="zh-CN" altLang="en-US" sz="3200" dirty="0">
              <a:solidFill>
                <a:srgbClr val="C00000"/>
              </a:solidFill>
              <a:latin typeface="楷体_GB2312"/>
              <a:ea typeface="楷体" pitchFamily="49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71600" y="4149080"/>
            <a:ext cx="14157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楷体_GB2312"/>
                <a:ea typeface="楷体" pitchFamily="49" charset="-122"/>
              </a:rPr>
              <a:t>（问）</a:t>
            </a:r>
            <a:endParaRPr lang="en-US" altLang="zh-CN" sz="3200" dirty="0" smtClean="0">
              <a:solidFill>
                <a:srgbClr val="C00000"/>
              </a:solidFill>
              <a:latin typeface="楷体_GB2312"/>
              <a:ea typeface="楷体" pitchFamily="49" charset="-122"/>
            </a:endParaRPr>
          </a:p>
          <a:p>
            <a:r>
              <a:rPr lang="zh-CN" altLang="en-US" sz="3200" dirty="0" smtClean="0">
                <a:solidFill>
                  <a:srgbClr val="C00000"/>
                </a:solidFill>
                <a:latin typeface="楷体_GB2312"/>
                <a:ea typeface="楷体" pitchFamily="49" charset="-122"/>
              </a:rPr>
              <a:t>（答）</a:t>
            </a:r>
            <a:endParaRPr lang="zh-CN" altLang="en-US" sz="3200" dirty="0">
              <a:solidFill>
                <a:srgbClr val="C00000"/>
              </a:solidFill>
              <a:latin typeface="楷体_GB2312"/>
              <a:ea typeface="楷体" pitchFamily="49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71600" y="5517232"/>
            <a:ext cx="14157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楷体_GB2312"/>
                <a:ea typeface="楷体" pitchFamily="49" charset="-122"/>
              </a:rPr>
              <a:t>（问）</a:t>
            </a:r>
            <a:endParaRPr lang="en-US" altLang="zh-CN" sz="3200" dirty="0" smtClean="0">
              <a:solidFill>
                <a:srgbClr val="C00000"/>
              </a:solidFill>
              <a:latin typeface="楷体_GB2312"/>
              <a:ea typeface="楷体" pitchFamily="49" charset="-122"/>
            </a:endParaRPr>
          </a:p>
          <a:p>
            <a:r>
              <a:rPr lang="zh-CN" altLang="en-US" sz="3200" dirty="0" smtClean="0">
                <a:solidFill>
                  <a:srgbClr val="C00000"/>
                </a:solidFill>
                <a:latin typeface="楷体_GB2312"/>
                <a:ea typeface="楷体" pitchFamily="49" charset="-122"/>
              </a:rPr>
              <a:t>（答）</a:t>
            </a:r>
            <a:endParaRPr lang="zh-CN" altLang="en-US" sz="3200" dirty="0">
              <a:solidFill>
                <a:srgbClr val="C00000"/>
              </a:solidFill>
              <a:latin typeface="楷体_GB231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 descr="t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539217" y="981075"/>
            <a:ext cx="7904306" cy="4895850"/>
          </a:xfrm>
          <a:prstGeom prst="roundRect">
            <a:avLst>
              <a:gd name="adj" fmla="val 16667"/>
            </a:avLst>
          </a:prstGeom>
          <a:solidFill>
            <a:schemeClr val="bg1">
              <a:alpha val="94116"/>
            </a:schemeClr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3887901" y="5934075"/>
            <a:ext cx="53921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400" baseline="0">
                <a:solidFill>
                  <a:srgbClr val="990099"/>
                </a:solidFill>
                <a:latin typeface="Times New Roman" pitchFamily="18" charset="0"/>
                <a:ea typeface="楷体_GB2312" pitchFamily="49" charset="-122"/>
              </a:rPr>
              <a:t>范唱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5616416" y="5934075"/>
            <a:ext cx="54047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400" baseline="0">
                <a:solidFill>
                  <a:srgbClr val="990099"/>
                </a:solidFill>
                <a:latin typeface="Times New Roman" pitchFamily="18" charset="0"/>
                <a:ea typeface="楷体_GB2312" pitchFamily="49" charset="-122"/>
              </a:rPr>
              <a:t>伴奏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347425" y="6135689"/>
            <a:ext cx="648823" cy="433387"/>
            <a:chOff x="0" y="0"/>
            <a:chExt cx="408" cy="273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82" y="0"/>
              <a:ext cx="181" cy="136"/>
              <a:chOff x="0" y="0"/>
              <a:chExt cx="181" cy="136"/>
            </a:xfrm>
          </p:grpSpPr>
          <p:sp>
            <p:nvSpPr>
              <p:cNvPr id="21568" name="Line 9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569" name="Line 10"/>
              <p:cNvSpPr>
                <a:spLocks noChangeShapeType="1"/>
              </p:cNvSpPr>
              <p:nvPr/>
            </p:nvSpPr>
            <p:spPr bwMode="auto">
              <a:xfrm>
                <a:off x="0" y="0"/>
                <a:ext cx="181" cy="0"/>
              </a:xfrm>
              <a:prstGeom prst="line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566" name="AutoShape 11">
              <a:hlinkClick r:id="" action="ppaction://noaction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0" y="62"/>
              <a:ext cx="408" cy="211"/>
            </a:xfrm>
            <a:prstGeom prst="actionButtonBlank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t">
                <a:lnSpc>
                  <a:spcPct val="80000"/>
                </a:lnSpc>
              </a:pPr>
              <a:endParaRPr lang="zh-CN" altLang="en-US" sz="2400" baseline="0">
                <a:solidFill>
                  <a:srgbClr val="666699"/>
                </a:solidFill>
              </a:endParaRPr>
            </a:p>
          </p:txBody>
        </p:sp>
        <p:pic>
          <p:nvPicPr>
            <p:cNvPr id="21567" name="Picture 12" descr="按钮-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0" y="91"/>
              <a:ext cx="272" cy="163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211683" y="6135689"/>
            <a:ext cx="647564" cy="433387"/>
            <a:chOff x="0" y="0"/>
            <a:chExt cx="408" cy="273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91" y="0"/>
              <a:ext cx="181" cy="136"/>
              <a:chOff x="0" y="0"/>
              <a:chExt cx="181" cy="136"/>
            </a:xfrm>
          </p:grpSpPr>
          <p:sp>
            <p:nvSpPr>
              <p:cNvPr id="21563" name="Line 15"/>
              <p:cNvSpPr>
                <a:spLocks noChangeShapeType="1"/>
              </p:cNvSpPr>
              <p:nvPr/>
            </p:nvSpPr>
            <p:spPr bwMode="auto">
              <a:xfrm>
                <a:off x="0" y="0"/>
                <a:ext cx="181" cy="0"/>
              </a:xfrm>
              <a:prstGeom prst="line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564" name="Line 16"/>
              <p:cNvSpPr>
                <a:spLocks noChangeShapeType="1"/>
              </p:cNvSpPr>
              <p:nvPr/>
            </p:nvSpPr>
            <p:spPr bwMode="auto">
              <a:xfrm>
                <a:off x="181" y="0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561" name="AutoShape 1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62"/>
              <a:ext cx="408" cy="211"/>
            </a:xfrm>
            <a:prstGeom prst="actionButtonBlank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zh-CN" altLang="en-US" sz="2000" b="0" baseline="0">
                <a:solidFill>
                  <a:srgbClr val="3C385A"/>
                </a:solidFill>
              </a:endParaRPr>
            </a:p>
          </p:txBody>
        </p:sp>
        <p:pic>
          <p:nvPicPr>
            <p:cNvPr id="21562" name="Picture 18" descr="按钮-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" y="89"/>
              <a:ext cx="245" cy="14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5147752" y="6135689"/>
            <a:ext cx="648824" cy="433387"/>
            <a:chOff x="0" y="0"/>
            <a:chExt cx="408" cy="273"/>
          </a:xfrm>
        </p:grpSpPr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136" y="0"/>
              <a:ext cx="181" cy="136"/>
              <a:chOff x="0" y="0"/>
              <a:chExt cx="181" cy="136"/>
            </a:xfrm>
          </p:grpSpPr>
          <p:sp>
            <p:nvSpPr>
              <p:cNvPr id="21558" name="Line 21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559" name="Line 22"/>
              <p:cNvSpPr>
                <a:spLocks noChangeShapeType="1"/>
              </p:cNvSpPr>
              <p:nvPr/>
            </p:nvSpPr>
            <p:spPr bwMode="auto">
              <a:xfrm>
                <a:off x="0" y="0"/>
                <a:ext cx="181" cy="0"/>
              </a:xfrm>
              <a:prstGeom prst="line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556" name="AutoShape 23">
              <a:hlinkClick r:id="" action="ppaction://noaction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0" y="62"/>
              <a:ext cx="408" cy="211"/>
            </a:xfrm>
            <a:prstGeom prst="actionButtonBlank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t">
                <a:lnSpc>
                  <a:spcPct val="80000"/>
                </a:lnSpc>
              </a:pPr>
              <a:endParaRPr lang="zh-CN" altLang="en-US" sz="2400" baseline="0">
                <a:solidFill>
                  <a:srgbClr val="666699"/>
                </a:solidFill>
              </a:endParaRPr>
            </a:p>
          </p:txBody>
        </p:sp>
        <p:pic>
          <p:nvPicPr>
            <p:cNvPr id="21557" name="Picture 24" descr="按钮-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" y="80"/>
              <a:ext cx="273" cy="164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5940199" y="6135689"/>
            <a:ext cx="647564" cy="433387"/>
            <a:chOff x="0" y="0"/>
            <a:chExt cx="408" cy="273"/>
          </a:xfrm>
        </p:grpSpPr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91" y="0"/>
              <a:ext cx="181" cy="136"/>
              <a:chOff x="0" y="0"/>
              <a:chExt cx="181" cy="136"/>
            </a:xfrm>
          </p:grpSpPr>
          <p:sp>
            <p:nvSpPr>
              <p:cNvPr id="21553" name="Line 27"/>
              <p:cNvSpPr>
                <a:spLocks noChangeShapeType="1"/>
              </p:cNvSpPr>
              <p:nvPr/>
            </p:nvSpPr>
            <p:spPr bwMode="auto">
              <a:xfrm>
                <a:off x="0" y="0"/>
                <a:ext cx="181" cy="0"/>
              </a:xfrm>
              <a:prstGeom prst="line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554" name="Line 28"/>
              <p:cNvSpPr>
                <a:spLocks noChangeShapeType="1"/>
              </p:cNvSpPr>
              <p:nvPr/>
            </p:nvSpPr>
            <p:spPr bwMode="auto">
              <a:xfrm>
                <a:off x="181" y="0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551" name="AutoShape 2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62"/>
              <a:ext cx="408" cy="211"/>
            </a:xfrm>
            <a:prstGeom prst="actionButtonBlank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zh-CN" altLang="en-US" sz="2000" b="0" baseline="0">
                <a:solidFill>
                  <a:srgbClr val="3C385A"/>
                </a:solidFill>
              </a:endParaRPr>
            </a:p>
          </p:txBody>
        </p:sp>
        <p:pic>
          <p:nvPicPr>
            <p:cNvPr id="21552" name="Picture 30" descr="按钮-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0" y="89"/>
              <a:ext cx="246" cy="14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15" name="Picture 33" descr="`AF%CVY}7K1~ODGGZ2]AT3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5834" y="1412875"/>
            <a:ext cx="7121938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2" name="WordArt 34"/>
          <p:cNvSpPr>
            <a:spLocks noChangeArrowheads="1" noChangeShapeType="1"/>
          </p:cNvSpPr>
          <p:nvPr/>
        </p:nvSpPr>
        <p:spPr bwMode="auto">
          <a:xfrm>
            <a:off x="3060180" y="188914"/>
            <a:ext cx="3024902" cy="865187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r>
              <a:rPr lang="zh-CN" altLang="en-US" sz="3600" kern="10" spc="720" dirty="0">
                <a:ln w="9525">
                  <a:noFill/>
                  <a:round/>
                  <a:headEnd/>
                  <a:tailEnd/>
                </a:ln>
                <a:solidFill>
                  <a:srgbClr val="FF6600">
                    <a:alpha val="98822"/>
                  </a:srgbClr>
                </a:solidFill>
                <a:latin typeface="黑体"/>
                <a:ea typeface="黑体"/>
              </a:rPr>
              <a:t>牧 童 谣</a:t>
            </a:r>
          </a:p>
        </p:txBody>
      </p:sp>
      <p:sp>
        <p:nvSpPr>
          <p:cNvPr id="2151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099" y="620713"/>
            <a:ext cx="1067094" cy="304800"/>
          </a:xfrm>
          <a:prstGeom prst="actionButtonBlank">
            <a:avLst/>
          </a:prstGeom>
          <a:solidFill>
            <a:srgbClr val="FFCC00">
              <a:alpha val="47058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200" baseline="0">
                <a:solidFill>
                  <a:srgbClr val="0099FF"/>
                </a:solidFill>
              </a:rPr>
              <a:t>简线谱转换</a:t>
            </a:r>
          </a:p>
        </p:txBody>
      </p:sp>
      <p:pic>
        <p:nvPicPr>
          <p:cNvPr id="21518" name="Picture 38" descr="2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24781" y="200025"/>
            <a:ext cx="56189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39" descr="3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91547" y="152400"/>
            <a:ext cx="68535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40" descr="1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457" y="258764"/>
            <a:ext cx="409451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1" name="Text Box 41"/>
          <p:cNvSpPr txBox="1">
            <a:spLocks noChangeArrowheads="1"/>
          </p:cNvSpPr>
          <p:nvPr/>
        </p:nvSpPr>
        <p:spPr bwMode="auto">
          <a:xfrm>
            <a:off x="6804457" y="665164"/>
            <a:ext cx="17043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000" b="0" baseline="0"/>
              <a:t>返回             主页             关闭</a:t>
            </a:r>
          </a:p>
        </p:txBody>
      </p:sp>
      <p:sp>
        <p:nvSpPr>
          <p:cNvPr id="22570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68409" y="3141663"/>
            <a:ext cx="75591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800" b="0" baseline="0"/>
          </a:p>
        </p:txBody>
      </p:sp>
      <p:pic>
        <p:nvPicPr>
          <p:cNvPr id="21523" name="Picture 63" descr="1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72655" y="5949950"/>
            <a:ext cx="73449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Picture 64" descr="2_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23520" y="6381751"/>
            <a:ext cx="841581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90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73448" y="3212976"/>
            <a:ext cx="70552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800" b="0" baseline="0"/>
          </a:p>
        </p:txBody>
      </p:sp>
      <p:grpSp>
        <p:nvGrpSpPr>
          <p:cNvPr id="11" name="组合 62"/>
          <p:cNvGrpSpPr>
            <a:grpSpLocks/>
          </p:cNvGrpSpPr>
          <p:nvPr/>
        </p:nvGrpSpPr>
        <p:grpSpPr bwMode="auto">
          <a:xfrm>
            <a:off x="826463" y="992189"/>
            <a:ext cx="7147136" cy="584775"/>
            <a:chOff x="827584" y="992148"/>
            <a:chExt cx="7147173" cy="584693"/>
          </a:xfrm>
        </p:grpSpPr>
        <p:sp>
          <p:nvSpPr>
            <p:cNvPr id="64" name="Text Box 64"/>
            <p:cNvSpPr txBox="1">
              <a:spLocks noChangeArrowheads="1"/>
            </p:cNvSpPr>
            <p:nvPr/>
          </p:nvSpPr>
          <p:spPr bwMode="auto">
            <a:xfrm>
              <a:off x="1332787" y="992148"/>
              <a:ext cx="360319" cy="584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rgbClr val="AAAAAA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45791" dir="3378596" algn="ctr" rotWithShape="0">
                      <a:srgbClr val="4D4D4D">
                        <a:alpha val="75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2000" b="0" u="sng">
                  <a:latin typeface="宋体" pitchFamily="2" charset="-122"/>
                </a:rPr>
                <a:t>4</a:t>
              </a:r>
            </a:p>
            <a:p>
              <a:pPr>
                <a:lnSpc>
                  <a:spcPct val="80000"/>
                </a:lnSpc>
              </a:pPr>
              <a:r>
                <a:rPr lang="en-US" altLang="zh-CN" sz="2000" b="0">
                  <a:latin typeface="宋体" pitchFamily="2" charset="-122"/>
                </a:rPr>
                <a:t>4</a:t>
              </a:r>
            </a:p>
          </p:txBody>
        </p:sp>
        <p:sp>
          <p:nvSpPr>
            <p:cNvPr id="65" name="Text Box 64"/>
            <p:cNvSpPr txBox="1">
              <a:spLocks noChangeArrowheads="1"/>
            </p:cNvSpPr>
            <p:nvPr/>
          </p:nvSpPr>
          <p:spPr bwMode="auto">
            <a:xfrm>
              <a:off x="827584" y="1049290"/>
              <a:ext cx="863003" cy="338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rgbClr val="AAAAAA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45791" dir="3378596" algn="ctr" rotWithShape="0">
                      <a:srgbClr val="4D4D4D">
                        <a:alpha val="75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sz="2000" b="0" dirty="0">
                  <a:latin typeface="+mn-ea"/>
                  <a:ea typeface="+mn-ea"/>
                </a:rPr>
                <a:t>1=C</a:t>
              </a:r>
            </a:p>
          </p:txBody>
        </p:sp>
        <p:sp>
          <p:nvSpPr>
            <p:cNvPr id="66" name="Text Box 64"/>
            <p:cNvSpPr txBox="1">
              <a:spLocks noChangeArrowheads="1"/>
            </p:cNvSpPr>
            <p:nvPr/>
          </p:nvSpPr>
          <p:spPr bwMode="auto">
            <a:xfrm>
              <a:off x="1548223" y="1052465"/>
              <a:ext cx="1000327" cy="338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rgbClr val="AAAAAA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45791" dir="3378596" algn="ctr" rotWithShape="0">
                      <a:srgbClr val="4D4D4D">
                        <a:alpha val="75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zh-CN" altLang="zh-CN" sz="2000" b="0" dirty="0">
                  <a:latin typeface="Arial" pitchFamily="34" charset="0"/>
                </a:rPr>
                <a:t>高兴地</a:t>
              </a:r>
              <a:endParaRPr lang="en-US" sz="2000" b="0" dirty="0">
                <a:latin typeface="+mn-ea"/>
                <a:ea typeface="+mn-ea"/>
              </a:endParaRPr>
            </a:p>
          </p:txBody>
        </p:sp>
        <p:sp>
          <p:nvSpPr>
            <p:cNvPr id="67" name="Text Box 64"/>
            <p:cNvSpPr txBox="1">
              <a:spLocks noChangeArrowheads="1"/>
            </p:cNvSpPr>
            <p:nvPr/>
          </p:nvSpPr>
          <p:spPr bwMode="auto">
            <a:xfrm>
              <a:off x="6660725" y="1084210"/>
              <a:ext cx="1314032" cy="338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rgbClr val="AAAAAA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45791" dir="3378596" algn="ctr" rotWithShape="0">
                      <a:srgbClr val="4D4D4D">
                        <a:alpha val="75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zh-CN" altLang="zh-CN" sz="2000" b="0" dirty="0">
                  <a:latin typeface="Arial" pitchFamily="34" charset="0"/>
                </a:rPr>
                <a:t>湖北童谣</a:t>
              </a:r>
              <a:endParaRPr lang="en-US" sz="2000" b="0" dirty="0">
                <a:latin typeface="+mn-ea"/>
                <a:ea typeface="+mn-ea"/>
              </a:endParaRPr>
            </a:p>
          </p:txBody>
        </p:sp>
      </p:grpSp>
      <p:pic>
        <p:nvPicPr>
          <p:cNvPr id="48" name="aud_1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4499992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9" presetClass="entr" presetSubtype="5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5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7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9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6899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22562" grpId="0" animBg="1"/>
      <p:bldP spid="22562" grpId="1" animBg="1"/>
      <p:bldP spid="22562" grpId="2"/>
      <p:bldP spid="22590" grpId="0" animBg="1" autoUpdateAnimBg="0"/>
      <p:bldP spid="22590" grpId="1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 descr="t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539217" y="981075"/>
            <a:ext cx="7904306" cy="4895850"/>
          </a:xfrm>
          <a:prstGeom prst="roundRect">
            <a:avLst>
              <a:gd name="adj" fmla="val 16667"/>
            </a:avLst>
          </a:prstGeom>
          <a:solidFill>
            <a:schemeClr val="bg1">
              <a:alpha val="94116"/>
            </a:schemeClr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3887901" y="5934075"/>
            <a:ext cx="53921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400" baseline="0">
                <a:solidFill>
                  <a:srgbClr val="990099"/>
                </a:solidFill>
                <a:latin typeface="Times New Roman" pitchFamily="18" charset="0"/>
                <a:ea typeface="楷体_GB2312" pitchFamily="49" charset="-122"/>
              </a:rPr>
              <a:t>范唱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5616416" y="5934075"/>
            <a:ext cx="54047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400" baseline="0">
                <a:solidFill>
                  <a:srgbClr val="990099"/>
                </a:solidFill>
                <a:latin typeface="Times New Roman" pitchFamily="18" charset="0"/>
                <a:ea typeface="楷体_GB2312" pitchFamily="49" charset="-122"/>
              </a:rPr>
              <a:t>伴奏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347425" y="6135689"/>
            <a:ext cx="648823" cy="433387"/>
            <a:chOff x="0" y="0"/>
            <a:chExt cx="408" cy="273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82" y="0"/>
              <a:ext cx="181" cy="136"/>
              <a:chOff x="0" y="0"/>
              <a:chExt cx="181" cy="136"/>
            </a:xfrm>
          </p:grpSpPr>
          <p:sp>
            <p:nvSpPr>
              <p:cNvPr id="21568" name="Line 9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569" name="Line 10"/>
              <p:cNvSpPr>
                <a:spLocks noChangeShapeType="1"/>
              </p:cNvSpPr>
              <p:nvPr/>
            </p:nvSpPr>
            <p:spPr bwMode="auto">
              <a:xfrm>
                <a:off x="0" y="0"/>
                <a:ext cx="181" cy="0"/>
              </a:xfrm>
              <a:prstGeom prst="line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566" name="AutoShape 11">
              <a:hlinkClick r:id="" action="ppaction://noaction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0" y="62"/>
              <a:ext cx="408" cy="211"/>
            </a:xfrm>
            <a:prstGeom prst="actionButtonBlank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t">
                <a:lnSpc>
                  <a:spcPct val="80000"/>
                </a:lnSpc>
              </a:pPr>
              <a:endParaRPr lang="zh-CN" altLang="en-US" sz="2400" baseline="0">
                <a:solidFill>
                  <a:srgbClr val="666699"/>
                </a:solidFill>
              </a:endParaRPr>
            </a:p>
          </p:txBody>
        </p:sp>
        <p:pic>
          <p:nvPicPr>
            <p:cNvPr id="21567" name="Picture 12" descr="按钮-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0" y="91"/>
              <a:ext cx="272" cy="163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211683" y="6135689"/>
            <a:ext cx="647564" cy="433387"/>
            <a:chOff x="0" y="0"/>
            <a:chExt cx="408" cy="273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91" y="0"/>
              <a:ext cx="181" cy="136"/>
              <a:chOff x="0" y="0"/>
              <a:chExt cx="181" cy="136"/>
            </a:xfrm>
          </p:grpSpPr>
          <p:sp>
            <p:nvSpPr>
              <p:cNvPr id="21563" name="Line 15"/>
              <p:cNvSpPr>
                <a:spLocks noChangeShapeType="1"/>
              </p:cNvSpPr>
              <p:nvPr/>
            </p:nvSpPr>
            <p:spPr bwMode="auto">
              <a:xfrm>
                <a:off x="0" y="0"/>
                <a:ext cx="181" cy="0"/>
              </a:xfrm>
              <a:prstGeom prst="line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564" name="Line 16"/>
              <p:cNvSpPr>
                <a:spLocks noChangeShapeType="1"/>
              </p:cNvSpPr>
              <p:nvPr/>
            </p:nvSpPr>
            <p:spPr bwMode="auto">
              <a:xfrm>
                <a:off x="181" y="0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561" name="AutoShape 1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62"/>
              <a:ext cx="408" cy="211"/>
            </a:xfrm>
            <a:prstGeom prst="actionButtonBlank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zh-CN" altLang="en-US" sz="2000" b="0" baseline="0">
                <a:solidFill>
                  <a:srgbClr val="3C385A"/>
                </a:solidFill>
              </a:endParaRPr>
            </a:p>
          </p:txBody>
        </p:sp>
        <p:pic>
          <p:nvPicPr>
            <p:cNvPr id="21562" name="Picture 18" descr="按钮-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" y="89"/>
              <a:ext cx="245" cy="14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5147752" y="6135689"/>
            <a:ext cx="648824" cy="433387"/>
            <a:chOff x="0" y="0"/>
            <a:chExt cx="408" cy="273"/>
          </a:xfrm>
        </p:grpSpPr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136" y="0"/>
              <a:ext cx="181" cy="136"/>
              <a:chOff x="0" y="0"/>
              <a:chExt cx="181" cy="136"/>
            </a:xfrm>
          </p:grpSpPr>
          <p:sp>
            <p:nvSpPr>
              <p:cNvPr id="21558" name="Line 21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559" name="Line 22"/>
              <p:cNvSpPr>
                <a:spLocks noChangeShapeType="1"/>
              </p:cNvSpPr>
              <p:nvPr/>
            </p:nvSpPr>
            <p:spPr bwMode="auto">
              <a:xfrm>
                <a:off x="0" y="0"/>
                <a:ext cx="181" cy="0"/>
              </a:xfrm>
              <a:prstGeom prst="line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556" name="AutoShape 23">
              <a:hlinkClick r:id="" action="ppaction://noaction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0" y="62"/>
              <a:ext cx="408" cy="211"/>
            </a:xfrm>
            <a:prstGeom prst="actionButtonBlank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t">
                <a:lnSpc>
                  <a:spcPct val="80000"/>
                </a:lnSpc>
              </a:pPr>
              <a:endParaRPr lang="zh-CN" altLang="en-US" sz="2400" baseline="0">
                <a:solidFill>
                  <a:srgbClr val="666699"/>
                </a:solidFill>
              </a:endParaRPr>
            </a:p>
          </p:txBody>
        </p:sp>
        <p:pic>
          <p:nvPicPr>
            <p:cNvPr id="21557" name="Picture 24" descr="按钮-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" y="80"/>
              <a:ext cx="273" cy="164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5940199" y="6135689"/>
            <a:ext cx="647564" cy="433387"/>
            <a:chOff x="0" y="0"/>
            <a:chExt cx="408" cy="273"/>
          </a:xfrm>
        </p:grpSpPr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91" y="0"/>
              <a:ext cx="181" cy="136"/>
              <a:chOff x="0" y="0"/>
              <a:chExt cx="181" cy="136"/>
            </a:xfrm>
          </p:grpSpPr>
          <p:sp>
            <p:nvSpPr>
              <p:cNvPr id="21553" name="Line 27"/>
              <p:cNvSpPr>
                <a:spLocks noChangeShapeType="1"/>
              </p:cNvSpPr>
              <p:nvPr/>
            </p:nvSpPr>
            <p:spPr bwMode="auto">
              <a:xfrm>
                <a:off x="0" y="0"/>
                <a:ext cx="181" cy="0"/>
              </a:xfrm>
              <a:prstGeom prst="line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554" name="Line 28"/>
              <p:cNvSpPr>
                <a:spLocks noChangeShapeType="1"/>
              </p:cNvSpPr>
              <p:nvPr/>
            </p:nvSpPr>
            <p:spPr bwMode="auto">
              <a:xfrm>
                <a:off x="181" y="0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551" name="AutoShape 2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62"/>
              <a:ext cx="408" cy="211"/>
            </a:xfrm>
            <a:prstGeom prst="actionButtonBlank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zh-CN" altLang="en-US" sz="2000" b="0" baseline="0">
                <a:solidFill>
                  <a:srgbClr val="3C385A"/>
                </a:solidFill>
              </a:endParaRPr>
            </a:p>
          </p:txBody>
        </p:sp>
        <p:pic>
          <p:nvPicPr>
            <p:cNvPr id="21552" name="Picture 30" descr="按钮-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0" y="89"/>
              <a:ext cx="246" cy="14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15" name="Picture 33" descr="`AF%CVY}7K1~ODGGZ2]AT3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5834" y="1412875"/>
            <a:ext cx="7121938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2" name="WordArt 34"/>
          <p:cNvSpPr>
            <a:spLocks noChangeArrowheads="1" noChangeShapeType="1"/>
          </p:cNvSpPr>
          <p:nvPr/>
        </p:nvSpPr>
        <p:spPr bwMode="auto">
          <a:xfrm>
            <a:off x="3060180" y="188914"/>
            <a:ext cx="3024902" cy="865187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r>
              <a:rPr lang="zh-CN" altLang="en-US" sz="3600" kern="10" spc="720">
                <a:ln w="9525">
                  <a:noFill/>
                  <a:round/>
                  <a:headEnd/>
                  <a:tailEnd/>
                </a:ln>
                <a:solidFill>
                  <a:srgbClr val="FF6600">
                    <a:alpha val="98822"/>
                  </a:srgbClr>
                </a:solidFill>
                <a:latin typeface="黑体"/>
                <a:ea typeface="黑体"/>
              </a:rPr>
              <a:t>牧 童 谣</a:t>
            </a:r>
          </a:p>
        </p:txBody>
      </p:sp>
      <p:sp>
        <p:nvSpPr>
          <p:cNvPr id="2151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099" y="620713"/>
            <a:ext cx="1067094" cy="304800"/>
          </a:xfrm>
          <a:prstGeom prst="actionButtonBlank">
            <a:avLst/>
          </a:prstGeom>
          <a:solidFill>
            <a:srgbClr val="FFCC00">
              <a:alpha val="47058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200" baseline="0">
                <a:solidFill>
                  <a:srgbClr val="0099FF"/>
                </a:solidFill>
              </a:rPr>
              <a:t>简线谱转换</a:t>
            </a:r>
          </a:p>
        </p:txBody>
      </p:sp>
      <p:pic>
        <p:nvPicPr>
          <p:cNvPr id="21518" name="Picture 38" descr="2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24781" y="200025"/>
            <a:ext cx="56189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39" descr="3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91547" y="152400"/>
            <a:ext cx="68535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40" descr="1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457" y="258764"/>
            <a:ext cx="409451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1" name="Text Box 41"/>
          <p:cNvSpPr txBox="1">
            <a:spLocks noChangeArrowheads="1"/>
          </p:cNvSpPr>
          <p:nvPr/>
        </p:nvSpPr>
        <p:spPr bwMode="auto">
          <a:xfrm>
            <a:off x="6804457" y="665164"/>
            <a:ext cx="17043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000" b="0" baseline="0"/>
              <a:t>返回             主页             关闭</a:t>
            </a:r>
          </a:p>
        </p:txBody>
      </p:sp>
      <p:sp>
        <p:nvSpPr>
          <p:cNvPr id="22570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68409" y="3141663"/>
            <a:ext cx="75591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800" b="0" baseline="0"/>
          </a:p>
        </p:txBody>
      </p:sp>
      <p:pic>
        <p:nvPicPr>
          <p:cNvPr id="21523" name="Picture 63" descr="1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72655" y="5949950"/>
            <a:ext cx="73449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Picture 64" descr="2_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23520" y="6381751"/>
            <a:ext cx="841581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90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25091" y="3124200"/>
            <a:ext cx="70552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800" b="0" baseline="0"/>
          </a:p>
        </p:txBody>
      </p:sp>
      <p:grpSp>
        <p:nvGrpSpPr>
          <p:cNvPr id="11" name="组合 62"/>
          <p:cNvGrpSpPr>
            <a:grpSpLocks/>
          </p:cNvGrpSpPr>
          <p:nvPr/>
        </p:nvGrpSpPr>
        <p:grpSpPr bwMode="auto">
          <a:xfrm>
            <a:off x="826463" y="992189"/>
            <a:ext cx="7147136" cy="584775"/>
            <a:chOff x="827584" y="992148"/>
            <a:chExt cx="7147173" cy="584693"/>
          </a:xfrm>
        </p:grpSpPr>
        <p:sp>
          <p:nvSpPr>
            <p:cNvPr id="64" name="Text Box 64"/>
            <p:cNvSpPr txBox="1">
              <a:spLocks noChangeArrowheads="1"/>
            </p:cNvSpPr>
            <p:nvPr/>
          </p:nvSpPr>
          <p:spPr bwMode="auto">
            <a:xfrm>
              <a:off x="1332787" y="992148"/>
              <a:ext cx="360319" cy="584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rgbClr val="AAAAAA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45791" dir="3378596" algn="ctr" rotWithShape="0">
                      <a:srgbClr val="4D4D4D">
                        <a:alpha val="75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2000" b="0" u="sng">
                  <a:latin typeface="宋体" pitchFamily="2" charset="-122"/>
                </a:rPr>
                <a:t>4</a:t>
              </a:r>
            </a:p>
            <a:p>
              <a:pPr>
                <a:lnSpc>
                  <a:spcPct val="80000"/>
                </a:lnSpc>
              </a:pPr>
              <a:r>
                <a:rPr lang="en-US" altLang="zh-CN" sz="2000" b="0">
                  <a:latin typeface="宋体" pitchFamily="2" charset="-122"/>
                </a:rPr>
                <a:t>4</a:t>
              </a:r>
            </a:p>
          </p:txBody>
        </p:sp>
        <p:sp>
          <p:nvSpPr>
            <p:cNvPr id="65" name="Text Box 64"/>
            <p:cNvSpPr txBox="1">
              <a:spLocks noChangeArrowheads="1"/>
            </p:cNvSpPr>
            <p:nvPr/>
          </p:nvSpPr>
          <p:spPr bwMode="auto">
            <a:xfrm>
              <a:off x="827584" y="1049290"/>
              <a:ext cx="863003" cy="338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rgbClr val="AAAAAA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45791" dir="3378596" algn="ctr" rotWithShape="0">
                      <a:srgbClr val="4D4D4D">
                        <a:alpha val="75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sz="2000" b="0" dirty="0">
                  <a:latin typeface="+mn-ea"/>
                  <a:ea typeface="+mn-ea"/>
                </a:rPr>
                <a:t>1=C</a:t>
              </a:r>
            </a:p>
          </p:txBody>
        </p:sp>
        <p:sp>
          <p:nvSpPr>
            <p:cNvPr id="66" name="Text Box 64"/>
            <p:cNvSpPr txBox="1">
              <a:spLocks noChangeArrowheads="1"/>
            </p:cNvSpPr>
            <p:nvPr/>
          </p:nvSpPr>
          <p:spPr bwMode="auto">
            <a:xfrm>
              <a:off x="1548223" y="1052465"/>
              <a:ext cx="1000327" cy="338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rgbClr val="AAAAAA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45791" dir="3378596" algn="ctr" rotWithShape="0">
                      <a:srgbClr val="4D4D4D">
                        <a:alpha val="75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zh-CN" altLang="zh-CN" sz="2000" b="0" dirty="0">
                  <a:latin typeface="Arial" pitchFamily="34" charset="0"/>
                </a:rPr>
                <a:t>高兴地</a:t>
              </a:r>
              <a:endParaRPr lang="en-US" sz="2000" b="0" dirty="0">
                <a:latin typeface="+mn-ea"/>
                <a:ea typeface="+mn-ea"/>
              </a:endParaRPr>
            </a:p>
          </p:txBody>
        </p:sp>
        <p:sp>
          <p:nvSpPr>
            <p:cNvPr id="67" name="Text Box 64"/>
            <p:cNvSpPr txBox="1">
              <a:spLocks noChangeArrowheads="1"/>
            </p:cNvSpPr>
            <p:nvPr/>
          </p:nvSpPr>
          <p:spPr bwMode="auto">
            <a:xfrm>
              <a:off x="6660725" y="1084210"/>
              <a:ext cx="1314032" cy="338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rgbClr val="AAAAAA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45791" dir="3378596" algn="ctr" rotWithShape="0">
                      <a:srgbClr val="4D4D4D">
                        <a:alpha val="75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zh-CN" altLang="zh-CN" sz="2000" b="0" dirty="0">
                  <a:latin typeface="Arial" pitchFamily="34" charset="0"/>
                </a:rPr>
                <a:t>湖北童谣</a:t>
              </a:r>
              <a:endParaRPr lang="en-US" sz="2000" b="0" dirty="0">
                <a:latin typeface="+mn-ea"/>
                <a:ea typeface="+mn-ea"/>
              </a:endParaRPr>
            </a:p>
          </p:txBody>
        </p:sp>
      </p:grpSp>
      <p:pic>
        <p:nvPicPr>
          <p:cNvPr id="48" name="aud_1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4499992" y="5805264"/>
            <a:ext cx="304800" cy="304800"/>
          </a:xfrm>
          <a:prstGeom prst="rect">
            <a:avLst/>
          </a:prstGeom>
        </p:spPr>
      </p:pic>
      <p:pic>
        <p:nvPicPr>
          <p:cNvPr id="49" name="aud_18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 cstate="print"/>
          <a:stretch>
            <a:fillRect/>
          </a:stretch>
        </p:blipFill>
        <p:spPr>
          <a:xfrm>
            <a:off x="6228184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9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5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7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9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6899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7100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  <p:bldLst>
      <p:bldP spid="22562" grpId="0" animBg="1"/>
      <p:bldP spid="22562" grpId="1" animBg="1"/>
      <p:bldP spid="22590" grpId="0" animBg="1" autoUpdateAnimBg="0"/>
      <p:bldP spid="22590" grpId="1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 descr="t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539217" y="1125539"/>
            <a:ext cx="7904306" cy="4751387"/>
          </a:xfrm>
          <a:prstGeom prst="roundRect">
            <a:avLst>
              <a:gd name="adj" fmla="val 16667"/>
            </a:avLst>
          </a:prstGeom>
          <a:solidFill>
            <a:schemeClr val="bg1">
              <a:alpha val="94116"/>
            </a:schemeClr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3" name="WordArt 3"/>
          <p:cNvSpPr>
            <a:spLocks noChangeArrowheads="1" noChangeShapeType="1"/>
          </p:cNvSpPr>
          <p:nvPr/>
        </p:nvSpPr>
        <p:spPr bwMode="auto">
          <a:xfrm>
            <a:off x="3060180" y="188914"/>
            <a:ext cx="3024902" cy="865187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r>
              <a:rPr lang="zh-CN" altLang="en-US" sz="3600" kern="10" spc="720">
                <a:ln w="9525">
                  <a:noFill/>
                  <a:round/>
                  <a:headEnd/>
                  <a:tailEnd/>
                </a:ln>
                <a:solidFill>
                  <a:srgbClr val="FF6600">
                    <a:alpha val="98822"/>
                  </a:srgbClr>
                </a:solidFill>
                <a:latin typeface="黑体"/>
                <a:ea typeface="黑体"/>
              </a:rPr>
              <a:t>牧 童 谣</a:t>
            </a:r>
          </a:p>
        </p:txBody>
      </p:sp>
      <p:sp>
        <p:nvSpPr>
          <p:cNvPr id="24580" name="Text Box 4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476546" y="4652964"/>
            <a:ext cx="540098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 baseline="0">
                <a:solidFill>
                  <a:srgbClr val="3333CC"/>
                </a:solidFill>
                <a:latin typeface="Times New Roman" pitchFamily="18" charset="0"/>
                <a:ea typeface="楷体_GB2312" pitchFamily="49" charset="-122"/>
              </a:rPr>
              <a:t>与老师合作，演唱这首歌。要注意声音高低的变化。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959713" y="5876925"/>
            <a:ext cx="53921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400" baseline="0">
                <a:solidFill>
                  <a:srgbClr val="990099"/>
                </a:solidFill>
                <a:latin typeface="Times New Roman" pitchFamily="18" charset="0"/>
                <a:ea typeface="楷体_GB2312" pitchFamily="49" charset="-122"/>
              </a:rPr>
              <a:t>范唱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688229" y="5876925"/>
            <a:ext cx="53921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400" baseline="0">
                <a:solidFill>
                  <a:srgbClr val="990099"/>
                </a:solidFill>
                <a:latin typeface="Times New Roman" pitchFamily="18" charset="0"/>
                <a:ea typeface="楷体_GB2312" pitchFamily="49" charset="-122"/>
              </a:rPr>
              <a:t>伴奏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419236" y="6078539"/>
            <a:ext cx="647564" cy="433387"/>
            <a:chOff x="0" y="0"/>
            <a:chExt cx="408" cy="273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82" y="0"/>
              <a:ext cx="181" cy="136"/>
              <a:chOff x="0" y="0"/>
              <a:chExt cx="181" cy="136"/>
            </a:xfrm>
          </p:grpSpPr>
          <p:sp>
            <p:nvSpPr>
              <p:cNvPr id="24637" name="Line 9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4638" name="Line 10"/>
              <p:cNvSpPr>
                <a:spLocks noChangeShapeType="1"/>
              </p:cNvSpPr>
              <p:nvPr/>
            </p:nvSpPr>
            <p:spPr bwMode="auto">
              <a:xfrm>
                <a:off x="0" y="0"/>
                <a:ext cx="181" cy="0"/>
              </a:xfrm>
              <a:prstGeom prst="line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4635" name="AutoShape 11">
              <a:hlinkClick r:id="" action="ppaction://noaction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0" y="62"/>
              <a:ext cx="408" cy="211"/>
            </a:xfrm>
            <a:prstGeom prst="actionButtonBlank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t">
                <a:lnSpc>
                  <a:spcPct val="80000"/>
                </a:lnSpc>
              </a:pPr>
              <a:endParaRPr lang="zh-CN" altLang="en-US" sz="2400" baseline="0">
                <a:solidFill>
                  <a:srgbClr val="666699"/>
                </a:solidFill>
              </a:endParaRPr>
            </a:p>
          </p:txBody>
        </p:sp>
        <p:pic>
          <p:nvPicPr>
            <p:cNvPr id="24636" name="Picture 12" descr="按钮-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0" y="91"/>
              <a:ext cx="272" cy="163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283494" y="6078539"/>
            <a:ext cx="647564" cy="433387"/>
            <a:chOff x="0" y="0"/>
            <a:chExt cx="408" cy="273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91" y="0"/>
              <a:ext cx="181" cy="136"/>
              <a:chOff x="0" y="0"/>
              <a:chExt cx="181" cy="136"/>
            </a:xfrm>
          </p:grpSpPr>
          <p:sp>
            <p:nvSpPr>
              <p:cNvPr id="24632" name="Line 15"/>
              <p:cNvSpPr>
                <a:spLocks noChangeShapeType="1"/>
              </p:cNvSpPr>
              <p:nvPr/>
            </p:nvSpPr>
            <p:spPr bwMode="auto">
              <a:xfrm>
                <a:off x="0" y="0"/>
                <a:ext cx="181" cy="0"/>
              </a:xfrm>
              <a:prstGeom prst="line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4633" name="Line 16"/>
              <p:cNvSpPr>
                <a:spLocks noChangeShapeType="1"/>
              </p:cNvSpPr>
              <p:nvPr/>
            </p:nvSpPr>
            <p:spPr bwMode="auto">
              <a:xfrm>
                <a:off x="181" y="0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4630" name="AutoShape 1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62"/>
              <a:ext cx="408" cy="211"/>
            </a:xfrm>
            <a:prstGeom prst="actionButtonBlank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zh-CN" altLang="en-US" sz="2000" b="0" baseline="0">
                <a:solidFill>
                  <a:srgbClr val="3C385A"/>
                </a:solidFill>
              </a:endParaRPr>
            </a:p>
          </p:txBody>
        </p:sp>
        <p:pic>
          <p:nvPicPr>
            <p:cNvPr id="24631" name="Picture 18" descr="按钮-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" y="89"/>
              <a:ext cx="245" cy="14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5219564" y="6078539"/>
            <a:ext cx="647564" cy="433387"/>
            <a:chOff x="0" y="0"/>
            <a:chExt cx="408" cy="273"/>
          </a:xfrm>
        </p:grpSpPr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136" y="0"/>
              <a:ext cx="181" cy="136"/>
              <a:chOff x="0" y="0"/>
              <a:chExt cx="181" cy="136"/>
            </a:xfrm>
          </p:grpSpPr>
          <p:sp>
            <p:nvSpPr>
              <p:cNvPr id="24627" name="Line 21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4628" name="Line 22"/>
              <p:cNvSpPr>
                <a:spLocks noChangeShapeType="1"/>
              </p:cNvSpPr>
              <p:nvPr/>
            </p:nvSpPr>
            <p:spPr bwMode="auto">
              <a:xfrm>
                <a:off x="0" y="0"/>
                <a:ext cx="181" cy="0"/>
              </a:xfrm>
              <a:prstGeom prst="line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4625" name="AutoShape 23">
              <a:hlinkClick r:id="" action="ppaction://noaction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0" y="62"/>
              <a:ext cx="408" cy="211"/>
            </a:xfrm>
            <a:prstGeom prst="actionButtonBlank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t">
                <a:lnSpc>
                  <a:spcPct val="80000"/>
                </a:lnSpc>
              </a:pPr>
              <a:endParaRPr lang="zh-CN" altLang="en-US" sz="2400" baseline="0">
                <a:solidFill>
                  <a:srgbClr val="666699"/>
                </a:solidFill>
              </a:endParaRPr>
            </a:p>
          </p:txBody>
        </p:sp>
        <p:pic>
          <p:nvPicPr>
            <p:cNvPr id="24626" name="Picture 24" descr="按钮-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" y="80"/>
              <a:ext cx="273" cy="164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6012010" y="6078539"/>
            <a:ext cx="647564" cy="433387"/>
            <a:chOff x="0" y="0"/>
            <a:chExt cx="408" cy="273"/>
          </a:xfrm>
        </p:grpSpPr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91" y="0"/>
              <a:ext cx="181" cy="136"/>
              <a:chOff x="0" y="0"/>
              <a:chExt cx="181" cy="136"/>
            </a:xfrm>
          </p:grpSpPr>
          <p:sp>
            <p:nvSpPr>
              <p:cNvPr id="24622" name="Line 27"/>
              <p:cNvSpPr>
                <a:spLocks noChangeShapeType="1"/>
              </p:cNvSpPr>
              <p:nvPr/>
            </p:nvSpPr>
            <p:spPr bwMode="auto">
              <a:xfrm>
                <a:off x="0" y="0"/>
                <a:ext cx="181" cy="0"/>
              </a:xfrm>
              <a:prstGeom prst="line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4623" name="Line 28"/>
              <p:cNvSpPr>
                <a:spLocks noChangeShapeType="1"/>
              </p:cNvSpPr>
              <p:nvPr/>
            </p:nvSpPr>
            <p:spPr bwMode="auto">
              <a:xfrm>
                <a:off x="181" y="0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4620" name="AutoShape 2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62"/>
              <a:ext cx="408" cy="211"/>
            </a:xfrm>
            <a:prstGeom prst="actionButtonBlank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zh-CN" altLang="en-US" sz="2000" b="0" baseline="0">
                <a:solidFill>
                  <a:srgbClr val="3C385A"/>
                </a:solidFill>
              </a:endParaRPr>
            </a:p>
          </p:txBody>
        </p:sp>
        <p:pic>
          <p:nvPicPr>
            <p:cNvPr id="24621" name="Picture 30" descr="按钮-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0" y="89"/>
              <a:ext cx="246" cy="14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589" name="Picture 33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217" y="1341438"/>
            <a:ext cx="7848873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0" name="AutoShape 20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48080" y="5949951"/>
            <a:ext cx="1224575" cy="360363"/>
          </a:xfrm>
          <a:prstGeom prst="actionButtonBlank">
            <a:avLst/>
          </a:prstGeom>
          <a:solidFill>
            <a:srgbClr val="006600">
              <a:alpha val="6313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400" baseline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乐谱（简谱）</a:t>
            </a:r>
          </a:p>
        </p:txBody>
      </p:sp>
      <p:sp>
        <p:nvSpPr>
          <p:cNvPr id="24591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48080" y="6526214"/>
            <a:ext cx="1152763" cy="287337"/>
          </a:xfrm>
          <a:prstGeom prst="actionButtonBlank">
            <a:avLst/>
          </a:prstGeom>
          <a:solidFill>
            <a:srgbClr val="006600">
              <a:alpha val="6313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400" baseline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乐谱（线谱）</a:t>
            </a:r>
          </a:p>
        </p:txBody>
      </p:sp>
      <p:pic>
        <p:nvPicPr>
          <p:cNvPr id="24592" name="Picture 38" descr="2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24781" y="200025"/>
            <a:ext cx="56189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39" descr="3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91547" y="152400"/>
            <a:ext cx="68535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40" descr="1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457" y="258764"/>
            <a:ext cx="409451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5" name="Text Box 41"/>
          <p:cNvSpPr txBox="1">
            <a:spLocks noChangeArrowheads="1"/>
          </p:cNvSpPr>
          <p:nvPr/>
        </p:nvSpPr>
        <p:spPr bwMode="auto">
          <a:xfrm>
            <a:off x="6804457" y="665164"/>
            <a:ext cx="17043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000" b="0" baseline="0"/>
              <a:t>返回             主页             关闭</a:t>
            </a:r>
          </a:p>
        </p:txBody>
      </p:sp>
      <p:sp>
        <p:nvSpPr>
          <p:cNvPr id="25642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68409" y="3141663"/>
            <a:ext cx="75591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800" b="0" baseline="0"/>
          </a:p>
        </p:txBody>
      </p:sp>
      <p:pic>
        <p:nvPicPr>
          <p:cNvPr id="24597" name="Picture 63" descr="1-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4466" y="6021389"/>
            <a:ext cx="734494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8" name="Picture 64" descr="2_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94072" y="6453188"/>
            <a:ext cx="841581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62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25091" y="3124200"/>
            <a:ext cx="70552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800" b="0" baseline="0"/>
          </a:p>
        </p:txBody>
      </p:sp>
      <p:pic>
        <p:nvPicPr>
          <p:cNvPr id="45" name="aud_1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5" cstate="print"/>
          <a:stretch>
            <a:fillRect/>
          </a:stretch>
        </p:blipFill>
        <p:spPr>
          <a:xfrm>
            <a:off x="4427984" y="5805264"/>
            <a:ext cx="304800" cy="304800"/>
          </a:xfrm>
          <a:prstGeom prst="rect">
            <a:avLst/>
          </a:prstGeom>
        </p:spPr>
      </p:pic>
      <p:pic>
        <p:nvPicPr>
          <p:cNvPr id="46" name="aud_18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5" cstate="print"/>
          <a:stretch>
            <a:fillRect/>
          </a:stretch>
        </p:blipFill>
        <p:spPr>
          <a:xfrm>
            <a:off x="6300192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9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6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6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6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68996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71008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25603" grpId="0" animBg="1"/>
      <p:bldP spid="25603" grpId="1" animBg="1"/>
      <p:bldP spid="25662" grpId="0" animBg="1" autoUpdateAnimBg="0"/>
      <p:bldP spid="25662" grpId="1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684100" y="1052513"/>
            <a:ext cx="7848873" cy="4679950"/>
          </a:xfrm>
          <a:prstGeom prst="roundRect">
            <a:avLst>
              <a:gd name="adj" fmla="val 16667"/>
            </a:avLst>
          </a:prstGeom>
          <a:solidFill>
            <a:schemeClr val="bg1">
              <a:alpha val="76862"/>
            </a:schemeClr>
          </a:solidFill>
          <a:ln w="9525">
            <a:solidFill>
              <a:schemeClr val="hlink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75" name="WordArt 3">
            <a:hlinkClick r:id="rId2" action="ppaction://hlinksldjump"/>
          </p:cNvPr>
          <p:cNvSpPr>
            <a:spLocks noChangeArrowheads="1" noChangeShapeType="1"/>
          </p:cNvSpPr>
          <p:nvPr/>
        </p:nvSpPr>
        <p:spPr bwMode="auto">
          <a:xfrm>
            <a:off x="1295127" y="1123950"/>
            <a:ext cx="2057337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D5EA"/>
                </a:solidFill>
                <a:latin typeface="隶书"/>
              </a:rPr>
              <a:t>我的编创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116228" y="1700213"/>
            <a:ext cx="676918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rgbClr val="660033"/>
                </a:solidFill>
                <a:latin typeface="黑体" pitchFamily="49" charset="-122"/>
                <a:ea typeface="黑体" pitchFamily="49" charset="-122"/>
              </a:rPr>
              <a:t>你</a:t>
            </a:r>
            <a:r>
              <a:rPr lang="zh-CN" altLang="en-US" sz="3200" dirty="0" smtClean="0">
                <a:solidFill>
                  <a:srgbClr val="660033"/>
                </a:solidFill>
                <a:latin typeface="黑体" pitchFamily="49" charset="-122"/>
                <a:ea typeface="黑体" pitchFamily="49" charset="-122"/>
              </a:rPr>
              <a:t>记得</a:t>
            </a:r>
            <a:r>
              <a:rPr lang="zh-CN" altLang="en-US" sz="3200" b="0" dirty="0" smtClean="0">
                <a:solidFill>
                  <a:srgbClr val="660033"/>
                </a:solidFill>
                <a:latin typeface="黑体" pitchFamily="49" charset="-122"/>
                <a:ea typeface="黑体" pitchFamily="49" charset="-122"/>
              </a:rPr>
              <a:t>这</a:t>
            </a:r>
            <a:r>
              <a:rPr lang="zh-CN" altLang="en-US" sz="3200" b="0" dirty="0">
                <a:solidFill>
                  <a:srgbClr val="660033"/>
                </a:solidFill>
                <a:latin typeface="黑体" pitchFamily="49" charset="-122"/>
                <a:ea typeface="黑体" pitchFamily="49" charset="-122"/>
              </a:rPr>
              <a:t>两件乐器吗？试着用它们奏出相应的节奏。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187624" y="4509120"/>
            <a:ext cx="67692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zh-CN" altLang="en-US" sz="3200" b="0" dirty="0">
                <a:solidFill>
                  <a:srgbClr val="669900"/>
                </a:solidFill>
                <a:latin typeface="楷体_GB2312" pitchFamily="49" charset="-122"/>
                <a:ea typeface="楷体_GB2312" pitchFamily="49" charset="-122"/>
              </a:rPr>
              <a:t>提示：先分别练熟这两种演奏方式，再和同伴合作，同时进行。</a:t>
            </a:r>
          </a:p>
        </p:txBody>
      </p:sp>
      <p:pic>
        <p:nvPicPr>
          <p:cNvPr id="29702" name="Picture 6" descr="2sad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708920"/>
            <a:ext cx="6624298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ads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636912"/>
            <a:ext cx="6772960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4" descr="动动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911" y="333375"/>
            <a:ext cx="55685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9" descr="1-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425" y="333375"/>
            <a:ext cx="73575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 descr="2_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77983" y="274638"/>
            <a:ext cx="841581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1" descr="3_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070" y="333376"/>
            <a:ext cx="74457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2" descr="2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24781" y="200025"/>
            <a:ext cx="56189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13" descr="3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91547" y="152400"/>
            <a:ext cx="68535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14" descr="1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457" y="258764"/>
            <a:ext cx="409451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6804457" y="665164"/>
            <a:ext cx="17043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000" b="0" baseline="0"/>
              <a:t>返回             主页             关闭</a:t>
            </a:r>
          </a:p>
        </p:txBody>
      </p:sp>
      <p:sp>
        <p:nvSpPr>
          <p:cNvPr id="29712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68409" y="3141663"/>
            <a:ext cx="75591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800" b="0" baseline="0"/>
          </a:p>
        </p:txBody>
      </p:sp>
      <p:sp>
        <p:nvSpPr>
          <p:cNvPr id="2973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6800" y="1268413"/>
            <a:ext cx="1067094" cy="304800"/>
          </a:xfrm>
          <a:prstGeom prst="actionButtonBlank">
            <a:avLst/>
          </a:prstGeom>
          <a:solidFill>
            <a:srgbClr val="FFCC00">
              <a:alpha val="47058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200" baseline="0">
                <a:solidFill>
                  <a:srgbClr val="0099FF"/>
                </a:solidFill>
              </a:rPr>
              <a:t>简线谱转换</a:t>
            </a:r>
          </a:p>
        </p:txBody>
      </p:sp>
      <p:sp>
        <p:nvSpPr>
          <p:cNvPr id="29732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25091" y="3124200"/>
            <a:ext cx="70552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800" b="0" baseline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33"/>
                  </p:tgtEl>
                </p:cond>
              </p:nextCondLst>
            </p:seq>
          </p:childTnLst>
        </p:cTn>
      </p:par>
    </p:tnLst>
    <p:bldLst>
      <p:bldP spid="29732" grpId="0" animBg="1" autoUpdateAnimBg="0"/>
      <p:bldP spid="29732" grpId="1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t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986" name="AutoShape 2"/>
          <p:cNvSpPr>
            <a:spLocks noChangeArrowheads="1"/>
          </p:cNvSpPr>
          <p:nvPr/>
        </p:nvSpPr>
        <p:spPr bwMode="auto">
          <a:xfrm>
            <a:off x="611028" y="981075"/>
            <a:ext cx="7633438" cy="4895850"/>
          </a:xfrm>
          <a:prstGeom prst="roundRect">
            <a:avLst>
              <a:gd name="adj" fmla="val 16667"/>
            </a:avLst>
          </a:prstGeom>
          <a:solidFill>
            <a:schemeClr val="bg1">
              <a:alpha val="85097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853" name="Rectangle 39"/>
          <p:cNvSpPr>
            <a:spLocks noChangeArrowheads="1"/>
          </p:cNvSpPr>
          <p:nvPr/>
        </p:nvSpPr>
        <p:spPr bwMode="auto">
          <a:xfrm>
            <a:off x="755911" y="476251"/>
            <a:ext cx="798493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zh-CN" altLang="en-US" sz="4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音乐常识</a:t>
            </a:r>
            <a:endParaRPr lang="zh-CN" altLang="en-US" sz="4800">
              <a:ea typeface="黑体" pitchFamily="2" charset="-122"/>
            </a:endParaRPr>
          </a:p>
        </p:txBody>
      </p:sp>
      <p:pic>
        <p:nvPicPr>
          <p:cNvPr id="41988" name="Picture 8" descr="S]YC5IRG8{KJ[I[2G5{FW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592" y="1916113"/>
            <a:ext cx="6625557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452021" y="6288088"/>
            <a:ext cx="990243" cy="381000"/>
          </a:xfrm>
          <a:prstGeom prst="actionButtonBlank">
            <a:avLst/>
          </a:prstGeom>
          <a:solidFill>
            <a:srgbClr val="FFCC00">
              <a:alpha val="58823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200" b="1">
                <a:solidFill>
                  <a:srgbClr val="0099FF"/>
                </a:solidFill>
              </a:rPr>
              <a:t>返回目录</a:t>
            </a:r>
          </a:p>
        </p:txBody>
      </p:sp>
      <p:sp>
        <p:nvSpPr>
          <p:cNvPr id="41990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09002" y="5300663"/>
            <a:ext cx="1065834" cy="304800"/>
          </a:xfrm>
          <a:prstGeom prst="actionButtonBlank">
            <a:avLst/>
          </a:prstGeom>
          <a:solidFill>
            <a:srgbClr val="FFCC00">
              <a:alpha val="47058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200" b="1">
                <a:solidFill>
                  <a:srgbClr val="0099FF"/>
                </a:solidFill>
                <a:ea typeface="宋体" pitchFamily="2" charset="-122"/>
              </a:rPr>
              <a:t>简线谱转换</a:t>
            </a:r>
          </a:p>
        </p:txBody>
      </p:sp>
      <p:pic>
        <p:nvPicPr>
          <p:cNvPr id="41991" name="Picture 199" descr="活动四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9882" y="6311901"/>
            <a:ext cx="837801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2" name="Picture 200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94534" y="6316663"/>
            <a:ext cx="837801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3" name="Picture 18" descr="2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655" y="188914"/>
            <a:ext cx="56189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19" descr="3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208" y="115888"/>
            <a:ext cx="68535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20" descr="1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457" y="258764"/>
            <a:ext cx="409451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6" name="Text Box 21"/>
          <p:cNvSpPr txBox="1">
            <a:spLocks noChangeArrowheads="1"/>
          </p:cNvSpPr>
          <p:nvPr/>
        </p:nvSpPr>
        <p:spPr bwMode="auto">
          <a:xfrm>
            <a:off x="6804457" y="665164"/>
            <a:ext cx="17043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000">
                <a:solidFill>
                  <a:schemeClr val="tx1"/>
                </a:solidFill>
                <a:ea typeface="宋体" pitchFamily="2" charset="-122"/>
              </a:rPr>
              <a:t>返回             主页             关闭</a:t>
            </a:r>
          </a:p>
        </p:txBody>
      </p:sp>
      <p:sp>
        <p:nvSpPr>
          <p:cNvPr id="78870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68409" y="3141663"/>
            <a:ext cx="75591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78891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452020" y="3124200"/>
            <a:ext cx="70552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7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88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91"/>
                  </p:tgtEl>
                </p:cond>
              </p:nextCondLst>
            </p:seq>
          </p:childTnLst>
        </p:cTn>
      </p:par>
    </p:tnLst>
    <p:bldLst>
      <p:bldP spid="78891" grpId="0" animBg="1" autoUpdateAnimBg="0"/>
      <p:bldP spid="78891" grpId="1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ChangeArrowheads="1"/>
          </p:cNvSpPr>
          <p:nvPr/>
        </p:nvSpPr>
        <p:spPr bwMode="auto">
          <a:xfrm>
            <a:off x="611029" y="981075"/>
            <a:ext cx="7848873" cy="5111750"/>
          </a:xfrm>
          <a:prstGeom prst="roundRect">
            <a:avLst>
              <a:gd name="adj" fmla="val 16667"/>
            </a:avLst>
          </a:prstGeom>
          <a:solidFill>
            <a:schemeClr val="bg1">
              <a:alpha val="54901"/>
            </a:schemeClr>
          </a:solidFill>
          <a:ln w="9525">
            <a:solidFill>
              <a:schemeClr val="hlink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299" name="Oval 3"/>
          <p:cNvSpPr>
            <a:spLocks noChangeArrowheads="1"/>
          </p:cNvSpPr>
          <p:nvPr/>
        </p:nvSpPr>
        <p:spPr bwMode="auto">
          <a:xfrm>
            <a:off x="827584" y="1268760"/>
            <a:ext cx="719375" cy="719137"/>
          </a:xfrm>
          <a:prstGeom prst="ellipse">
            <a:avLst/>
          </a:prstGeom>
          <a:solidFill>
            <a:srgbClr val="FF99CC">
              <a:alpha val="76862"/>
            </a:srgbClr>
          </a:solidFill>
          <a:ln w="9525" cap="rnd">
            <a:solidFill>
              <a:srgbClr val="FF00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5000"/>
              </a:lnSpc>
            </a:pPr>
            <a:r>
              <a:rPr lang="zh-CN" altLang="en-US" sz="3600" dirty="0">
                <a:solidFill>
                  <a:srgbClr val="FFFF66"/>
                </a:solidFill>
              </a:rPr>
              <a:t>念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835696" y="620688"/>
            <a:ext cx="65172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念一念下面的节奏：</a:t>
            </a:r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6804457" y="1196976"/>
            <a:ext cx="0" cy="790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2195736" y="1772816"/>
            <a:ext cx="51847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0" dirty="0">
                <a:solidFill>
                  <a:schemeClr val="bg2"/>
                </a:solidFill>
              </a:rPr>
              <a:t>  </a:t>
            </a:r>
            <a:r>
              <a:rPr lang="en-US" altLang="zh-CN" sz="3600" b="0" dirty="0">
                <a:solidFill>
                  <a:srgbClr val="C00000"/>
                </a:solidFill>
              </a:rPr>
              <a:t> </a:t>
            </a:r>
            <a:r>
              <a:rPr lang="en-US" altLang="zh-CN" sz="3600" b="0" dirty="0" smtClean="0">
                <a:solidFill>
                  <a:srgbClr val="C00000"/>
                </a:solidFill>
              </a:rPr>
              <a:t> </a:t>
            </a:r>
            <a:r>
              <a:rPr lang="en-US" altLang="zh-CN" sz="3600" b="0" dirty="0" err="1" smtClean="0">
                <a:solidFill>
                  <a:srgbClr val="C00000"/>
                </a:solidFill>
              </a:rPr>
              <a:t>ti</a:t>
            </a:r>
            <a:r>
              <a:rPr lang="en-US" altLang="zh-CN" sz="3600" b="0" dirty="0" smtClean="0">
                <a:solidFill>
                  <a:srgbClr val="C00000"/>
                </a:solidFill>
              </a:rPr>
              <a:t>  </a:t>
            </a:r>
            <a:r>
              <a:rPr lang="en-US" altLang="zh-CN" sz="3600" b="0" dirty="0" err="1" smtClean="0">
                <a:solidFill>
                  <a:srgbClr val="C00000"/>
                </a:solidFill>
              </a:rPr>
              <a:t>ti</a:t>
            </a:r>
            <a:r>
              <a:rPr lang="en-US" altLang="zh-CN" sz="3600" b="0" dirty="0" smtClean="0">
                <a:solidFill>
                  <a:srgbClr val="C00000"/>
                </a:solidFill>
              </a:rPr>
              <a:t>     </a:t>
            </a:r>
            <a:r>
              <a:rPr lang="en-US" altLang="zh-CN" sz="3600" b="0" dirty="0" err="1" smtClean="0">
                <a:solidFill>
                  <a:srgbClr val="C00000"/>
                </a:solidFill>
              </a:rPr>
              <a:t>ti</a:t>
            </a:r>
            <a:r>
              <a:rPr lang="en-US" altLang="zh-CN" sz="3600" b="0" dirty="0" smtClean="0">
                <a:solidFill>
                  <a:srgbClr val="C00000"/>
                </a:solidFill>
              </a:rPr>
              <a:t>  </a:t>
            </a:r>
            <a:r>
              <a:rPr lang="en-US" altLang="zh-CN" sz="3600" b="0" dirty="0" err="1" smtClean="0">
                <a:solidFill>
                  <a:srgbClr val="C00000"/>
                </a:solidFill>
              </a:rPr>
              <a:t>ti</a:t>
            </a:r>
            <a:r>
              <a:rPr lang="en-US" altLang="zh-CN" sz="3600" b="0" dirty="0" smtClean="0">
                <a:solidFill>
                  <a:srgbClr val="C00000"/>
                </a:solidFill>
              </a:rPr>
              <a:t>    </a:t>
            </a:r>
            <a:r>
              <a:rPr lang="en-US" altLang="zh-CN" sz="3600" b="0" dirty="0" err="1" smtClean="0">
                <a:solidFill>
                  <a:srgbClr val="C00000"/>
                </a:solidFill>
              </a:rPr>
              <a:t>ta</a:t>
            </a:r>
            <a:r>
              <a:rPr lang="en-US" altLang="zh-CN" sz="3600" b="0" dirty="0" smtClean="0">
                <a:solidFill>
                  <a:srgbClr val="C00000"/>
                </a:solidFill>
              </a:rPr>
              <a:t>   </a:t>
            </a:r>
            <a:r>
              <a:rPr lang="en-US" altLang="zh-CN" sz="3600" b="0" dirty="0">
                <a:solidFill>
                  <a:srgbClr val="C00000"/>
                </a:solidFill>
              </a:rPr>
              <a:t>-   a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764160" y="1124744"/>
            <a:ext cx="5399843" cy="1754188"/>
            <a:chOff x="-257" y="427"/>
            <a:chExt cx="3402" cy="1105"/>
          </a:xfrm>
        </p:grpSpPr>
        <p:sp>
          <p:nvSpPr>
            <p:cNvPr id="54345" name="Text Box 10"/>
            <p:cNvSpPr txBox="1">
              <a:spLocks noChangeArrowheads="1"/>
            </p:cNvSpPr>
            <p:nvPr/>
          </p:nvSpPr>
          <p:spPr bwMode="auto">
            <a:xfrm>
              <a:off x="242" y="427"/>
              <a:ext cx="2903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altLang="zh-CN" sz="5400" b="0" u="sng" dirty="0"/>
                <a:t>XX</a:t>
              </a:r>
              <a:r>
                <a:rPr lang="en-US" altLang="zh-CN" sz="5400" b="0" dirty="0"/>
                <a:t>    </a:t>
              </a:r>
              <a:r>
                <a:rPr lang="en-US" altLang="zh-CN" sz="5400" b="0" u="sng" dirty="0" err="1"/>
                <a:t>XX</a:t>
              </a:r>
              <a:r>
                <a:rPr lang="en-US" altLang="zh-CN" sz="5400" b="0" dirty="0"/>
                <a:t>   </a:t>
              </a:r>
              <a:r>
                <a:rPr lang="en-US" altLang="zh-CN" sz="5400" b="0" dirty="0" smtClean="0"/>
                <a:t>X  </a:t>
              </a:r>
              <a:r>
                <a:rPr lang="en-US" altLang="zh-CN" sz="5400" b="0" dirty="0"/>
                <a:t>—</a:t>
              </a:r>
            </a:p>
            <a:p>
              <a:pPr algn="l"/>
              <a:endParaRPr lang="zh-CN" altLang="en-US" sz="5400" b="0" u="sng" dirty="0"/>
            </a:p>
          </p:txBody>
        </p:sp>
        <p:sp>
          <p:nvSpPr>
            <p:cNvPr id="54346" name="Text Box 11"/>
            <p:cNvSpPr txBox="1">
              <a:spLocks noChangeArrowheads="1"/>
            </p:cNvSpPr>
            <p:nvPr/>
          </p:nvSpPr>
          <p:spPr bwMode="auto">
            <a:xfrm>
              <a:off x="-257" y="472"/>
              <a:ext cx="544" cy="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3200" u="sng" dirty="0"/>
                <a:t>4</a:t>
              </a:r>
              <a:endParaRPr lang="en-US" altLang="zh-CN" sz="3200" dirty="0"/>
            </a:p>
            <a:p>
              <a:pPr>
                <a:lnSpc>
                  <a:spcPct val="80000"/>
                </a:lnSpc>
              </a:pPr>
              <a:r>
                <a:rPr lang="en-US" altLang="zh-CN" sz="3200" dirty="0"/>
                <a:t>4</a:t>
              </a:r>
              <a:endParaRPr lang="en-US" altLang="zh-CN" sz="3200" u="sng" dirty="0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339544" y="2997200"/>
            <a:ext cx="4393101" cy="647700"/>
            <a:chOff x="0" y="0"/>
            <a:chExt cx="2767" cy="499"/>
          </a:xfrm>
        </p:grpSpPr>
        <p:sp>
          <p:nvSpPr>
            <p:cNvPr id="54341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2767" cy="499"/>
            </a:xfrm>
            <a:prstGeom prst="rect">
              <a:avLst/>
            </a:prstGeom>
            <a:solidFill>
              <a:srgbClr val="CCFFFF">
                <a:alpha val="36862"/>
              </a:srgbClr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342" name="Line 14"/>
            <p:cNvSpPr>
              <a:spLocks noChangeShapeType="1"/>
            </p:cNvSpPr>
            <p:nvPr/>
          </p:nvSpPr>
          <p:spPr bwMode="auto">
            <a:xfrm>
              <a:off x="1361" y="0"/>
              <a:ext cx="0" cy="499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343" name="Line 15"/>
            <p:cNvSpPr>
              <a:spLocks noChangeShapeType="1"/>
            </p:cNvSpPr>
            <p:nvPr/>
          </p:nvSpPr>
          <p:spPr bwMode="auto">
            <a:xfrm>
              <a:off x="2041" y="0"/>
              <a:ext cx="0" cy="499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344" name="Line 16"/>
            <p:cNvSpPr>
              <a:spLocks noChangeShapeType="1"/>
            </p:cNvSpPr>
            <p:nvPr/>
          </p:nvSpPr>
          <p:spPr bwMode="auto">
            <a:xfrm>
              <a:off x="680" y="0"/>
              <a:ext cx="0" cy="499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5313" name="Text Box 17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53719" y="3071814"/>
            <a:ext cx="3603174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aseline="0" dirty="0">
                <a:solidFill>
                  <a:srgbClr val="6699FF"/>
                </a:solidFill>
                <a:latin typeface="Times New Roman" pitchFamily="18" charset="0"/>
                <a:ea typeface="楷体_GB2312" pitchFamily="49" charset="-122"/>
              </a:rPr>
              <a:t>s   </a:t>
            </a:r>
            <a:r>
              <a:rPr lang="en-US" altLang="zh-CN" sz="2800" baseline="0" dirty="0" err="1">
                <a:solidFill>
                  <a:srgbClr val="6699FF"/>
                </a:solidFill>
                <a:latin typeface="Times New Roman" pitchFamily="18" charset="0"/>
                <a:ea typeface="楷体_GB2312" pitchFamily="49" charset="-122"/>
              </a:rPr>
              <a:t>s</a:t>
            </a:r>
            <a:r>
              <a:rPr lang="en-US" altLang="zh-CN" sz="2800" baseline="0" dirty="0">
                <a:solidFill>
                  <a:srgbClr val="6699FF"/>
                </a:solidFill>
                <a:latin typeface="Times New Roman" pitchFamily="18" charset="0"/>
                <a:ea typeface="楷体_GB2312" pitchFamily="49" charset="-122"/>
              </a:rPr>
              <a:t>      </a:t>
            </a:r>
            <a:r>
              <a:rPr lang="en-US" altLang="zh-CN" sz="2800" baseline="0" dirty="0" err="1">
                <a:solidFill>
                  <a:srgbClr val="6699FF"/>
                </a:solidFill>
                <a:latin typeface="Times New Roman" pitchFamily="18" charset="0"/>
                <a:ea typeface="楷体_GB2312" pitchFamily="49" charset="-122"/>
              </a:rPr>
              <a:t>s</a:t>
            </a:r>
            <a:r>
              <a:rPr lang="en-US" altLang="zh-CN" sz="2800" baseline="0" dirty="0">
                <a:solidFill>
                  <a:srgbClr val="6699FF"/>
                </a:solidFill>
                <a:latin typeface="Times New Roman" pitchFamily="18" charset="0"/>
                <a:ea typeface="楷体_GB2312" pitchFamily="49" charset="-122"/>
              </a:rPr>
              <a:t>    </a:t>
            </a:r>
            <a:r>
              <a:rPr lang="en-US" altLang="zh-CN" sz="2800" baseline="0" dirty="0" err="1">
                <a:solidFill>
                  <a:srgbClr val="6699FF"/>
                </a:solidFill>
                <a:latin typeface="Times New Roman" pitchFamily="18" charset="0"/>
                <a:ea typeface="楷体_GB2312" pitchFamily="49" charset="-122"/>
              </a:rPr>
              <a:t>s</a:t>
            </a:r>
            <a:r>
              <a:rPr lang="en-US" altLang="zh-CN" sz="2800" baseline="0" dirty="0">
                <a:solidFill>
                  <a:srgbClr val="6699FF"/>
                </a:solidFill>
                <a:latin typeface="Times New Roman" pitchFamily="18" charset="0"/>
                <a:ea typeface="楷体_GB2312" pitchFamily="49" charset="-122"/>
              </a:rPr>
              <a:t>         l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339544" y="3643313"/>
            <a:ext cx="4393101" cy="647700"/>
            <a:chOff x="0" y="0"/>
            <a:chExt cx="2767" cy="499"/>
          </a:xfrm>
        </p:grpSpPr>
        <p:sp>
          <p:nvSpPr>
            <p:cNvPr id="54337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2767" cy="499"/>
            </a:xfrm>
            <a:prstGeom prst="rect">
              <a:avLst/>
            </a:prstGeom>
            <a:solidFill>
              <a:srgbClr val="FFCC00">
                <a:alpha val="36862"/>
              </a:srgbClr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338" name="Line 20"/>
            <p:cNvSpPr>
              <a:spLocks noChangeShapeType="1"/>
            </p:cNvSpPr>
            <p:nvPr/>
          </p:nvSpPr>
          <p:spPr bwMode="auto">
            <a:xfrm>
              <a:off x="1361" y="0"/>
              <a:ext cx="0" cy="499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339" name="Line 21"/>
            <p:cNvSpPr>
              <a:spLocks noChangeShapeType="1"/>
            </p:cNvSpPr>
            <p:nvPr/>
          </p:nvSpPr>
          <p:spPr bwMode="auto">
            <a:xfrm>
              <a:off x="2041" y="0"/>
              <a:ext cx="0" cy="499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340" name="Line 22"/>
            <p:cNvSpPr>
              <a:spLocks noChangeShapeType="1"/>
            </p:cNvSpPr>
            <p:nvPr/>
          </p:nvSpPr>
          <p:spPr bwMode="auto">
            <a:xfrm>
              <a:off x="680" y="0"/>
              <a:ext cx="0" cy="499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5319" name="Text Box 23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53719" y="3719514"/>
            <a:ext cx="3673726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aseline="0">
                <a:solidFill>
                  <a:srgbClr val="6699FF"/>
                </a:solidFill>
                <a:latin typeface="Times New Roman" pitchFamily="18" charset="0"/>
                <a:ea typeface="楷体_GB2312" pitchFamily="49" charset="-122"/>
              </a:rPr>
              <a:t>s   s      s    s         m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2339544" y="4292600"/>
            <a:ext cx="4393101" cy="647700"/>
            <a:chOff x="0" y="0"/>
            <a:chExt cx="2767" cy="499"/>
          </a:xfrm>
        </p:grpSpPr>
        <p:sp>
          <p:nvSpPr>
            <p:cNvPr id="54333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2767" cy="499"/>
            </a:xfrm>
            <a:prstGeom prst="rect">
              <a:avLst/>
            </a:prstGeom>
            <a:solidFill>
              <a:srgbClr val="FF99CC">
                <a:alpha val="36862"/>
              </a:srgbClr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334" name="Line 26"/>
            <p:cNvSpPr>
              <a:spLocks noChangeShapeType="1"/>
            </p:cNvSpPr>
            <p:nvPr/>
          </p:nvSpPr>
          <p:spPr bwMode="auto">
            <a:xfrm>
              <a:off x="1361" y="0"/>
              <a:ext cx="0" cy="499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335" name="Line 27"/>
            <p:cNvSpPr>
              <a:spLocks noChangeShapeType="1"/>
            </p:cNvSpPr>
            <p:nvPr/>
          </p:nvSpPr>
          <p:spPr bwMode="auto">
            <a:xfrm>
              <a:off x="2041" y="0"/>
              <a:ext cx="0" cy="499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336" name="Line 28"/>
            <p:cNvSpPr>
              <a:spLocks noChangeShapeType="1"/>
            </p:cNvSpPr>
            <p:nvPr/>
          </p:nvSpPr>
          <p:spPr bwMode="auto">
            <a:xfrm>
              <a:off x="680" y="0"/>
              <a:ext cx="0" cy="499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5325" name="Text Box 29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484427" y="4368800"/>
            <a:ext cx="374301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aseline="0">
                <a:solidFill>
                  <a:srgbClr val="6699FF"/>
                </a:solidFill>
                <a:latin typeface="Times New Roman" pitchFamily="18" charset="0"/>
                <a:ea typeface="楷体_GB2312" pitchFamily="49" charset="-122"/>
              </a:rPr>
              <a:t>m  m    m m        r</a:t>
            </a:r>
          </a:p>
        </p:txBody>
      </p:sp>
      <p:sp>
        <p:nvSpPr>
          <p:cNvPr id="55326" name="Text Box 30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979226" y="3211514"/>
            <a:ext cx="432129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800" baseline="0">
                <a:solidFill>
                  <a:srgbClr val="660033"/>
                </a:solidFill>
                <a:latin typeface="Times New Roman" pitchFamily="18" charset="0"/>
                <a:ea typeface="楷体_GB2312" pitchFamily="49" charset="-122"/>
              </a:rPr>
              <a:t>1.</a:t>
            </a:r>
          </a:p>
        </p:txBody>
      </p:sp>
      <p:sp>
        <p:nvSpPr>
          <p:cNvPr id="55327" name="Text Box 31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979226" y="3800475"/>
            <a:ext cx="432129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800" baseline="0">
                <a:solidFill>
                  <a:srgbClr val="660033"/>
                </a:solidFill>
                <a:latin typeface="Times New Roman" pitchFamily="18" charset="0"/>
                <a:ea typeface="楷体_GB2312" pitchFamily="49" charset="-122"/>
              </a:rPr>
              <a:t>2.</a:t>
            </a:r>
          </a:p>
        </p:txBody>
      </p:sp>
      <p:sp>
        <p:nvSpPr>
          <p:cNvPr id="55328" name="Text Box 32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979226" y="4449764"/>
            <a:ext cx="432129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800" baseline="0">
                <a:solidFill>
                  <a:srgbClr val="660033"/>
                </a:solidFill>
                <a:latin typeface="Times New Roman" pitchFamily="18" charset="0"/>
                <a:ea typeface="楷体_GB2312" pitchFamily="49" charset="-122"/>
              </a:rPr>
              <a:t>3.</a:t>
            </a:r>
          </a:p>
        </p:txBody>
      </p:sp>
      <p:sp>
        <p:nvSpPr>
          <p:cNvPr id="55329" name="Oval 33"/>
          <p:cNvSpPr>
            <a:spLocks noChangeArrowheads="1"/>
          </p:cNvSpPr>
          <p:nvPr/>
        </p:nvSpPr>
        <p:spPr bwMode="auto">
          <a:xfrm>
            <a:off x="827584" y="2348880"/>
            <a:ext cx="719375" cy="719137"/>
          </a:xfrm>
          <a:prstGeom prst="ellipse">
            <a:avLst/>
          </a:prstGeom>
          <a:solidFill>
            <a:srgbClr val="99CCFF">
              <a:alpha val="76862"/>
            </a:srgbClr>
          </a:solidFill>
          <a:ln w="9525" cap="rnd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5000"/>
              </a:lnSpc>
            </a:pPr>
            <a:r>
              <a:rPr lang="zh-CN" altLang="en-US" sz="3600">
                <a:solidFill>
                  <a:srgbClr val="FFFF66"/>
                </a:solidFill>
              </a:rPr>
              <a:t>唱</a:t>
            </a:r>
          </a:p>
        </p:txBody>
      </p:sp>
      <p:sp>
        <p:nvSpPr>
          <p:cNvPr id="55330" name="Oval 34"/>
          <p:cNvSpPr>
            <a:spLocks noChangeArrowheads="1"/>
          </p:cNvSpPr>
          <p:nvPr/>
        </p:nvSpPr>
        <p:spPr bwMode="auto">
          <a:xfrm>
            <a:off x="1043608" y="4941168"/>
            <a:ext cx="719375" cy="719138"/>
          </a:xfrm>
          <a:prstGeom prst="ellipse">
            <a:avLst/>
          </a:prstGeom>
          <a:solidFill>
            <a:srgbClr val="339966">
              <a:alpha val="76862"/>
            </a:srgbClr>
          </a:solidFill>
          <a:ln w="9525" cap="rnd">
            <a:solidFill>
              <a:srgbClr val="008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5000"/>
              </a:lnSpc>
            </a:pPr>
            <a:r>
              <a:rPr lang="zh-CN" altLang="en-US" sz="3600">
                <a:solidFill>
                  <a:srgbClr val="FFFF66"/>
                </a:solidFill>
              </a:rPr>
              <a:t>找</a:t>
            </a:r>
          </a:p>
        </p:txBody>
      </p:sp>
      <p:sp>
        <p:nvSpPr>
          <p:cNvPr id="55331" name="Text Box 35"/>
          <p:cNvSpPr txBox="1">
            <a:spLocks noChangeArrowheads="1"/>
          </p:cNvSpPr>
          <p:nvPr/>
        </p:nvSpPr>
        <p:spPr bwMode="auto">
          <a:xfrm>
            <a:off x="1763688" y="2348880"/>
            <a:ext cx="65184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模仿老师的声音唱一唱：</a:t>
            </a:r>
          </a:p>
        </p:txBody>
      </p:sp>
      <p:sp>
        <p:nvSpPr>
          <p:cNvPr id="55332" name="Text Box 36"/>
          <p:cNvSpPr txBox="1">
            <a:spLocks noChangeArrowheads="1"/>
          </p:cNvSpPr>
          <p:nvPr/>
        </p:nvSpPr>
        <p:spPr bwMode="auto">
          <a:xfrm>
            <a:off x="1835604" y="5084763"/>
            <a:ext cx="65172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3600">
                <a:solidFill>
                  <a:schemeClr val="bg2"/>
                </a:solidFill>
                <a:latin typeface="黑体" pitchFamily="49" charset="-122"/>
                <a:ea typeface="黑体" pitchFamily="49" charset="-122"/>
              </a:rPr>
              <a:t>在</a:t>
            </a:r>
            <a:r>
              <a:rPr lang="en-US" altLang="zh-CN" sz="3600">
                <a:solidFill>
                  <a:schemeClr val="bg2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3600">
                <a:solidFill>
                  <a:schemeClr val="bg2"/>
                </a:solidFill>
                <a:latin typeface="黑体" pitchFamily="49" charset="-122"/>
                <a:ea typeface="黑体" pitchFamily="49" charset="-122"/>
              </a:rPr>
              <a:t>牧童谣</a:t>
            </a:r>
            <a:r>
              <a:rPr lang="en-US" altLang="zh-CN" sz="3600">
                <a:solidFill>
                  <a:schemeClr val="bg2"/>
                </a:solidFill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3600">
                <a:solidFill>
                  <a:schemeClr val="bg2"/>
                </a:solidFill>
                <a:latin typeface="黑体" pitchFamily="49" charset="-122"/>
                <a:ea typeface="黑体" pitchFamily="49" charset="-122"/>
              </a:rPr>
              <a:t>中找到这三句，用歌词唱一唱：</a:t>
            </a:r>
          </a:p>
        </p:txBody>
      </p:sp>
      <p:sp>
        <p:nvSpPr>
          <p:cNvPr id="55333" name="Text Box 37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411355" y="5818189"/>
            <a:ext cx="273639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800" baseline="0">
                <a:solidFill>
                  <a:srgbClr val="660033"/>
                </a:solidFill>
                <a:latin typeface="Times New Roman" pitchFamily="18" charset="0"/>
                <a:ea typeface="楷体_GB2312" pitchFamily="49" charset="-122"/>
              </a:rPr>
              <a:t>看歌谱：</a:t>
            </a:r>
            <a:r>
              <a:rPr lang="zh-CN" altLang="en-US" sz="1800" baseline="0">
                <a:solidFill>
                  <a:srgbClr val="660033"/>
                </a:solidFill>
                <a:latin typeface="Times New Roman" pitchFamily="18" charset="0"/>
                <a:ea typeface="楷体_GB2312" pitchFamily="49" charset="-122"/>
                <a:hlinkClick r:id="" action="ppaction://noaction"/>
              </a:rPr>
              <a:t>简谱</a:t>
            </a:r>
            <a:r>
              <a:rPr lang="zh-CN" altLang="en-US" sz="1800" baseline="0">
                <a:solidFill>
                  <a:srgbClr val="660033"/>
                </a:solidFill>
                <a:latin typeface="Times New Roman" pitchFamily="18" charset="0"/>
                <a:ea typeface="楷体_GB2312" pitchFamily="49" charset="-122"/>
              </a:rPr>
              <a:t>     </a:t>
            </a:r>
            <a:r>
              <a:rPr lang="zh-CN" altLang="en-US" sz="1800" baseline="0">
                <a:solidFill>
                  <a:srgbClr val="660033"/>
                </a:solidFill>
                <a:latin typeface="Times New Roman" pitchFamily="18" charset="0"/>
                <a:ea typeface="楷体_GB2312" pitchFamily="49" charset="-122"/>
                <a:hlinkClick r:id="" action="ppaction://noaction"/>
              </a:rPr>
              <a:t>五线谱</a:t>
            </a:r>
            <a:endParaRPr lang="zh-CN" altLang="en-US" sz="1800" baseline="0">
              <a:solidFill>
                <a:srgbClr val="660033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54294" name="Text Box 38">
            <a:hlinkClick r:id="" action="ppaction://noaction"/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468665" y="111126"/>
            <a:ext cx="56882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aseline="0">
                <a:solidFill>
                  <a:schemeClr val="tx2"/>
                </a:solidFill>
                <a:latin typeface="Times New Roman" pitchFamily="18" charset="0"/>
                <a:ea typeface="隶书" pitchFamily="49" charset="-122"/>
              </a:rPr>
              <a:t>一、拍一拍，再模仿老师的声音唱一唱</a:t>
            </a:r>
          </a:p>
        </p:txBody>
      </p: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1764254" y="1196977"/>
            <a:ext cx="3627909" cy="879475"/>
            <a:chOff x="-272" y="-17"/>
            <a:chExt cx="2286" cy="554"/>
          </a:xfrm>
        </p:grpSpPr>
        <p:grpSp>
          <p:nvGrpSpPr>
            <p:cNvPr id="7" name="Group 40"/>
            <p:cNvGrpSpPr>
              <a:grpSpLocks/>
            </p:cNvGrpSpPr>
            <p:nvPr/>
          </p:nvGrpSpPr>
          <p:grpSpPr bwMode="auto">
            <a:xfrm>
              <a:off x="318" y="0"/>
              <a:ext cx="427" cy="363"/>
              <a:chOff x="0" y="0"/>
              <a:chExt cx="427" cy="363"/>
            </a:xfrm>
          </p:grpSpPr>
          <p:pic>
            <p:nvPicPr>
              <p:cNvPr id="54330" name="Picture 41" descr="四分音符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00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31" name="Picture 42" descr="四分音符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7" y="0"/>
                <a:ext cx="200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4332" name="Line 43"/>
              <p:cNvSpPr>
                <a:spLocks noChangeShapeType="1"/>
              </p:cNvSpPr>
              <p:nvPr/>
            </p:nvSpPr>
            <p:spPr bwMode="auto">
              <a:xfrm>
                <a:off x="155" y="90"/>
                <a:ext cx="227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" name="Group 44"/>
            <p:cNvGrpSpPr>
              <a:grpSpLocks/>
            </p:cNvGrpSpPr>
            <p:nvPr/>
          </p:nvGrpSpPr>
          <p:grpSpPr bwMode="auto">
            <a:xfrm>
              <a:off x="1070" y="0"/>
              <a:ext cx="427" cy="363"/>
              <a:chOff x="0" y="0"/>
              <a:chExt cx="427" cy="363"/>
            </a:xfrm>
          </p:grpSpPr>
          <p:pic>
            <p:nvPicPr>
              <p:cNvPr id="54327" name="Picture 45" descr="四分音符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00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28" name="Picture 46" descr="四分音符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7" y="0"/>
                <a:ext cx="200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4329" name="Line 47"/>
              <p:cNvSpPr>
                <a:spLocks noChangeShapeType="1"/>
              </p:cNvSpPr>
              <p:nvPr/>
            </p:nvSpPr>
            <p:spPr bwMode="auto">
              <a:xfrm>
                <a:off x="155" y="90"/>
                <a:ext cx="227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pic>
          <p:nvPicPr>
            <p:cNvPr id="54325" name="Picture 48" descr="二分音符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14" y="0"/>
              <a:ext cx="200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326" name="Text Box 49"/>
            <p:cNvSpPr txBox="1">
              <a:spLocks noChangeArrowheads="1"/>
            </p:cNvSpPr>
            <p:nvPr/>
          </p:nvSpPr>
          <p:spPr bwMode="auto">
            <a:xfrm>
              <a:off x="-272" y="-17"/>
              <a:ext cx="318" cy="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3200" u="sng" dirty="0"/>
                <a:t>4</a:t>
              </a:r>
            </a:p>
            <a:p>
              <a:pPr>
                <a:lnSpc>
                  <a:spcPct val="80000"/>
                </a:lnSpc>
              </a:pPr>
              <a:r>
                <a:rPr lang="en-US" altLang="zh-CN" sz="3200" dirty="0"/>
                <a:t>4</a:t>
              </a:r>
            </a:p>
          </p:txBody>
        </p:sp>
      </p:grpSp>
      <p:sp>
        <p:nvSpPr>
          <p:cNvPr id="54296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35326" y="6165850"/>
            <a:ext cx="991502" cy="381000"/>
          </a:xfrm>
          <a:prstGeom prst="actionButtonBlank">
            <a:avLst/>
          </a:prstGeom>
          <a:solidFill>
            <a:srgbClr val="FFCC00">
              <a:alpha val="58823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200" baseline="0">
                <a:solidFill>
                  <a:srgbClr val="0099FF"/>
                </a:solidFill>
                <a:ea typeface="黑体" pitchFamily="49" charset="-122"/>
              </a:rPr>
              <a:t>返回目录</a:t>
            </a:r>
          </a:p>
        </p:txBody>
      </p:sp>
      <p:pic>
        <p:nvPicPr>
          <p:cNvPr id="54297" name="Picture 51" descr="2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4781" y="200025"/>
            <a:ext cx="56189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8" name="Picture 52" descr="3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547" y="152400"/>
            <a:ext cx="68535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9" name="Picture 53" descr="1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457" y="258764"/>
            <a:ext cx="409451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00" name="Text Box 54"/>
          <p:cNvSpPr txBox="1">
            <a:spLocks noChangeArrowheads="1"/>
          </p:cNvSpPr>
          <p:nvPr/>
        </p:nvSpPr>
        <p:spPr bwMode="auto">
          <a:xfrm>
            <a:off x="6804457" y="665164"/>
            <a:ext cx="17043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000" b="0" baseline="0"/>
              <a:t>返回             主页             关闭</a:t>
            </a:r>
          </a:p>
        </p:txBody>
      </p:sp>
      <p:sp>
        <p:nvSpPr>
          <p:cNvPr id="55351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68409" y="3141663"/>
            <a:ext cx="75591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800" b="0" baseline="0"/>
          </a:p>
        </p:txBody>
      </p:sp>
      <p:sp>
        <p:nvSpPr>
          <p:cNvPr id="55372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560" y="476672"/>
            <a:ext cx="1067094" cy="304800"/>
          </a:xfrm>
          <a:prstGeom prst="actionButtonBlank">
            <a:avLst/>
          </a:prstGeom>
          <a:solidFill>
            <a:srgbClr val="FFCC00">
              <a:alpha val="47058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200" baseline="0">
                <a:solidFill>
                  <a:srgbClr val="0099FF"/>
                </a:solidFill>
              </a:rPr>
              <a:t>简线谱转换</a:t>
            </a:r>
          </a:p>
        </p:txBody>
      </p:sp>
      <p:sp>
        <p:nvSpPr>
          <p:cNvPr id="55371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25091" y="3124200"/>
            <a:ext cx="70552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800" b="0" baseline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29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5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5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5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5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5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7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5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72"/>
                  </p:tgtEl>
                </p:cond>
              </p:nextCondLst>
            </p:seq>
          </p:childTnLst>
        </p:cTn>
      </p:par>
    </p:tnLst>
    <p:bldLst>
      <p:bldP spid="55300" grpId="0" autoUpdateAnimBg="0"/>
      <p:bldP spid="55301" grpId="0" animBg="1"/>
      <p:bldP spid="55302" grpId="0" autoUpdateAnimBg="0"/>
      <p:bldP spid="55313" grpId="0" autoUpdateAnimBg="0"/>
      <p:bldP spid="55319" grpId="0" autoUpdateAnimBg="0"/>
      <p:bldP spid="55325" grpId="0" autoUpdateAnimBg="0"/>
      <p:bldP spid="55326" grpId="0" autoUpdateAnimBg="0"/>
      <p:bldP spid="55327" grpId="0" autoUpdateAnimBg="0"/>
      <p:bldP spid="55328" grpId="0" autoUpdateAnimBg="0"/>
      <p:bldP spid="55331" grpId="0" autoUpdateAnimBg="0"/>
      <p:bldP spid="55332" grpId="0" autoUpdateAnimBg="0"/>
      <p:bldP spid="55333" grpId="0" autoUpdateAnimBg="0"/>
      <p:bldP spid="55372" grpId="0" animBg="1"/>
      <p:bldP spid="55371" grpId="0" animBg="1" autoUpdateAnimBg="0"/>
      <p:bldP spid="55371" grpId="1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 descr="t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5298" name="AutoShape 2"/>
          <p:cNvSpPr>
            <a:spLocks noChangeArrowheads="1"/>
          </p:cNvSpPr>
          <p:nvPr/>
        </p:nvSpPr>
        <p:spPr bwMode="auto">
          <a:xfrm>
            <a:off x="611029" y="1054101"/>
            <a:ext cx="7848873" cy="4822825"/>
          </a:xfrm>
          <a:prstGeom prst="roundRect">
            <a:avLst>
              <a:gd name="adj" fmla="val 16667"/>
            </a:avLst>
          </a:prstGeom>
          <a:solidFill>
            <a:schemeClr val="bg1">
              <a:alpha val="54901"/>
            </a:schemeClr>
          </a:solidFill>
          <a:ln w="9525">
            <a:solidFill>
              <a:schemeClr val="hlink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2268993" y="1196976"/>
            <a:ext cx="2663325" cy="2232025"/>
          </a:xfrm>
          <a:prstGeom prst="rect">
            <a:avLst/>
          </a:prstGeom>
          <a:solidFill>
            <a:srgbClr val="CCFFCC">
              <a:alpha val="67842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5219564" y="1196976"/>
            <a:ext cx="2664585" cy="2232025"/>
          </a:xfrm>
          <a:prstGeom prst="rect">
            <a:avLst/>
          </a:prstGeom>
          <a:solidFill>
            <a:srgbClr val="FFCC00">
              <a:alpha val="67842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5219564" y="3500439"/>
            <a:ext cx="2664585" cy="2232025"/>
          </a:xfrm>
          <a:prstGeom prst="rect">
            <a:avLst/>
          </a:prstGeom>
          <a:solidFill>
            <a:srgbClr val="FF99CC">
              <a:alpha val="67842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02" name="Text Box 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268993" y="1125539"/>
            <a:ext cx="430869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800" baseline="0">
                <a:solidFill>
                  <a:srgbClr val="660033"/>
                </a:solidFill>
                <a:latin typeface="Times New Roman" pitchFamily="18" charset="0"/>
                <a:ea typeface="楷体_GB2312" pitchFamily="49" charset="-122"/>
              </a:rPr>
              <a:t>1.</a:t>
            </a:r>
          </a:p>
        </p:txBody>
      </p:sp>
      <p:sp>
        <p:nvSpPr>
          <p:cNvPr id="55303" name="Text Box 7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219564" y="1125539"/>
            <a:ext cx="432129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800" baseline="0">
                <a:solidFill>
                  <a:srgbClr val="660033"/>
                </a:solidFill>
                <a:latin typeface="Times New Roman" pitchFamily="18" charset="0"/>
                <a:ea typeface="楷体_GB2312" pitchFamily="49" charset="-122"/>
              </a:rPr>
              <a:t>2.</a:t>
            </a:r>
          </a:p>
        </p:txBody>
      </p:sp>
      <p:sp>
        <p:nvSpPr>
          <p:cNvPr id="55304" name="Text Box 8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219564" y="3429000"/>
            <a:ext cx="432129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800" baseline="0">
                <a:solidFill>
                  <a:srgbClr val="660033"/>
                </a:solidFill>
                <a:latin typeface="Times New Roman" pitchFamily="18" charset="0"/>
                <a:ea typeface="楷体_GB2312" pitchFamily="49" charset="-122"/>
              </a:rPr>
              <a:t>3.</a:t>
            </a:r>
          </a:p>
        </p:txBody>
      </p:sp>
      <p:sp>
        <p:nvSpPr>
          <p:cNvPr id="55305" name="WordArt 9"/>
          <p:cNvSpPr>
            <a:spLocks noChangeArrowheads="1" noChangeShapeType="1"/>
          </p:cNvSpPr>
          <p:nvPr/>
        </p:nvSpPr>
        <p:spPr bwMode="auto">
          <a:xfrm>
            <a:off x="2916556" y="115889"/>
            <a:ext cx="3023643" cy="865187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r>
              <a:rPr lang="zh-CN" altLang="en-US" sz="3600" kern="10" spc="720">
                <a:ln w="9525">
                  <a:noFill/>
                  <a:round/>
                  <a:headEnd/>
                  <a:tailEnd/>
                </a:ln>
                <a:solidFill>
                  <a:srgbClr val="FF6600">
                    <a:alpha val="98822"/>
                  </a:srgbClr>
                </a:solidFill>
                <a:latin typeface="黑体"/>
                <a:ea typeface="黑体"/>
              </a:rPr>
              <a:t>牧 童 谣</a:t>
            </a:r>
          </a:p>
        </p:txBody>
      </p:sp>
      <p:sp>
        <p:nvSpPr>
          <p:cNvPr id="56330" name="Text Box 10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84100" y="476250"/>
            <a:ext cx="107969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800" u="sng" baseline="0">
                <a:solidFill>
                  <a:srgbClr val="660033"/>
                </a:solidFill>
                <a:latin typeface="Times New Roman" pitchFamily="18" charset="0"/>
                <a:ea typeface="楷体_GB2312" pitchFamily="49" charset="-122"/>
                <a:hlinkClick r:id="" action="ppaction://noaction"/>
              </a:rPr>
              <a:t>返回</a:t>
            </a:r>
            <a:endParaRPr lang="zh-CN" altLang="en-US" sz="1800" u="sng" baseline="0">
              <a:solidFill>
                <a:srgbClr val="660033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pic>
        <p:nvPicPr>
          <p:cNvPr id="55307" name="Picture 11" descr="牧童遥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228" y="1125539"/>
            <a:ext cx="7035009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8" name="Picture 12" descr="2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24781" y="200025"/>
            <a:ext cx="56189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9" name="Picture 13" descr="3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547" y="152400"/>
            <a:ext cx="68535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0" name="Picture 14" descr="1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457" y="258764"/>
            <a:ext cx="409451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6804457" y="665164"/>
            <a:ext cx="17043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000" b="0" baseline="0"/>
              <a:t>返回             主页             关闭</a:t>
            </a:r>
          </a:p>
        </p:txBody>
      </p:sp>
      <p:sp>
        <p:nvSpPr>
          <p:cNvPr id="56336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68409" y="3141663"/>
            <a:ext cx="75591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800" b="0" baseline="0"/>
          </a:p>
        </p:txBody>
      </p:sp>
      <p:sp>
        <p:nvSpPr>
          <p:cNvPr id="56356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25091" y="3124200"/>
            <a:ext cx="70552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800" b="0" baseline="0"/>
          </a:p>
        </p:txBody>
      </p:sp>
      <p:pic>
        <p:nvPicPr>
          <p:cNvPr id="55315" name="Picture 38" descr="C:\Users\Administrator\Desktop\QQ图片20160613103156副本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8353" y="947738"/>
            <a:ext cx="855439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aud_1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4788024" y="5949280"/>
            <a:ext cx="304800" cy="304800"/>
          </a:xfrm>
          <a:prstGeom prst="rect">
            <a:avLst/>
          </a:prstGeom>
        </p:spPr>
      </p:pic>
      <p:pic>
        <p:nvPicPr>
          <p:cNvPr id="21" name="aud_18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6228184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6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3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6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5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899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7100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56330" grpId="0" autoUpdateAnimBg="0"/>
      <p:bldP spid="56356" grpId="0" animBg="1" autoUpdateAnimBg="0"/>
      <p:bldP spid="56356" grpId="1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 descr="t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8665" y="981076"/>
            <a:ext cx="8279742" cy="4968875"/>
            <a:chOff x="0" y="0"/>
            <a:chExt cx="5216" cy="3356"/>
          </a:xfrm>
        </p:grpSpPr>
        <p:sp>
          <p:nvSpPr>
            <p:cNvPr id="461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216" cy="3356"/>
            </a:xfrm>
            <a:prstGeom prst="rect">
              <a:avLst/>
            </a:prstGeom>
            <a:solidFill>
              <a:schemeClr val="bg1">
                <a:alpha val="87057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46116" name="Picture 4" descr="海豚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2404" y="589"/>
              <a:ext cx="726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17" name="Picture 5" descr="颠倒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" y="2222"/>
              <a:ext cx="1316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18" name="Picture 6" descr="颠倒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85" y="1678"/>
              <a:ext cx="965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19" name="Picture 7" descr="海豚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49" y="1451"/>
              <a:ext cx="77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20" name="Picture 8" descr="花边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125381">
              <a:off x="452" y="1769"/>
              <a:ext cx="254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113" name="WordArt 9"/>
          <p:cNvSpPr>
            <a:spLocks noChangeArrowheads="1" noChangeShapeType="1"/>
          </p:cNvSpPr>
          <p:nvPr/>
        </p:nvSpPr>
        <p:spPr bwMode="auto">
          <a:xfrm rot="-379365">
            <a:off x="818903" y="960439"/>
            <a:ext cx="4829010" cy="11525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zh-CN" altLang="en-US" sz="3600" kern="10" spc="72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07763" dir="13500000" algn="ctr" rotWithShape="0">
                    <a:srgbClr val="4D4D4D">
                      <a:alpha val="50000"/>
                    </a:srgbClr>
                  </a:outerShdw>
                </a:effectLst>
                <a:latin typeface="隶书"/>
              </a:rPr>
              <a:t>有趣的童谣</a:t>
            </a:r>
          </a:p>
        </p:txBody>
      </p:sp>
      <p:sp>
        <p:nvSpPr>
          <p:cNvPr id="46084" name="Text Box 1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116229" y="2492375"/>
            <a:ext cx="3455772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fontAlgn="ctr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3600" baseline="0">
                <a:latin typeface="Times New Roman" pitchFamily="18" charset="0"/>
                <a:ea typeface="楷体_GB2312" pitchFamily="49" charset="-122"/>
              </a:rPr>
              <a:t>闪烁的小星星</a:t>
            </a:r>
          </a:p>
        </p:txBody>
      </p:sp>
      <p:sp>
        <p:nvSpPr>
          <p:cNvPr id="46085" name="Text Box 1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836864" y="3716339"/>
            <a:ext cx="3455772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fontAlgn="ctr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3600" baseline="0">
                <a:latin typeface="Times New Roman" pitchFamily="18" charset="0"/>
                <a:ea typeface="楷体_GB2312" pitchFamily="49" charset="-122"/>
              </a:rPr>
              <a:t>不倒翁</a:t>
            </a:r>
          </a:p>
        </p:txBody>
      </p:sp>
      <p:sp>
        <p:nvSpPr>
          <p:cNvPr id="46086" name="Text Box 1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004129" y="2060575"/>
            <a:ext cx="2591514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fontAlgn="ctr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3600" baseline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</a:rPr>
              <a:t>板凳绑扁担</a:t>
            </a:r>
          </a:p>
        </p:txBody>
      </p:sp>
      <p:sp>
        <p:nvSpPr>
          <p:cNvPr id="46087" name="Text Box 1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932318" y="3141663"/>
            <a:ext cx="2663325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fontAlgn="ctr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3600" baseline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</a:rPr>
              <a:t>小兔子乖乖</a:t>
            </a:r>
          </a:p>
        </p:txBody>
      </p:sp>
      <p:sp>
        <p:nvSpPr>
          <p:cNvPr id="46088" name="Text Box 1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932318" y="4337050"/>
            <a:ext cx="1584893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fontAlgn="ctr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3600" baseline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</a:rPr>
              <a:t>数鸭子</a:t>
            </a:r>
          </a:p>
        </p:txBody>
      </p:sp>
      <p:sp>
        <p:nvSpPr>
          <p:cNvPr id="46089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452021" y="6165850"/>
            <a:ext cx="990243" cy="381000"/>
          </a:xfrm>
          <a:prstGeom prst="actionButtonBlank">
            <a:avLst/>
          </a:prstGeom>
          <a:solidFill>
            <a:srgbClr val="FFCC00">
              <a:alpha val="58823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200" baseline="0">
                <a:solidFill>
                  <a:srgbClr val="0099FF"/>
                </a:solidFill>
                <a:ea typeface="黑体" pitchFamily="49" charset="-122"/>
              </a:rPr>
              <a:t>返回目录</a:t>
            </a:r>
          </a:p>
        </p:txBody>
      </p:sp>
      <p:pic>
        <p:nvPicPr>
          <p:cNvPr id="46090" name="Picture 16" descr="2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24781" y="200025"/>
            <a:ext cx="56189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17" descr="3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91547" y="152400"/>
            <a:ext cx="68535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18" descr="1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457" y="258764"/>
            <a:ext cx="409451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3" name="Text Box 19"/>
          <p:cNvSpPr txBox="1">
            <a:spLocks noChangeArrowheads="1"/>
          </p:cNvSpPr>
          <p:nvPr/>
        </p:nvSpPr>
        <p:spPr bwMode="auto">
          <a:xfrm>
            <a:off x="6804457" y="665164"/>
            <a:ext cx="17043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000" b="0" baseline="0"/>
              <a:t>返回             主页             关闭</a:t>
            </a:r>
          </a:p>
        </p:txBody>
      </p:sp>
      <p:sp>
        <p:nvSpPr>
          <p:cNvPr id="47124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68409" y="3141663"/>
            <a:ext cx="75591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800" b="0" baseline="0"/>
          </a:p>
        </p:txBody>
      </p:sp>
      <p:sp>
        <p:nvSpPr>
          <p:cNvPr id="47144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25091" y="3124200"/>
            <a:ext cx="70552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800" b="0" baseline="0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7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44"/>
                  </p:tgtEl>
                </p:cond>
              </p:nextCondLst>
            </p:seq>
          </p:childTnLst>
        </p:cTn>
      </p:par>
    </p:tnLst>
    <p:bldLst>
      <p:bldP spid="47113" grpId="0" animBg="1"/>
      <p:bldP spid="47144" grpId="0" animBg="1" autoUpdateAnimBg="0"/>
      <p:bldP spid="47144" grpId="1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025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8919" y="2492376"/>
            <a:ext cx="304632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323782" y="981076"/>
            <a:ext cx="8281002" cy="5184775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412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108" name="Oval 4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6300516" y="404814"/>
            <a:ext cx="503940" cy="50323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109" name="WordArt 5"/>
          <p:cNvSpPr>
            <a:spLocks noChangeArrowheads="1" noChangeShapeType="1"/>
          </p:cNvSpPr>
          <p:nvPr/>
        </p:nvSpPr>
        <p:spPr bwMode="auto">
          <a:xfrm>
            <a:off x="2339545" y="260351"/>
            <a:ext cx="4032783" cy="11398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5870"/>
              </a:avLst>
            </a:prstTxWarp>
          </a:bodyPr>
          <a:lstStyle/>
          <a:p>
            <a:r>
              <a:rPr lang="zh-CN" alt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chemeClr val="accent1"/>
                  </a:outerShdw>
                </a:effectLst>
                <a:latin typeface="楷体_GB2312"/>
              </a:rPr>
              <a:t>童谣集锦</a:t>
            </a:r>
          </a:p>
        </p:txBody>
      </p:sp>
      <p:pic>
        <p:nvPicPr>
          <p:cNvPr id="47110" name="Picture 6" descr="p01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7509" y="4941888"/>
            <a:ext cx="1482844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6156894" y="3816350"/>
            <a:ext cx="28082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2400" baseline="0">
                <a:latin typeface="楷体_GB2312" pitchFamily="49" charset="-122"/>
                <a:ea typeface="楷体_GB2312" pitchFamily="49" charset="-122"/>
              </a:rPr>
              <a:t>城门城门几丈高？</a:t>
            </a:r>
          </a:p>
          <a:p>
            <a:pPr algn="l"/>
            <a:r>
              <a:rPr lang="zh-CN" altLang="en-US" sz="2400" baseline="0">
                <a:latin typeface="楷体_GB2312" pitchFamily="49" charset="-122"/>
                <a:ea typeface="楷体_GB2312" pitchFamily="49" charset="-122"/>
              </a:rPr>
              <a:t>三十六丈高！</a:t>
            </a:r>
          </a:p>
          <a:p>
            <a:pPr algn="l"/>
            <a:r>
              <a:rPr lang="zh-CN" altLang="en-US" sz="2400" baseline="0">
                <a:latin typeface="楷体_GB2312" pitchFamily="49" charset="-122"/>
                <a:ea typeface="楷体_GB2312" pitchFamily="49" charset="-122"/>
              </a:rPr>
              <a:t>骑红马，挎大刀，</a:t>
            </a:r>
          </a:p>
          <a:p>
            <a:pPr algn="l"/>
            <a:r>
              <a:rPr lang="zh-CN" altLang="en-US" sz="2400" baseline="0">
                <a:latin typeface="楷体_GB2312" pitchFamily="49" charset="-122"/>
                <a:ea typeface="楷体_GB2312" pitchFamily="49" charset="-122"/>
              </a:rPr>
              <a:t>走进城门瞧一瞧，</a:t>
            </a:r>
          </a:p>
          <a:p>
            <a:pPr algn="l"/>
            <a:r>
              <a:rPr lang="zh-CN" altLang="en-US" sz="2400" baseline="0">
                <a:latin typeface="楷体_GB2312" pitchFamily="49" charset="-122"/>
                <a:ea typeface="楷体_GB2312" pitchFamily="49" charset="-122"/>
              </a:rPr>
              <a:t>瞧一瞧！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612288" y="1557339"/>
            <a:ext cx="2664586" cy="169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2400" baseline="0" dirty="0">
                <a:latin typeface="楷体_GB2312" pitchFamily="49" charset="-122"/>
                <a:ea typeface="楷体_GB2312" pitchFamily="49" charset="-122"/>
              </a:rPr>
              <a:t>大脚大，大脚大， </a:t>
            </a:r>
          </a:p>
          <a:p>
            <a:pPr algn="l"/>
            <a:r>
              <a:rPr lang="zh-CN" altLang="en-US" sz="2400" baseline="0" dirty="0">
                <a:latin typeface="楷体_GB2312" pitchFamily="49" charset="-122"/>
                <a:ea typeface="楷体_GB2312" pitchFamily="49" charset="-122"/>
              </a:rPr>
              <a:t>阴天下雨不害怕。 </a:t>
            </a:r>
          </a:p>
          <a:p>
            <a:pPr algn="l"/>
            <a:r>
              <a:rPr lang="zh-CN" altLang="en-US" sz="2400" baseline="0" dirty="0">
                <a:latin typeface="楷体_GB2312" pitchFamily="49" charset="-122"/>
                <a:ea typeface="楷体_GB2312" pitchFamily="49" charset="-122"/>
              </a:rPr>
              <a:t>大脚好，大脚好</a:t>
            </a:r>
            <a:r>
              <a:rPr lang="zh-CN" altLang="en-US" sz="2400" baseline="0" dirty="0" smtClean="0">
                <a:latin typeface="楷体_GB2312" pitchFamily="49" charset="-122"/>
                <a:ea typeface="楷体_GB2312" pitchFamily="49" charset="-122"/>
              </a:rPr>
              <a:t>，</a:t>
            </a:r>
            <a:endParaRPr lang="en-US" altLang="zh-CN" sz="2400" baseline="0" dirty="0" smtClean="0">
              <a:latin typeface="楷体_GB2312" pitchFamily="49" charset="-122"/>
              <a:ea typeface="楷体_GB2312" pitchFamily="49" charset="-122"/>
            </a:endParaRPr>
          </a:p>
          <a:p>
            <a:pPr algn="l"/>
            <a:r>
              <a:rPr lang="zh-CN" altLang="en-US" sz="2400" baseline="0" dirty="0" smtClean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2400" baseline="0" dirty="0">
              <a:latin typeface="楷体_GB2312" pitchFamily="49" charset="-122"/>
              <a:ea typeface="楷体_GB2312" pitchFamily="49" charset="-122"/>
            </a:endParaRPr>
          </a:p>
          <a:p>
            <a:pPr algn="l">
              <a:lnSpc>
                <a:spcPct val="35000"/>
              </a:lnSpc>
            </a:pPr>
            <a:r>
              <a:rPr lang="zh-CN" altLang="en-US" sz="2400" baseline="0" dirty="0">
                <a:latin typeface="楷体_GB2312" pitchFamily="49" charset="-122"/>
                <a:ea typeface="楷体_GB2312" pitchFamily="49" charset="-122"/>
              </a:rPr>
              <a:t>阴天下雨摔不倒。</a:t>
            </a:r>
            <a:r>
              <a:rPr lang="zh-CN" altLang="en-US" b="0" baseline="0" dirty="0"/>
              <a:t> </a:t>
            </a:r>
          </a:p>
        </p:txBody>
      </p:sp>
      <p:pic>
        <p:nvPicPr>
          <p:cNvPr id="47113" name="Picture 9" descr="好朋友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6248" y="981075"/>
            <a:ext cx="121827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6156894" y="1341438"/>
            <a:ext cx="28082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2400" baseline="0">
                <a:ea typeface="楷体_GB2312" pitchFamily="49" charset="-122"/>
              </a:rPr>
              <a:t>公鸡叫，</a:t>
            </a:r>
          </a:p>
          <a:p>
            <a:pPr algn="l"/>
            <a:r>
              <a:rPr lang="zh-CN" altLang="en-US" sz="2400" baseline="0">
                <a:ea typeface="楷体_GB2312" pitchFamily="49" charset="-122"/>
              </a:rPr>
              <a:t>蚂蚱咬，</a:t>
            </a:r>
          </a:p>
          <a:p>
            <a:pPr algn="l"/>
            <a:r>
              <a:rPr lang="zh-CN" altLang="en-US" sz="2400" baseline="0">
                <a:ea typeface="楷体_GB2312" pitchFamily="49" charset="-122"/>
              </a:rPr>
              <a:t>庄稼老汉戴草帽。</a:t>
            </a:r>
          </a:p>
          <a:p>
            <a:pPr algn="l"/>
            <a:r>
              <a:rPr lang="zh-CN" altLang="en-US" sz="2400" baseline="0">
                <a:ea typeface="楷体_GB2312" pitchFamily="49" charset="-122"/>
              </a:rPr>
              <a:t>我说换了吧，</a:t>
            </a:r>
          </a:p>
          <a:p>
            <a:pPr algn="l"/>
            <a:r>
              <a:rPr lang="zh-CN" altLang="en-US" sz="2400" baseline="0">
                <a:ea typeface="楷体_GB2312" pitchFamily="49" charset="-122"/>
              </a:rPr>
              <a:t>他说戴着好。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611028" y="3644900"/>
            <a:ext cx="291655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2400" baseline="0">
                <a:ea typeface="楷体_GB2312" pitchFamily="49" charset="-122"/>
              </a:rPr>
              <a:t>打掌掌，</a:t>
            </a:r>
          </a:p>
          <a:p>
            <a:pPr algn="l"/>
            <a:r>
              <a:rPr lang="zh-CN" altLang="en-US" sz="2400" baseline="0">
                <a:ea typeface="楷体_GB2312" pitchFamily="49" charset="-122"/>
              </a:rPr>
              <a:t>百花开，</a:t>
            </a:r>
          </a:p>
          <a:p>
            <a:pPr algn="l"/>
            <a:r>
              <a:rPr lang="zh-CN" altLang="en-US" sz="2400" baseline="0">
                <a:ea typeface="楷体_GB2312" pitchFamily="49" charset="-122"/>
              </a:rPr>
              <a:t>风吹杨柳过江来。</a:t>
            </a:r>
          </a:p>
          <a:p>
            <a:pPr algn="l"/>
            <a:r>
              <a:rPr lang="zh-CN" altLang="en-US" sz="2400" baseline="0">
                <a:ea typeface="楷体_GB2312" pitchFamily="49" charset="-122"/>
              </a:rPr>
              <a:t>船在江中走，</a:t>
            </a:r>
          </a:p>
          <a:p>
            <a:pPr algn="l"/>
            <a:r>
              <a:rPr lang="zh-CN" altLang="en-US" sz="2400" baseline="0">
                <a:ea typeface="楷体_GB2312" pitchFamily="49" charset="-122"/>
              </a:rPr>
              <a:t>花在月里开。</a:t>
            </a:r>
          </a:p>
        </p:txBody>
      </p:sp>
      <p:sp>
        <p:nvSpPr>
          <p:cNvPr id="47116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452021" y="6165850"/>
            <a:ext cx="990243" cy="381000"/>
          </a:xfrm>
          <a:prstGeom prst="actionButtonBlank">
            <a:avLst/>
          </a:prstGeom>
          <a:solidFill>
            <a:srgbClr val="FFCC00">
              <a:alpha val="58823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200" baseline="0">
                <a:solidFill>
                  <a:srgbClr val="0099FF"/>
                </a:solidFill>
                <a:ea typeface="黑体" pitchFamily="49" charset="-122"/>
              </a:rPr>
              <a:t>返回目录</a:t>
            </a:r>
          </a:p>
        </p:txBody>
      </p:sp>
      <p:pic>
        <p:nvPicPr>
          <p:cNvPr id="47117" name="Picture 13" descr="2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24781" y="200025"/>
            <a:ext cx="56189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8" name="Picture 14" descr="3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547" y="152400"/>
            <a:ext cx="68535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9" name="Picture 15" descr="1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457" y="258764"/>
            <a:ext cx="409451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6804457" y="665164"/>
            <a:ext cx="17043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000" b="0" baseline="0"/>
              <a:t>返回             主页             关闭</a:t>
            </a:r>
          </a:p>
        </p:txBody>
      </p:sp>
      <p:sp>
        <p:nvSpPr>
          <p:cNvPr id="48145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68409" y="3141663"/>
            <a:ext cx="75591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800" b="0" baseline="0"/>
          </a:p>
        </p:txBody>
      </p:sp>
      <p:sp>
        <p:nvSpPr>
          <p:cNvPr id="48165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25091" y="3124200"/>
            <a:ext cx="70552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800" b="0" baseline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8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65"/>
                  </p:tgtEl>
                </p:cond>
              </p:nextCondLst>
            </p:seq>
          </p:childTnLst>
        </p:cTn>
      </p:par>
    </p:tnLst>
    <p:bldLst>
      <p:bldP spid="48165" grpId="0" animBg="1" autoUpdateAnimBg="0"/>
      <p:bldP spid="48165" grpId="1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t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8130" name="WordArt 2"/>
          <p:cNvSpPr>
            <a:spLocks noChangeArrowheads="1" noChangeShapeType="1"/>
          </p:cNvSpPr>
          <p:nvPr/>
        </p:nvSpPr>
        <p:spPr bwMode="auto">
          <a:xfrm rot="-634043">
            <a:off x="178899" y="333376"/>
            <a:ext cx="2966950" cy="102076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r>
              <a:rPr lang="zh-CN" alt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楷体_GB2312"/>
              </a:rPr>
              <a:t>小兔子乖乖</a:t>
            </a:r>
          </a:p>
        </p:txBody>
      </p:sp>
      <p:sp>
        <p:nvSpPr>
          <p:cNvPr id="4813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80209" y="6165850"/>
            <a:ext cx="990243" cy="381000"/>
          </a:xfrm>
          <a:prstGeom prst="actionButtonBlank">
            <a:avLst/>
          </a:prstGeom>
          <a:solidFill>
            <a:srgbClr val="FFCC00">
              <a:alpha val="58823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200" baseline="0">
                <a:solidFill>
                  <a:srgbClr val="0099FF"/>
                </a:solidFill>
                <a:ea typeface="黑体" pitchFamily="49" charset="-122"/>
              </a:rPr>
              <a:t>返回目录</a:t>
            </a:r>
          </a:p>
        </p:txBody>
      </p:sp>
      <p:pic>
        <p:nvPicPr>
          <p:cNvPr id="48132" name="Picture 5" descr="2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4781" y="200025"/>
            <a:ext cx="56189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6" descr="3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547" y="152400"/>
            <a:ext cx="68535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7" descr="1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457" y="258764"/>
            <a:ext cx="409451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Text Box 8"/>
          <p:cNvSpPr txBox="1">
            <a:spLocks noChangeArrowheads="1"/>
          </p:cNvSpPr>
          <p:nvPr/>
        </p:nvSpPr>
        <p:spPr bwMode="auto">
          <a:xfrm>
            <a:off x="6804457" y="665164"/>
            <a:ext cx="17043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000" b="0" baseline="0"/>
              <a:t>返回             主页             关闭</a:t>
            </a:r>
          </a:p>
        </p:txBody>
      </p:sp>
      <p:sp>
        <p:nvSpPr>
          <p:cNvPr id="49161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68409" y="3141663"/>
            <a:ext cx="75591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800" b="0" baseline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180536" y="0"/>
            <a:ext cx="1676862" cy="6858000"/>
            <a:chOff x="0" y="0"/>
            <a:chExt cx="1056" cy="4320"/>
          </a:xfrm>
        </p:grpSpPr>
        <p:sp>
          <p:nvSpPr>
            <p:cNvPr id="48146" name="Rectangle 31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sz="1800" b="0" baseline="0"/>
            </a:p>
          </p:txBody>
        </p:sp>
        <p:pic>
          <p:nvPicPr>
            <p:cNvPr id="48147" name="Picture 5" descr="唱唱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" y="1071"/>
              <a:ext cx="16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8" name="Picture 6" descr="听听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6" y="255"/>
              <a:ext cx="18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9" name="Picture 7" descr="动动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9" y="1991"/>
              <a:ext cx="195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50" name="Line 15"/>
            <p:cNvSpPr>
              <a:spLocks noChangeShapeType="1"/>
            </p:cNvSpPr>
            <p:nvPr/>
          </p:nvSpPr>
          <p:spPr bwMode="auto">
            <a:xfrm>
              <a:off x="48" y="2750"/>
              <a:ext cx="96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1" name="Line 15"/>
            <p:cNvSpPr>
              <a:spLocks noChangeShapeType="1"/>
            </p:cNvSpPr>
            <p:nvPr/>
          </p:nvSpPr>
          <p:spPr bwMode="auto">
            <a:xfrm>
              <a:off x="48" y="1888"/>
              <a:ext cx="96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2" name="Line 15"/>
            <p:cNvSpPr>
              <a:spLocks noChangeShapeType="1"/>
            </p:cNvSpPr>
            <p:nvPr/>
          </p:nvSpPr>
          <p:spPr bwMode="auto">
            <a:xfrm>
              <a:off x="48" y="981"/>
              <a:ext cx="96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48153" name="Picture 18" descr="音乐常识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6" y="3312"/>
              <a:ext cx="837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54" name="Picture 19" descr="作品介绍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6" y="2832"/>
              <a:ext cx="834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55" name="Picture 20" descr="相关资源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96" y="3552"/>
              <a:ext cx="837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56" name="Picture 21" descr="学习建议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96" y="3072"/>
              <a:ext cx="837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57" name="Picture 22" descr="成长足迹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6" y="3794"/>
              <a:ext cx="837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58" name="Text Box 23">
              <a:hlinkClick r:id="rId1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61" y="482"/>
              <a:ext cx="80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1200" baseline="0">
                  <a:solidFill>
                    <a:schemeClr val="bg1"/>
                  </a:solidFill>
                </a:rPr>
                <a:t>天黑黑</a:t>
              </a:r>
            </a:p>
          </p:txBody>
        </p:sp>
        <p:sp>
          <p:nvSpPr>
            <p:cNvPr id="48159" name="Text Box 24">
              <a:hlinkClick r:id="rId1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61" y="730"/>
              <a:ext cx="80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1200" baseline="0">
                  <a:solidFill>
                    <a:schemeClr val="bg1"/>
                  </a:solidFill>
                </a:rPr>
                <a:t>捏面人</a:t>
              </a:r>
            </a:p>
          </p:txBody>
        </p:sp>
        <p:sp>
          <p:nvSpPr>
            <p:cNvPr id="48160" name="Text Box 25">
              <a:hlinkClick r:id="rId1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49" y="1389"/>
              <a:ext cx="87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1200" baseline="0">
                  <a:solidFill>
                    <a:schemeClr val="bg1"/>
                  </a:solidFill>
                </a:rPr>
                <a:t>牧童</a:t>
              </a:r>
            </a:p>
          </p:txBody>
        </p:sp>
        <p:sp>
          <p:nvSpPr>
            <p:cNvPr id="48161" name="Text Box 26">
              <a:hlinkClick r:id="rId1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49" y="1616"/>
              <a:ext cx="7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1200" baseline="0">
                  <a:solidFill>
                    <a:schemeClr val="bg1"/>
                  </a:solidFill>
                  <a:latin typeface="宋体" charset="-122"/>
                </a:rPr>
                <a:t>牧童谣</a:t>
              </a:r>
            </a:p>
          </p:txBody>
        </p:sp>
        <p:sp>
          <p:nvSpPr>
            <p:cNvPr id="48162" name="Text Box 27">
              <a:hlinkClick r:id="rId1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49" y="2296"/>
              <a:ext cx="81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1200" baseline="0">
                  <a:solidFill>
                    <a:schemeClr val="bg1"/>
                  </a:solidFill>
                  <a:latin typeface="Times New Roman" pitchFamily="18" charset="0"/>
                </a:rPr>
                <a:t>童谣诵读</a:t>
              </a:r>
            </a:p>
          </p:txBody>
        </p:sp>
        <p:sp>
          <p:nvSpPr>
            <p:cNvPr id="48163" name="Text Box 28">
              <a:hlinkClick r:id="rId20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49" y="2523"/>
              <a:ext cx="82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1200" baseline="0">
                  <a:solidFill>
                    <a:schemeClr val="bg1"/>
                  </a:solidFill>
                  <a:latin typeface="Times New Roman" pitchFamily="18" charset="0"/>
                </a:rPr>
                <a:t>我的编创</a:t>
              </a:r>
            </a:p>
          </p:txBody>
        </p:sp>
      </p:grpSp>
      <p:sp>
        <p:nvSpPr>
          <p:cNvPr id="49181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25091" y="3124200"/>
            <a:ext cx="70552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800" b="0" baseline="0"/>
          </a:p>
        </p:txBody>
      </p:sp>
      <p:grpSp>
        <p:nvGrpSpPr>
          <p:cNvPr id="3" name="Group 18"/>
          <p:cNvGrpSpPr>
            <a:grpSpLocks noChangeAspect="1"/>
          </p:cNvGrpSpPr>
          <p:nvPr/>
        </p:nvGrpSpPr>
        <p:grpSpPr bwMode="auto">
          <a:xfrm>
            <a:off x="267089" y="4556126"/>
            <a:ext cx="647564" cy="334963"/>
            <a:chOff x="0" y="0"/>
            <a:chExt cx="408" cy="211"/>
          </a:xfrm>
        </p:grpSpPr>
        <p:sp>
          <p:nvSpPr>
            <p:cNvPr id="48144" name="AutoShape 67">
              <a:hlinkClick r:id="" action="ppaction://noaction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408" cy="211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t">
                <a:lnSpc>
                  <a:spcPct val="80000"/>
                </a:lnSpc>
              </a:pPr>
              <a:endParaRPr lang="zh-CN" altLang="en-US">
                <a:solidFill>
                  <a:srgbClr val="666699"/>
                </a:solidFill>
              </a:endParaRPr>
            </a:p>
          </p:txBody>
        </p:sp>
        <p:pic>
          <p:nvPicPr>
            <p:cNvPr id="48145" name="Picture 68" descr="按钮-1"/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" y="46"/>
              <a:ext cx="227" cy="13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67089" y="5145088"/>
            <a:ext cx="647564" cy="334962"/>
            <a:chOff x="0" y="0"/>
            <a:chExt cx="408" cy="211"/>
          </a:xfrm>
        </p:grpSpPr>
        <p:sp>
          <p:nvSpPr>
            <p:cNvPr id="48142" name="AutoShape 7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08" cy="211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zh-CN" altLang="en-US" sz="2000">
                <a:solidFill>
                  <a:srgbClr val="3C385A"/>
                </a:solidFill>
              </a:endParaRPr>
            </a:p>
          </p:txBody>
        </p:sp>
        <p:pic>
          <p:nvPicPr>
            <p:cNvPr id="48143" name="Picture 71" descr="按钮-2"/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9" y="38"/>
              <a:ext cx="227" cy="13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" name="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283788" y="1196752"/>
            <a:ext cx="717664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 L -0.1783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8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6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9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3 0 L 0.00278 0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9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81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9181" grpId="0" animBg="1" autoUpdateAnimBg="0"/>
      <p:bldP spid="49181" grpId="1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t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9154" name="WordArt 2"/>
          <p:cNvSpPr>
            <a:spLocks noChangeArrowheads="1" noChangeShapeType="1"/>
          </p:cNvSpPr>
          <p:nvPr/>
        </p:nvSpPr>
        <p:spPr bwMode="auto">
          <a:xfrm rot="-901556">
            <a:off x="250711" y="333376"/>
            <a:ext cx="3312148" cy="9366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zh-CN" altLang="en-US" sz="3600" kern="10">
                <a:ln w="63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宋体"/>
                <a:ea typeface="宋体"/>
              </a:rPr>
              <a:t>闪烁的小星星</a:t>
            </a:r>
          </a:p>
        </p:txBody>
      </p:sp>
      <p:sp>
        <p:nvSpPr>
          <p:cNvPr id="4915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64775" y="6237288"/>
            <a:ext cx="990243" cy="381000"/>
          </a:xfrm>
          <a:prstGeom prst="actionButtonBlank">
            <a:avLst/>
          </a:prstGeom>
          <a:solidFill>
            <a:srgbClr val="FFCC00">
              <a:alpha val="58823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200" baseline="0">
                <a:solidFill>
                  <a:srgbClr val="0099FF"/>
                </a:solidFill>
                <a:ea typeface="黑体" pitchFamily="49" charset="-122"/>
              </a:rPr>
              <a:t>返回目录</a:t>
            </a:r>
          </a:p>
        </p:txBody>
      </p:sp>
      <p:pic>
        <p:nvPicPr>
          <p:cNvPr id="49156" name="Picture 5" descr="2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4781" y="200025"/>
            <a:ext cx="56189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6" descr="3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547" y="152400"/>
            <a:ext cx="68535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7" descr="1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457" y="258764"/>
            <a:ext cx="409451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 Box 8"/>
          <p:cNvSpPr txBox="1">
            <a:spLocks noChangeArrowheads="1"/>
          </p:cNvSpPr>
          <p:nvPr/>
        </p:nvSpPr>
        <p:spPr bwMode="auto">
          <a:xfrm>
            <a:off x="6804457" y="665164"/>
            <a:ext cx="17043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000" b="0" baseline="0"/>
              <a:t>返回             主页             关闭</a:t>
            </a:r>
          </a:p>
        </p:txBody>
      </p:sp>
      <p:sp>
        <p:nvSpPr>
          <p:cNvPr id="50185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68409" y="3141663"/>
            <a:ext cx="75591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800" b="0" baseline="0"/>
          </a:p>
        </p:txBody>
      </p:sp>
      <p:sp>
        <p:nvSpPr>
          <p:cNvPr id="50205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25091" y="3124200"/>
            <a:ext cx="70552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800" b="0" baseline="0"/>
          </a:p>
        </p:txBody>
      </p:sp>
      <p:grpSp>
        <p:nvGrpSpPr>
          <p:cNvPr id="3" name="Group 18"/>
          <p:cNvGrpSpPr>
            <a:grpSpLocks noChangeAspect="1"/>
          </p:cNvGrpSpPr>
          <p:nvPr/>
        </p:nvGrpSpPr>
        <p:grpSpPr bwMode="auto">
          <a:xfrm>
            <a:off x="267089" y="4556126"/>
            <a:ext cx="647564" cy="334963"/>
            <a:chOff x="0" y="0"/>
            <a:chExt cx="408" cy="211"/>
          </a:xfrm>
        </p:grpSpPr>
        <p:sp>
          <p:nvSpPr>
            <p:cNvPr id="49168" name="AutoShape 67">
              <a:hlinkClick r:id="" action="ppaction://noaction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408" cy="211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t">
                <a:lnSpc>
                  <a:spcPct val="80000"/>
                </a:lnSpc>
              </a:pPr>
              <a:endParaRPr lang="zh-CN" altLang="en-US">
                <a:solidFill>
                  <a:srgbClr val="666699"/>
                </a:solidFill>
              </a:endParaRPr>
            </a:p>
          </p:txBody>
        </p:sp>
        <p:pic>
          <p:nvPicPr>
            <p:cNvPr id="49169" name="Picture 68" descr="按钮-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" y="46"/>
              <a:ext cx="227" cy="13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67089" y="5145088"/>
            <a:ext cx="647564" cy="334962"/>
            <a:chOff x="0" y="0"/>
            <a:chExt cx="408" cy="211"/>
          </a:xfrm>
        </p:grpSpPr>
        <p:sp>
          <p:nvSpPr>
            <p:cNvPr id="49166" name="AutoShape 7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08" cy="211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zh-CN" altLang="en-US" sz="2000">
                <a:solidFill>
                  <a:srgbClr val="3C385A"/>
                </a:solidFill>
              </a:endParaRPr>
            </a:p>
          </p:txBody>
        </p:sp>
        <p:pic>
          <p:nvPicPr>
            <p:cNvPr id="49167" name="Picture 71" descr="按钮-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9" y="38"/>
              <a:ext cx="227" cy="13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" name="0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5128" y="1196752"/>
            <a:ext cx="694928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0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0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0205" grpId="0" animBg="1" autoUpdateAnimBg="0"/>
      <p:bldP spid="50205" grpId="1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t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02" name="WordArt 2"/>
          <p:cNvSpPr>
            <a:spLocks noChangeArrowheads="1" noChangeShapeType="1"/>
          </p:cNvSpPr>
          <p:nvPr/>
        </p:nvSpPr>
        <p:spPr bwMode="auto">
          <a:xfrm rot="-1238027">
            <a:off x="337972" y="413514"/>
            <a:ext cx="2519702" cy="9493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r>
              <a:rPr lang="zh-CN" alt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63972" dir="14049741" sx="125000" sy="125000" algn="tl" rotWithShape="0">
                    <a:srgbClr val="C7DFD3">
                      <a:alpha val="75000"/>
                    </a:srgbClr>
                  </a:outerShdw>
                </a:effectLst>
                <a:latin typeface="宋体"/>
                <a:ea typeface="宋体"/>
              </a:rPr>
              <a:t>不倒翁</a:t>
            </a:r>
          </a:p>
        </p:txBody>
      </p:sp>
      <p:sp>
        <p:nvSpPr>
          <p:cNvPr id="5120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95644" y="6165850"/>
            <a:ext cx="991502" cy="381000"/>
          </a:xfrm>
          <a:prstGeom prst="actionButtonBlank">
            <a:avLst/>
          </a:prstGeom>
          <a:solidFill>
            <a:srgbClr val="FFCC00">
              <a:alpha val="58823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200" baseline="0">
                <a:solidFill>
                  <a:srgbClr val="0099FF"/>
                </a:solidFill>
                <a:ea typeface="黑体" pitchFamily="49" charset="-122"/>
              </a:rPr>
              <a:t>返回目录</a:t>
            </a:r>
          </a:p>
        </p:txBody>
      </p:sp>
      <p:pic>
        <p:nvPicPr>
          <p:cNvPr id="51204" name="Picture 5" descr="2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4781" y="200025"/>
            <a:ext cx="56189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6" descr="3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547" y="152400"/>
            <a:ext cx="68535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7" descr="1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457" y="258764"/>
            <a:ext cx="409451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Text Box 8"/>
          <p:cNvSpPr txBox="1">
            <a:spLocks noChangeArrowheads="1"/>
          </p:cNvSpPr>
          <p:nvPr/>
        </p:nvSpPr>
        <p:spPr bwMode="auto">
          <a:xfrm>
            <a:off x="6804457" y="665164"/>
            <a:ext cx="17043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000" b="0" baseline="0"/>
              <a:t>返回             主页             关闭</a:t>
            </a:r>
          </a:p>
        </p:txBody>
      </p:sp>
      <p:sp>
        <p:nvSpPr>
          <p:cNvPr id="52233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68409" y="3141663"/>
            <a:ext cx="75591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800" b="0" baseline="0"/>
          </a:p>
        </p:txBody>
      </p:sp>
      <p:sp>
        <p:nvSpPr>
          <p:cNvPr id="52253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25091" y="3124200"/>
            <a:ext cx="70552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800" b="0" baseline="0"/>
          </a:p>
        </p:txBody>
      </p:sp>
      <p:grpSp>
        <p:nvGrpSpPr>
          <p:cNvPr id="4" name="Group 18"/>
          <p:cNvGrpSpPr>
            <a:grpSpLocks noChangeAspect="1"/>
          </p:cNvGrpSpPr>
          <p:nvPr/>
        </p:nvGrpSpPr>
        <p:grpSpPr bwMode="auto">
          <a:xfrm>
            <a:off x="267089" y="4556126"/>
            <a:ext cx="647564" cy="334963"/>
            <a:chOff x="0" y="0"/>
            <a:chExt cx="408" cy="211"/>
          </a:xfrm>
        </p:grpSpPr>
        <p:sp>
          <p:nvSpPr>
            <p:cNvPr id="51216" name="AutoShape 67">
              <a:hlinkClick r:id="" action="ppaction://noaction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408" cy="211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t">
                <a:lnSpc>
                  <a:spcPct val="80000"/>
                </a:lnSpc>
              </a:pPr>
              <a:endParaRPr lang="zh-CN" altLang="en-US">
                <a:solidFill>
                  <a:srgbClr val="666699"/>
                </a:solidFill>
              </a:endParaRPr>
            </a:p>
          </p:txBody>
        </p:sp>
        <p:pic>
          <p:nvPicPr>
            <p:cNvPr id="51217" name="Picture 68" descr="按钮-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" y="46"/>
              <a:ext cx="227" cy="13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67089" y="5145088"/>
            <a:ext cx="647564" cy="334962"/>
            <a:chOff x="0" y="0"/>
            <a:chExt cx="408" cy="211"/>
          </a:xfrm>
        </p:grpSpPr>
        <p:sp>
          <p:nvSpPr>
            <p:cNvPr id="51214" name="AutoShape 7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08" cy="211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zh-CN" altLang="en-US" sz="2000">
                <a:solidFill>
                  <a:srgbClr val="3C385A"/>
                </a:solidFill>
              </a:endParaRPr>
            </a:p>
          </p:txBody>
        </p:sp>
        <p:pic>
          <p:nvPicPr>
            <p:cNvPr id="51215" name="Picture 71" descr="按钮-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9" y="38"/>
              <a:ext cx="227" cy="13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" name="04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12766" y="1412776"/>
            <a:ext cx="6931642" cy="48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2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5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2253" grpId="0" animBg="1" autoUpdateAnimBg="0"/>
      <p:bldP spid="52253" grpId="1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t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2226" name="WordArt 2"/>
          <p:cNvSpPr>
            <a:spLocks noChangeArrowheads="1" noChangeShapeType="1"/>
          </p:cNvSpPr>
          <p:nvPr/>
        </p:nvSpPr>
        <p:spPr bwMode="auto">
          <a:xfrm>
            <a:off x="270868" y="115888"/>
            <a:ext cx="2645688" cy="1377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zh-CN" altLang="en-US" sz="3600" kern="1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楷体_GB2312"/>
              </a:rPr>
              <a:t>数鸭子</a:t>
            </a:r>
          </a:p>
        </p:txBody>
      </p:sp>
      <p:sp>
        <p:nvSpPr>
          <p:cNvPr id="5222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55961" y="6165850"/>
            <a:ext cx="991502" cy="381000"/>
          </a:xfrm>
          <a:prstGeom prst="actionButtonBlank">
            <a:avLst/>
          </a:prstGeom>
          <a:solidFill>
            <a:srgbClr val="FFCC00">
              <a:alpha val="58823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200" baseline="0">
                <a:solidFill>
                  <a:srgbClr val="0099FF"/>
                </a:solidFill>
                <a:ea typeface="黑体" pitchFamily="49" charset="-122"/>
              </a:rPr>
              <a:t>返回目录</a:t>
            </a:r>
          </a:p>
        </p:txBody>
      </p:sp>
      <p:pic>
        <p:nvPicPr>
          <p:cNvPr id="52228" name="Picture 5" descr="2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4781" y="200025"/>
            <a:ext cx="56189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6" descr="3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547" y="152400"/>
            <a:ext cx="68535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7" descr="1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457" y="258764"/>
            <a:ext cx="409451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Text Box 8"/>
          <p:cNvSpPr txBox="1">
            <a:spLocks noChangeArrowheads="1"/>
          </p:cNvSpPr>
          <p:nvPr/>
        </p:nvSpPr>
        <p:spPr bwMode="auto">
          <a:xfrm>
            <a:off x="6804457" y="665164"/>
            <a:ext cx="17043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000" b="0" baseline="0"/>
              <a:t>返回             主页             关闭</a:t>
            </a:r>
          </a:p>
        </p:txBody>
      </p:sp>
      <p:sp>
        <p:nvSpPr>
          <p:cNvPr id="53257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68409" y="3141663"/>
            <a:ext cx="75591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800" b="0" baseline="0"/>
          </a:p>
        </p:txBody>
      </p:sp>
      <p:sp>
        <p:nvSpPr>
          <p:cNvPr id="53277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25091" y="3124200"/>
            <a:ext cx="70552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800" b="0" baseline="0"/>
          </a:p>
        </p:txBody>
      </p:sp>
      <p:grpSp>
        <p:nvGrpSpPr>
          <p:cNvPr id="4" name="Group 18"/>
          <p:cNvGrpSpPr>
            <a:grpSpLocks noChangeAspect="1"/>
          </p:cNvGrpSpPr>
          <p:nvPr/>
        </p:nvGrpSpPr>
        <p:grpSpPr bwMode="auto">
          <a:xfrm>
            <a:off x="267089" y="4556126"/>
            <a:ext cx="647564" cy="334963"/>
            <a:chOff x="0" y="0"/>
            <a:chExt cx="408" cy="211"/>
          </a:xfrm>
        </p:grpSpPr>
        <p:sp>
          <p:nvSpPr>
            <p:cNvPr id="52240" name="AutoShape 67">
              <a:hlinkClick r:id="" action="ppaction://noaction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408" cy="211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t">
                <a:lnSpc>
                  <a:spcPct val="80000"/>
                </a:lnSpc>
              </a:pPr>
              <a:endParaRPr lang="zh-CN" altLang="en-US">
                <a:solidFill>
                  <a:srgbClr val="666699"/>
                </a:solidFill>
              </a:endParaRPr>
            </a:p>
          </p:txBody>
        </p:sp>
        <p:pic>
          <p:nvPicPr>
            <p:cNvPr id="52241" name="Picture 68" descr="按钮-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" y="46"/>
              <a:ext cx="227" cy="13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67089" y="5145088"/>
            <a:ext cx="647564" cy="334962"/>
            <a:chOff x="0" y="0"/>
            <a:chExt cx="408" cy="211"/>
          </a:xfrm>
        </p:grpSpPr>
        <p:sp>
          <p:nvSpPr>
            <p:cNvPr id="52238" name="AutoShape 7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08" cy="211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zh-CN" altLang="en-US" sz="2000">
                <a:solidFill>
                  <a:srgbClr val="3C385A"/>
                </a:solidFill>
              </a:endParaRPr>
            </a:p>
          </p:txBody>
        </p:sp>
        <p:pic>
          <p:nvPicPr>
            <p:cNvPr id="52239" name="Picture 71" descr="按钮-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9" y="38"/>
              <a:ext cx="227" cy="13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" name="06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14024" y="1268760"/>
            <a:ext cx="6786368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3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7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3277" grpId="0" animBg="1" autoUpdateAnimBg="0"/>
      <p:bldP spid="53277" grpId="1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t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5058" name="AutoShap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96853" y="981075"/>
            <a:ext cx="8354073" cy="5472113"/>
          </a:xfrm>
          <a:prstGeom prst="roundRect">
            <a:avLst>
              <a:gd name="adj" fmla="val 16667"/>
            </a:avLst>
          </a:prstGeom>
          <a:solidFill>
            <a:schemeClr val="bg1">
              <a:alpha val="85097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59" name="Rectangle 16"/>
          <p:cNvSpPr>
            <a:spLocks noChangeArrowheads="1"/>
          </p:cNvSpPr>
          <p:nvPr/>
        </p:nvSpPr>
        <p:spPr bwMode="auto">
          <a:xfrm>
            <a:off x="971346" y="1882775"/>
            <a:ext cx="3528843" cy="825500"/>
          </a:xfrm>
          <a:prstGeom prst="rect">
            <a:avLst/>
          </a:prstGeom>
          <a:solidFill>
            <a:srgbClr val="008000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45060" name="Rectangle 19"/>
          <p:cNvSpPr>
            <a:spLocks noChangeArrowheads="1"/>
          </p:cNvSpPr>
          <p:nvPr/>
        </p:nvSpPr>
        <p:spPr bwMode="auto">
          <a:xfrm>
            <a:off x="971346" y="3357563"/>
            <a:ext cx="3528843" cy="863600"/>
          </a:xfrm>
          <a:prstGeom prst="rect">
            <a:avLst/>
          </a:prstGeom>
          <a:solidFill>
            <a:srgbClr val="008000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45061" name="Rectangle 21"/>
          <p:cNvSpPr>
            <a:spLocks noChangeArrowheads="1"/>
          </p:cNvSpPr>
          <p:nvPr/>
        </p:nvSpPr>
        <p:spPr bwMode="auto">
          <a:xfrm>
            <a:off x="971346" y="4797426"/>
            <a:ext cx="3528843" cy="936625"/>
          </a:xfrm>
          <a:prstGeom prst="rect">
            <a:avLst/>
          </a:prstGeom>
          <a:solidFill>
            <a:srgbClr val="008000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45062" name="WordArt 25"/>
          <p:cNvSpPr>
            <a:spLocks noChangeArrowheads="1" noChangeShapeType="1" noTextEdit="1"/>
          </p:cNvSpPr>
          <p:nvPr/>
        </p:nvSpPr>
        <p:spPr bwMode="auto">
          <a:xfrm>
            <a:off x="3419236" y="476250"/>
            <a:ext cx="2808209" cy="8143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zh-CN" alt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黑体"/>
                <a:ea typeface="黑体"/>
              </a:rPr>
              <a:t>我来闯关</a:t>
            </a:r>
          </a:p>
        </p:txBody>
      </p:sp>
      <p:sp>
        <p:nvSpPr>
          <p:cNvPr id="45063" name="Oval 2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235326" y="1628775"/>
            <a:ext cx="792446" cy="431800"/>
          </a:xfrm>
          <a:prstGeom prst="ellipse">
            <a:avLst/>
          </a:prstGeom>
          <a:solidFill>
            <a:srgbClr val="800080"/>
          </a:solidFill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r>
              <a:rPr lang="zh-CN" altLang="en-US" sz="1600" b="1" dirty="0">
                <a:ea typeface="楷体_GB2312" pitchFamily="49" charset="-122"/>
              </a:rPr>
              <a:t>第一关</a:t>
            </a:r>
          </a:p>
        </p:txBody>
      </p:sp>
      <p:sp>
        <p:nvSpPr>
          <p:cNvPr id="45064" name="Oval 27"/>
          <p:cNvSpPr>
            <a:spLocks noChangeArrowheads="1"/>
          </p:cNvSpPr>
          <p:nvPr/>
        </p:nvSpPr>
        <p:spPr bwMode="auto">
          <a:xfrm>
            <a:off x="6372200" y="2780928"/>
            <a:ext cx="789926" cy="431800"/>
          </a:xfrm>
          <a:prstGeom prst="ellipse">
            <a:avLst/>
          </a:prstGeom>
          <a:solidFill>
            <a:srgbClr val="800080"/>
          </a:solidFill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r>
              <a:rPr lang="zh-CN" altLang="en-US" sz="1600" b="1" dirty="0" smtClean="0">
                <a:ea typeface="楷体_GB2312" pitchFamily="49" charset="-122"/>
              </a:rPr>
              <a:t>第二</a:t>
            </a:r>
            <a:r>
              <a:rPr lang="zh-CN" altLang="en-US" sz="1600" b="1" dirty="0" smtClean="0">
                <a:ea typeface="楷体_GB2312" pitchFamily="49" charset="-122"/>
                <a:hlinkClick r:id="rId3" action="ppaction://hlinksldjump"/>
              </a:rPr>
              <a:t>关</a:t>
            </a:r>
            <a:endParaRPr lang="zh-CN" altLang="en-US" sz="1600" b="1" dirty="0">
              <a:ea typeface="楷体_GB2312" pitchFamily="49" charset="-122"/>
            </a:endParaRPr>
          </a:p>
        </p:txBody>
      </p:sp>
      <p:sp>
        <p:nvSpPr>
          <p:cNvPr id="45065" name="Oval 2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796576" y="4005263"/>
            <a:ext cx="791187" cy="431800"/>
          </a:xfrm>
          <a:prstGeom prst="ellipse">
            <a:avLst/>
          </a:prstGeom>
          <a:solidFill>
            <a:srgbClr val="800080"/>
          </a:solidFill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r>
              <a:rPr lang="zh-CN" altLang="en-US" sz="1600" b="1" dirty="0">
                <a:ea typeface="楷体_GB2312" pitchFamily="49" charset="-122"/>
              </a:rPr>
              <a:t>第三关</a:t>
            </a:r>
          </a:p>
        </p:txBody>
      </p:sp>
      <p:sp>
        <p:nvSpPr>
          <p:cNvPr id="45066" name="Oval 2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147752" y="5373688"/>
            <a:ext cx="792447" cy="431800"/>
          </a:xfrm>
          <a:prstGeom prst="ellipse">
            <a:avLst/>
          </a:prstGeom>
          <a:solidFill>
            <a:srgbClr val="800080"/>
          </a:solidFill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r>
              <a:rPr lang="zh-CN" altLang="en-US" sz="1600" b="1" dirty="0">
                <a:ea typeface="楷体_GB2312" pitchFamily="49" charset="-122"/>
              </a:rPr>
              <a:t>第四关</a:t>
            </a:r>
          </a:p>
        </p:txBody>
      </p:sp>
      <p:pic>
        <p:nvPicPr>
          <p:cNvPr id="45067" name="Picture 30" descr="男孩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216" y="379413"/>
            <a:ext cx="1366939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8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452021" y="6288088"/>
            <a:ext cx="990243" cy="381000"/>
          </a:xfrm>
          <a:prstGeom prst="actionButtonBlank">
            <a:avLst/>
          </a:prstGeom>
          <a:solidFill>
            <a:srgbClr val="FFCC00">
              <a:alpha val="58823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200" b="1">
                <a:solidFill>
                  <a:srgbClr val="0099FF"/>
                </a:solidFill>
              </a:rPr>
              <a:t>返回目录</a:t>
            </a:r>
          </a:p>
        </p:txBody>
      </p:sp>
      <p:sp>
        <p:nvSpPr>
          <p:cNvPr id="4506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99861" y="6165850"/>
            <a:ext cx="1067094" cy="304800"/>
          </a:xfrm>
          <a:prstGeom prst="actionButtonBlank">
            <a:avLst/>
          </a:prstGeom>
          <a:solidFill>
            <a:srgbClr val="FFCC00">
              <a:alpha val="47058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200" b="1">
                <a:solidFill>
                  <a:srgbClr val="0099FF"/>
                </a:solidFill>
                <a:ea typeface="宋体" pitchFamily="2" charset="-122"/>
              </a:rPr>
              <a:t>简线谱转换</a:t>
            </a:r>
          </a:p>
        </p:txBody>
      </p:sp>
      <p:pic>
        <p:nvPicPr>
          <p:cNvPr id="45070" name="Picture 199" descr="活动四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9882" y="6311901"/>
            <a:ext cx="837801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71" name="Picture 200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94534" y="6316663"/>
            <a:ext cx="837801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72" name="Picture 72" descr="2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72655" y="188914"/>
            <a:ext cx="56189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3" name="Picture 73" descr="3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80208" y="115888"/>
            <a:ext cx="68535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4" name="Picture 74" descr="1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457" y="258764"/>
            <a:ext cx="409451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5" name="Text Box 75"/>
          <p:cNvSpPr txBox="1">
            <a:spLocks noChangeArrowheads="1"/>
          </p:cNvSpPr>
          <p:nvPr/>
        </p:nvSpPr>
        <p:spPr bwMode="auto">
          <a:xfrm>
            <a:off x="6804457" y="665164"/>
            <a:ext cx="17043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000">
                <a:solidFill>
                  <a:schemeClr val="tx1"/>
                </a:solidFill>
                <a:ea typeface="宋体" pitchFamily="2" charset="-122"/>
              </a:rPr>
              <a:t>返回             主页             关闭</a:t>
            </a:r>
          </a:p>
        </p:txBody>
      </p:sp>
      <p:sp>
        <p:nvSpPr>
          <p:cNvPr id="44108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68409" y="3141663"/>
            <a:ext cx="75591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pic>
        <p:nvPicPr>
          <p:cNvPr id="45077" name="Picture 47" descr="C:\Users\JSEAV\Documents\Tencent Files\1227792\Image\C2C\3E(]QHNO9WASH563~2%3GID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29299" y="1955800"/>
            <a:ext cx="3419236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8" name="Picture 48" descr="C:\Users\JSEAV\Documents\Tencent Files\1227792\Image\C2C\K5MD(JB91Z5TTOVEI)OVK)7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29299" y="3429000"/>
            <a:ext cx="339781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32" name="Picture 5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29299" y="4889501"/>
            <a:ext cx="3419236" cy="7461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129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73448" y="2564904"/>
            <a:ext cx="70552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10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4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129"/>
                  </p:tgtEl>
                </p:cond>
              </p:nextCondLst>
            </p:seq>
          </p:childTnLst>
        </p:cTn>
      </p:par>
    </p:tnLst>
    <p:bldLst>
      <p:bldP spid="44129" grpId="0" animBg="1" autoUpdateAnimBg="0"/>
      <p:bldP spid="44129" grpId="1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t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612288" y="1054101"/>
            <a:ext cx="7992496" cy="4968875"/>
          </a:xfrm>
          <a:prstGeom prst="roundRect">
            <a:avLst>
              <a:gd name="adj" fmla="val 16667"/>
            </a:avLst>
          </a:prstGeom>
          <a:solidFill>
            <a:schemeClr val="bg1">
              <a:alpha val="85097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083" name="AutoShape 42"/>
          <p:cNvSpPr>
            <a:spLocks noChangeArrowheads="1"/>
          </p:cNvSpPr>
          <p:nvPr/>
        </p:nvSpPr>
        <p:spPr bwMode="auto">
          <a:xfrm>
            <a:off x="1188040" y="2133600"/>
            <a:ext cx="6479414" cy="3024188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chemeClr val="folHlink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r>
              <a:rPr lang="zh-CN" altLang="en-US" sz="2800" b="1">
                <a:solidFill>
                  <a:schemeClr val="bg1"/>
                </a:solidFill>
                <a:latin typeface="黑体" pitchFamily="49" charset="-122"/>
              </a:rPr>
              <a:t>看到   读</a:t>
            </a:r>
            <a:r>
              <a:rPr lang="en-US" altLang="zh-CN" sz="2800" b="1">
                <a:solidFill>
                  <a:schemeClr val="bg1"/>
                </a:solidFill>
                <a:latin typeface="黑体" pitchFamily="49" charset="-122"/>
              </a:rPr>
              <a:t>ta</a:t>
            </a:r>
          </a:p>
          <a:p>
            <a:r>
              <a:rPr lang="en-US" altLang="zh-CN" sz="2800" b="1">
                <a:solidFill>
                  <a:schemeClr val="bg1"/>
                </a:solidFill>
                <a:latin typeface="黑体" pitchFamily="49" charset="-122"/>
              </a:rPr>
              <a:t> </a:t>
            </a:r>
            <a:r>
              <a:rPr lang="zh-CN" altLang="en-US" sz="2800" b="1">
                <a:solidFill>
                  <a:schemeClr val="bg1"/>
                </a:solidFill>
                <a:latin typeface="黑体" pitchFamily="49" charset="-122"/>
              </a:rPr>
              <a:t>看到   读</a:t>
            </a:r>
            <a:r>
              <a:rPr lang="en-US" altLang="zh-CN" sz="2800" b="1">
                <a:solidFill>
                  <a:schemeClr val="bg1"/>
                </a:solidFill>
                <a:latin typeface="黑体" pitchFamily="49" charset="-122"/>
              </a:rPr>
              <a:t>ta-a</a:t>
            </a:r>
            <a:r>
              <a:rPr lang="en-US" altLang="zh-CN">
                <a:ea typeface="宋体" pitchFamily="2" charset="-122"/>
              </a:rPr>
              <a:t> </a:t>
            </a:r>
          </a:p>
        </p:txBody>
      </p:sp>
      <p:pic>
        <p:nvPicPr>
          <p:cNvPr id="46084" name="Picture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005064"/>
            <a:ext cx="36031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5" name="Picture 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356992"/>
            <a:ext cx="384254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86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93906" y="5280025"/>
            <a:ext cx="991503" cy="381000"/>
          </a:xfrm>
          <a:prstGeom prst="actionButtonBlank">
            <a:avLst/>
          </a:prstGeom>
          <a:solidFill>
            <a:srgbClr val="FFCC00">
              <a:alpha val="58823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400" b="1">
                <a:solidFill>
                  <a:srgbClr val="0099FF"/>
                </a:solidFill>
              </a:rPr>
              <a:t>返回</a:t>
            </a:r>
          </a:p>
        </p:txBody>
      </p:sp>
      <p:pic>
        <p:nvPicPr>
          <p:cNvPr id="46087" name="Picture 199" descr="活动四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9882" y="6311901"/>
            <a:ext cx="837801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8" name="Picture 200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94534" y="6316663"/>
            <a:ext cx="837801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9" name="Picture 92" descr="2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655" y="188914"/>
            <a:ext cx="56189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93" descr="3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208" y="115888"/>
            <a:ext cx="68535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94" descr="1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457" y="258764"/>
            <a:ext cx="409451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2" name="Text Box 95"/>
          <p:cNvSpPr txBox="1">
            <a:spLocks noChangeArrowheads="1"/>
          </p:cNvSpPr>
          <p:nvPr/>
        </p:nvSpPr>
        <p:spPr bwMode="auto">
          <a:xfrm>
            <a:off x="6804457" y="665164"/>
            <a:ext cx="17043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000">
                <a:solidFill>
                  <a:schemeClr val="tx1"/>
                </a:solidFill>
                <a:ea typeface="宋体" pitchFamily="2" charset="-122"/>
              </a:rPr>
              <a:t>返回             主页             关闭</a:t>
            </a:r>
          </a:p>
        </p:txBody>
      </p:sp>
      <p:sp>
        <p:nvSpPr>
          <p:cNvPr id="45152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68409" y="3141663"/>
            <a:ext cx="75591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45173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73448" y="2420888"/>
            <a:ext cx="70552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5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73"/>
                  </p:tgtEl>
                </p:cond>
              </p:nextCondLst>
            </p:seq>
          </p:childTnLst>
        </p:cTn>
      </p:par>
    </p:tnLst>
    <p:bldLst>
      <p:bldP spid="45173" grpId="0" animBg="1" autoUpdateAnimBg="0"/>
      <p:bldP spid="45173" grpId="1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t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611029" y="981076"/>
            <a:ext cx="7993755" cy="4968875"/>
          </a:xfrm>
          <a:prstGeom prst="roundRect">
            <a:avLst>
              <a:gd name="adj" fmla="val 16667"/>
            </a:avLst>
          </a:prstGeom>
          <a:solidFill>
            <a:schemeClr val="bg1">
              <a:alpha val="85097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107" name="AutoShape 40"/>
          <p:cNvSpPr>
            <a:spLocks noChangeArrowheads="1"/>
          </p:cNvSpPr>
          <p:nvPr/>
        </p:nvSpPr>
        <p:spPr bwMode="auto">
          <a:xfrm>
            <a:off x="1188040" y="2133600"/>
            <a:ext cx="6479414" cy="3024188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chemeClr val="folHlink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r>
              <a:rPr lang="zh-CN" altLang="en-US" sz="2800" b="1">
                <a:solidFill>
                  <a:schemeClr val="bg1"/>
                </a:solidFill>
                <a:latin typeface="黑体" pitchFamily="49" charset="-122"/>
              </a:rPr>
              <a:t>看到   拍腿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黑体" pitchFamily="49" charset="-122"/>
              </a:rPr>
              <a:t> 看到   拍手</a:t>
            </a:r>
            <a:r>
              <a:rPr lang="zh-CN" altLang="en-US">
                <a:ea typeface="宋体" charset="-122"/>
              </a:rPr>
              <a:t> </a:t>
            </a:r>
          </a:p>
        </p:txBody>
      </p:sp>
      <p:pic>
        <p:nvPicPr>
          <p:cNvPr id="47108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005064"/>
            <a:ext cx="36031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9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356992"/>
            <a:ext cx="384254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1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93906" y="5280025"/>
            <a:ext cx="991503" cy="381000"/>
          </a:xfrm>
          <a:prstGeom prst="actionButtonBlank">
            <a:avLst/>
          </a:prstGeom>
          <a:solidFill>
            <a:srgbClr val="FFCC00">
              <a:alpha val="58823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400" b="1">
                <a:solidFill>
                  <a:srgbClr val="0099FF"/>
                </a:solidFill>
              </a:rPr>
              <a:t>返回</a:t>
            </a:r>
          </a:p>
        </p:txBody>
      </p:sp>
      <p:pic>
        <p:nvPicPr>
          <p:cNvPr id="47111" name="Picture 199" descr="活动四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9882" y="6311901"/>
            <a:ext cx="837801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2" name="Picture 200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94534" y="6316663"/>
            <a:ext cx="837801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3" name="Picture 92" descr="2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655" y="188914"/>
            <a:ext cx="56189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93" descr="3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208" y="115888"/>
            <a:ext cx="68535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Picture 94" descr="1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457" y="258764"/>
            <a:ext cx="409451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6" name="Text Box 95"/>
          <p:cNvSpPr txBox="1">
            <a:spLocks noChangeArrowheads="1"/>
          </p:cNvSpPr>
          <p:nvPr/>
        </p:nvSpPr>
        <p:spPr bwMode="auto">
          <a:xfrm>
            <a:off x="6804457" y="665164"/>
            <a:ext cx="17043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000">
                <a:solidFill>
                  <a:schemeClr val="tx1"/>
                </a:solidFill>
                <a:ea typeface="宋体" charset="-122"/>
              </a:rPr>
              <a:t>返回             主页             关闭</a:t>
            </a:r>
          </a:p>
        </p:txBody>
      </p:sp>
      <p:sp>
        <p:nvSpPr>
          <p:cNvPr id="46176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68409" y="3141663"/>
            <a:ext cx="75591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80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46197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73448" y="2348880"/>
            <a:ext cx="70552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800">
              <a:solidFill>
                <a:schemeClr val="tx1"/>
              </a:solidFill>
              <a:ea typeface="宋体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7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6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97"/>
                  </p:tgtEl>
                </p:cond>
              </p:nextCondLst>
            </p:seq>
          </p:childTnLst>
        </p:cTn>
      </p:par>
    </p:tnLst>
    <p:bldLst>
      <p:bldP spid="46197" grpId="0" animBg="1" autoUpdateAnimBg="0"/>
      <p:bldP spid="46197" grpId="1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t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8130" name="AutoShape 2"/>
          <p:cNvSpPr>
            <a:spLocks noChangeArrowheads="1"/>
          </p:cNvSpPr>
          <p:nvPr/>
        </p:nvSpPr>
        <p:spPr bwMode="auto">
          <a:xfrm>
            <a:off x="612288" y="981075"/>
            <a:ext cx="7992496" cy="5040313"/>
          </a:xfrm>
          <a:prstGeom prst="roundRect">
            <a:avLst>
              <a:gd name="adj" fmla="val 16667"/>
            </a:avLst>
          </a:prstGeom>
          <a:solidFill>
            <a:schemeClr val="bg1">
              <a:alpha val="85097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31" name="AutoShape 40"/>
          <p:cNvSpPr>
            <a:spLocks noChangeArrowheads="1"/>
          </p:cNvSpPr>
          <p:nvPr/>
        </p:nvSpPr>
        <p:spPr bwMode="auto">
          <a:xfrm>
            <a:off x="1188040" y="2133600"/>
            <a:ext cx="6479414" cy="3024188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chemeClr val="folHlink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r>
              <a:rPr lang="zh-CN" altLang="en-US" sz="2800" b="1">
                <a:solidFill>
                  <a:schemeClr val="bg1"/>
                </a:solidFill>
                <a:latin typeface="黑体" pitchFamily="49" charset="-122"/>
              </a:rPr>
              <a:t>看到   拍腿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黑体" pitchFamily="49" charset="-122"/>
              </a:rPr>
              <a:t> 看到   踏脚</a:t>
            </a:r>
            <a:r>
              <a:rPr lang="zh-CN" altLang="en-US">
                <a:ea typeface="宋体" pitchFamily="2" charset="-122"/>
              </a:rPr>
              <a:t> </a:t>
            </a:r>
          </a:p>
        </p:txBody>
      </p:sp>
      <p:pic>
        <p:nvPicPr>
          <p:cNvPr id="48132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005064"/>
            <a:ext cx="36031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3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356992"/>
            <a:ext cx="384254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93906" y="5280025"/>
            <a:ext cx="991503" cy="381000"/>
          </a:xfrm>
          <a:prstGeom prst="actionButtonBlank">
            <a:avLst/>
          </a:prstGeom>
          <a:solidFill>
            <a:srgbClr val="FFCC00">
              <a:alpha val="58823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400" b="1">
                <a:solidFill>
                  <a:srgbClr val="0099FF"/>
                </a:solidFill>
              </a:rPr>
              <a:t>返回</a:t>
            </a:r>
          </a:p>
        </p:txBody>
      </p:sp>
      <p:pic>
        <p:nvPicPr>
          <p:cNvPr id="48135" name="Picture 199" descr="活动四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9882" y="6311901"/>
            <a:ext cx="837801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6" name="Picture 200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94534" y="6316663"/>
            <a:ext cx="837801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7" name="Picture 92" descr="2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655" y="188914"/>
            <a:ext cx="56189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93" descr="3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208" y="115888"/>
            <a:ext cx="68535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Picture 94" descr="1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457" y="258764"/>
            <a:ext cx="409451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0" name="Text Box 95"/>
          <p:cNvSpPr txBox="1">
            <a:spLocks noChangeArrowheads="1"/>
          </p:cNvSpPr>
          <p:nvPr/>
        </p:nvSpPr>
        <p:spPr bwMode="auto">
          <a:xfrm>
            <a:off x="6804457" y="665164"/>
            <a:ext cx="17043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000">
                <a:solidFill>
                  <a:schemeClr val="tx1"/>
                </a:solidFill>
                <a:ea typeface="宋体" pitchFamily="2" charset="-122"/>
              </a:rPr>
              <a:t>返回             主页             关闭</a:t>
            </a:r>
          </a:p>
        </p:txBody>
      </p:sp>
      <p:sp>
        <p:nvSpPr>
          <p:cNvPr id="47200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68409" y="3141663"/>
            <a:ext cx="75591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47221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73448" y="2564904"/>
            <a:ext cx="70552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0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7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21"/>
                  </p:tgtEl>
                </p:cond>
              </p:nextCondLst>
            </p:seq>
          </p:childTnLst>
        </p:cTn>
      </p:par>
    </p:tnLst>
    <p:bldLst>
      <p:bldP spid="47221" grpId="0" animBg="1" autoUpdateAnimBg="0"/>
      <p:bldP spid="47221" grpId="1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t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9154" name="AutoShape 2"/>
          <p:cNvSpPr>
            <a:spLocks noChangeArrowheads="1"/>
          </p:cNvSpPr>
          <p:nvPr/>
        </p:nvSpPr>
        <p:spPr bwMode="auto">
          <a:xfrm>
            <a:off x="250711" y="981075"/>
            <a:ext cx="8748407" cy="5040313"/>
          </a:xfrm>
          <a:prstGeom prst="roundRect">
            <a:avLst>
              <a:gd name="adj" fmla="val 16667"/>
            </a:avLst>
          </a:prstGeom>
          <a:solidFill>
            <a:schemeClr val="bg1">
              <a:alpha val="85097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66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29814" y="3141663"/>
            <a:ext cx="70552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49156" name="AutoShape 40"/>
          <p:cNvSpPr>
            <a:spLocks noChangeArrowheads="1"/>
          </p:cNvSpPr>
          <p:nvPr/>
        </p:nvSpPr>
        <p:spPr bwMode="auto">
          <a:xfrm>
            <a:off x="468664" y="2133600"/>
            <a:ext cx="8532973" cy="3024188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chemeClr val="folHlink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lnSpc>
                <a:spcPct val="195000"/>
              </a:lnSpc>
            </a:pP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</a:rPr>
              <a:t>看到   用右手拍桌子</a:t>
            </a:r>
          </a:p>
          <a:p>
            <a:pPr>
              <a:lnSpc>
                <a:spcPct val="195000"/>
              </a:lnSpc>
            </a:pP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</a:rPr>
              <a:t> 看到   用左手握一支笔敲桌子</a:t>
            </a:r>
          </a:p>
        </p:txBody>
      </p:sp>
      <p:pic>
        <p:nvPicPr>
          <p:cNvPr id="49157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077072"/>
            <a:ext cx="36031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8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356992"/>
            <a:ext cx="384254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9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93906" y="5280025"/>
            <a:ext cx="991503" cy="381000"/>
          </a:xfrm>
          <a:prstGeom prst="actionButtonBlank">
            <a:avLst/>
          </a:prstGeom>
          <a:solidFill>
            <a:srgbClr val="FFCC00">
              <a:alpha val="58823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400" b="1">
                <a:solidFill>
                  <a:srgbClr val="0099FF"/>
                </a:solidFill>
              </a:rPr>
              <a:t>返回</a:t>
            </a:r>
          </a:p>
        </p:txBody>
      </p:sp>
      <p:pic>
        <p:nvPicPr>
          <p:cNvPr id="49160" name="Picture 199" descr="活动四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9882" y="6311901"/>
            <a:ext cx="837801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61" name="Picture 200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94534" y="6316663"/>
            <a:ext cx="837801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62" name="Picture 92" descr="2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655" y="188914"/>
            <a:ext cx="56189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3" name="Picture 93" descr="3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208" y="115888"/>
            <a:ext cx="68535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4" name="Picture 94" descr="1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457" y="258764"/>
            <a:ext cx="409451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5" name="Text Box 95"/>
          <p:cNvSpPr txBox="1">
            <a:spLocks noChangeArrowheads="1"/>
          </p:cNvSpPr>
          <p:nvPr/>
        </p:nvSpPr>
        <p:spPr bwMode="auto">
          <a:xfrm>
            <a:off x="6804457" y="665164"/>
            <a:ext cx="17043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000">
                <a:solidFill>
                  <a:schemeClr val="tx1"/>
                </a:solidFill>
                <a:ea typeface="宋体" pitchFamily="2" charset="-122"/>
              </a:rPr>
              <a:t>返回             主页             关闭</a:t>
            </a:r>
          </a:p>
        </p:txBody>
      </p:sp>
      <p:sp>
        <p:nvSpPr>
          <p:cNvPr id="48224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68409" y="3141663"/>
            <a:ext cx="75591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48245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73448" y="2564904"/>
            <a:ext cx="70552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8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6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8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2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8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245"/>
                  </p:tgtEl>
                </p:cond>
              </p:nextCondLst>
            </p:seq>
          </p:childTnLst>
        </p:cTn>
      </p:par>
    </p:tnLst>
    <p:bldLst>
      <p:bldP spid="48166" grpId="0" animBg="1" autoUpdateAnimBg="0"/>
      <p:bldP spid="48166" grpId="1" animBg="1" autoUpdateAnimBg="0"/>
      <p:bldP spid="48245" grpId="0" animBg="1" autoUpdateAnimBg="0"/>
      <p:bldP spid="48245" grpId="1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t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971346" y="908051"/>
            <a:ext cx="7343672" cy="4752975"/>
          </a:xfrm>
          <a:prstGeom prst="roundRect">
            <a:avLst>
              <a:gd name="adj" fmla="val 16667"/>
            </a:avLst>
          </a:prstGeom>
          <a:solidFill>
            <a:schemeClr val="bg1">
              <a:alpha val="72156"/>
            </a:schemeClr>
          </a:solidFill>
          <a:ln w="9525">
            <a:solidFill>
              <a:srgbClr val="666699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44044" name="Picture 12" descr="WKGL~5$EZ0NG3L0R6Y1A{Q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6238" y="1125538"/>
            <a:ext cx="4443495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95644" y="6092825"/>
            <a:ext cx="991502" cy="381000"/>
          </a:xfrm>
          <a:prstGeom prst="actionButtonBlank">
            <a:avLst/>
          </a:prstGeom>
          <a:solidFill>
            <a:srgbClr val="FFCC00">
              <a:alpha val="58823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200" baseline="0">
                <a:solidFill>
                  <a:srgbClr val="0099FF"/>
                </a:solidFill>
                <a:ea typeface="黑体" pitchFamily="49" charset="-122"/>
              </a:rPr>
              <a:t>返回目录</a:t>
            </a:r>
          </a:p>
        </p:txBody>
      </p:sp>
      <p:pic>
        <p:nvPicPr>
          <p:cNvPr id="43022" name="Picture 14" descr="2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4781" y="200025"/>
            <a:ext cx="56189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3" name="Picture 15" descr="3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547" y="152400"/>
            <a:ext cx="68535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4" name="Picture 16" descr="1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457" y="258764"/>
            <a:ext cx="409451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6804457" y="665164"/>
            <a:ext cx="17043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000" b="0" baseline="0"/>
              <a:t>返回             主页             关闭</a:t>
            </a:r>
          </a:p>
        </p:txBody>
      </p:sp>
      <p:sp>
        <p:nvSpPr>
          <p:cNvPr id="44050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68409" y="3141663"/>
            <a:ext cx="75591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800" b="0" baseline="0"/>
          </a:p>
        </p:txBody>
      </p:sp>
      <p:sp>
        <p:nvSpPr>
          <p:cNvPr id="4407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16229" y="3213100"/>
            <a:ext cx="1067094" cy="304800"/>
          </a:xfrm>
          <a:prstGeom prst="actionButtonBlank">
            <a:avLst/>
          </a:prstGeom>
          <a:solidFill>
            <a:srgbClr val="FFCC00">
              <a:alpha val="47058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200" baseline="0" dirty="0">
                <a:solidFill>
                  <a:srgbClr val="0099FF"/>
                </a:solidFill>
              </a:rPr>
              <a:t>简线谱转换</a:t>
            </a:r>
          </a:p>
        </p:txBody>
      </p:sp>
      <p:pic>
        <p:nvPicPr>
          <p:cNvPr id="44072" name="Picture 4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40338" y="1195388"/>
            <a:ext cx="3671206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70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25091" y="3124200"/>
            <a:ext cx="70552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800" b="0" baseline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4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1"/>
                  </p:tgtEl>
                </p:cond>
              </p:nextCondLst>
            </p:seq>
          </p:childTnLst>
        </p:cTn>
      </p:par>
    </p:tnLst>
    <p:bldLst>
      <p:bldP spid="44070" grpId="0" animBg="1" autoUpdateAnimBg="0"/>
      <p:bldP spid="44070" grpId="1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图片 60" descr="t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611560" y="980728"/>
            <a:ext cx="7848873" cy="4537075"/>
          </a:xfrm>
          <a:prstGeom prst="roundRect">
            <a:avLst>
              <a:gd name="adj" fmla="val 16667"/>
            </a:avLst>
          </a:prstGeom>
          <a:solidFill>
            <a:schemeClr val="bg1">
              <a:alpha val="54901"/>
            </a:schemeClr>
          </a:solidFill>
          <a:ln w="9525">
            <a:solidFill>
              <a:schemeClr val="hlink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1116229" y="981075"/>
            <a:ext cx="719375" cy="719138"/>
          </a:xfrm>
          <a:prstGeom prst="ellipse">
            <a:avLst/>
          </a:prstGeom>
          <a:solidFill>
            <a:srgbClr val="FF99CC">
              <a:alpha val="76862"/>
            </a:srgbClr>
          </a:solidFill>
          <a:ln w="9525" cap="rnd">
            <a:solidFill>
              <a:srgbClr val="FF00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5000"/>
              </a:lnSpc>
            </a:pPr>
            <a:r>
              <a:rPr lang="zh-CN" altLang="en-US" sz="3600">
                <a:solidFill>
                  <a:srgbClr val="FFFF66"/>
                </a:solidFill>
              </a:rPr>
              <a:t>念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725997" y="1100138"/>
            <a:ext cx="65184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拍一拍、念一念：</a:t>
            </a: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6804457" y="1773238"/>
            <a:ext cx="0" cy="792162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411760" y="2636912"/>
            <a:ext cx="51128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0" dirty="0" err="1">
                <a:solidFill>
                  <a:srgbClr val="C00000"/>
                </a:solidFill>
              </a:rPr>
              <a:t>ti</a:t>
            </a:r>
            <a:r>
              <a:rPr lang="en-US" altLang="zh-CN" sz="3600" b="0" dirty="0">
                <a:solidFill>
                  <a:srgbClr val="C00000"/>
                </a:solidFill>
              </a:rPr>
              <a:t>   </a:t>
            </a:r>
            <a:r>
              <a:rPr lang="en-US" altLang="zh-CN" sz="3600" b="0" dirty="0" err="1">
                <a:solidFill>
                  <a:srgbClr val="C00000"/>
                </a:solidFill>
              </a:rPr>
              <a:t>ti</a:t>
            </a:r>
            <a:r>
              <a:rPr lang="en-US" altLang="zh-CN" sz="3600" b="0" dirty="0">
                <a:solidFill>
                  <a:srgbClr val="C00000"/>
                </a:solidFill>
              </a:rPr>
              <a:t>     </a:t>
            </a:r>
            <a:r>
              <a:rPr lang="en-US" altLang="zh-CN" sz="3600" b="0" dirty="0" smtClean="0">
                <a:solidFill>
                  <a:srgbClr val="C00000"/>
                </a:solidFill>
              </a:rPr>
              <a:t> </a:t>
            </a:r>
            <a:r>
              <a:rPr lang="en-US" altLang="zh-CN" sz="3600" b="0" dirty="0" err="1">
                <a:solidFill>
                  <a:srgbClr val="C00000"/>
                </a:solidFill>
              </a:rPr>
              <a:t>ti</a:t>
            </a:r>
            <a:r>
              <a:rPr lang="en-US" altLang="zh-CN" sz="3600" b="0" dirty="0">
                <a:solidFill>
                  <a:srgbClr val="C00000"/>
                </a:solidFill>
              </a:rPr>
              <a:t>   </a:t>
            </a:r>
            <a:r>
              <a:rPr lang="en-US" altLang="zh-CN" sz="3600" b="0" dirty="0" err="1">
                <a:solidFill>
                  <a:srgbClr val="C00000"/>
                </a:solidFill>
              </a:rPr>
              <a:t>ti</a:t>
            </a:r>
            <a:r>
              <a:rPr lang="en-US" altLang="zh-CN" sz="3600" b="0" dirty="0">
                <a:solidFill>
                  <a:srgbClr val="C00000"/>
                </a:solidFill>
              </a:rPr>
              <a:t>      </a:t>
            </a:r>
            <a:r>
              <a:rPr lang="en-US" altLang="zh-CN" sz="3600" b="0" dirty="0" err="1" smtClean="0">
                <a:solidFill>
                  <a:srgbClr val="C00000"/>
                </a:solidFill>
              </a:rPr>
              <a:t>ta</a:t>
            </a:r>
            <a:r>
              <a:rPr lang="en-US" altLang="zh-CN" sz="3600" b="0" dirty="0" smtClean="0">
                <a:solidFill>
                  <a:srgbClr val="C00000"/>
                </a:solidFill>
              </a:rPr>
              <a:t>-a</a:t>
            </a:r>
            <a:endParaRPr lang="en-US" altLang="zh-CN" sz="3600" b="0" dirty="0">
              <a:solidFill>
                <a:srgbClr val="C00000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618910" y="1628777"/>
            <a:ext cx="5329581" cy="1754188"/>
            <a:chOff x="0" y="-21"/>
            <a:chExt cx="3357" cy="1105"/>
          </a:xfrm>
        </p:grpSpPr>
        <p:sp>
          <p:nvSpPr>
            <p:cNvPr id="23636" name="Text Box 10"/>
            <p:cNvSpPr txBox="1">
              <a:spLocks noChangeArrowheads="1"/>
            </p:cNvSpPr>
            <p:nvPr/>
          </p:nvSpPr>
          <p:spPr bwMode="auto">
            <a:xfrm>
              <a:off x="454" y="-21"/>
              <a:ext cx="2903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altLang="zh-CN" sz="5400" b="0" u="sng" dirty="0"/>
                <a:t>XX</a:t>
              </a:r>
              <a:r>
                <a:rPr lang="en-US" altLang="zh-CN" sz="5400" b="0" dirty="0"/>
                <a:t>    </a:t>
              </a:r>
              <a:r>
                <a:rPr lang="en-US" altLang="zh-CN" sz="5400" b="0" u="sng" dirty="0" err="1"/>
                <a:t>XX</a:t>
              </a:r>
              <a:r>
                <a:rPr lang="en-US" altLang="zh-CN" sz="5400" b="0" dirty="0"/>
                <a:t>     X  —</a:t>
              </a:r>
            </a:p>
            <a:p>
              <a:pPr algn="l"/>
              <a:endParaRPr lang="zh-CN" altLang="en-US" sz="5400" b="0" u="sng" dirty="0"/>
            </a:p>
          </p:txBody>
        </p:sp>
        <p:sp>
          <p:nvSpPr>
            <p:cNvPr id="23637" name="Text Box 11"/>
            <p:cNvSpPr txBox="1">
              <a:spLocks noChangeArrowheads="1"/>
            </p:cNvSpPr>
            <p:nvPr/>
          </p:nvSpPr>
          <p:spPr bwMode="auto">
            <a:xfrm>
              <a:off x="0" y="45"/>
              <a:ext cx="544" cy="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3200" u="sng"/>
                <a:t>4</a:t>
              </a:r>
              <a:endParaRPr lang="en-US" altLang="zh-CN" sz="3200"/>
            </a:p>
            <a:p>
              <a:pPr>
                <a:lnSpc>
                  <a:spcPct val="80000"/>
                </a:lnSpc>
              </a:pPr>
              <a:r>
                <a:rPr lang="en-US" altLang="zh-CN" sz="3200"/>
                <a:t>4</a:t>
              </a:r>
              <a:endParaRPr lang="en-US" altLang="zh-CN" sz="3200" u="sng"/>
            </a:p>
          </p:txBody>
        </p:sp>
      </p:grpSp>
      <p:sp>
        <p:nvSpPr>
          <p:cNvPr id="23560" name="Text Box 12">
            <a:hlinkClick r:id="" action="ppaction://noaction"/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877529" y="5084764"/>
            <a:ext cx="1296386" cy="276999"/>
          </a:xfrm>
          <a:prstGeom prst="rect">
            <a:avLst/>
          </a:prstGeom>
          <a:solidFill>
            <a:srgbClr val="6699FF">
              <a:alpha val="32156"/>
            </a:srgbClr>
          </a:solidFill>
          <a:ln w="57150" cap="rnd" cmpd="thinThick">
            <a:solidFill>
              <a:srgbClr val="6699FF">
                <a:alpha val="58823"/>
              </a:srgbClr>
            </a:solidFill>
            <a:prstDash val="sysDot"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800" baseline="0">
                <a:solidFill>
                  <a:srgbClr val="6699FF"/>
                </a:solidFill>
                <a:latin typeface="Times New Roman" pitchFamily="18" charset="0"/>
                <a:ea typeface="楷体_GB2312" pitchFamily="49" charset="-122"/>
              </a:rPr>
              <a:t>去认识</a:t>
            </a:r>
            <a:r>
              <a:rPr lang="en-US" altLang="zh-CN" sz="1800" baseline="0">
                <a:solidFill>
                  <a:srgbClr val="6699FF"/>
                </a:solidFill>
                <a:latin typeface="Times New Roman" pitchFamily="18" charset="0"/>
                <a:ea typeface="楷体_GB2312" pitchFamily="49" charset="-122"/>
              </a:rPr>
              <a:t>ti ti </a:t>
            </a:r>
          </a:p>
        </p:txBody>
      </p:sp>
      <p:sp>
        <p:nvSpPr>
          <p:cNvPr id="23563" name="Text Box 19"/>
          <p:cNvSpPr txBox="1">
            <a:spLocks noChangeArrowheads="1"/>
          </p:cNvSpPr>
          <p:nvPr/>
        </p:nvSpPr>
        <p:spPr bwMode="auto">
          <a:xfrm>
            <a:off x="3887901" y="5934075"/>
            <a:ext cx="53921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400" baseline="0">
                <a:solidFill>
                  <a:srgbClr val="990099"/>
                </a:solidFill>
                <a:latin typeface="Times New Roman" pitchFamily="18" charset="0"/>
                <a:ea typeface="楷体_GB2312" pitchFamily="49" charset="-122"/>
              </a:rPr>
              <a:t>范唱</a:t>
            </a:r>
          </a:p>
        </p:txBody>
      </p:sp>
      <p:sp>
        <p:nvSpPr>
          <p:cNvPr id="23564" name="Text Box 20"/>
          <p:cNvSpPr txBox="1">
            <a:spLocks noChangeArrowheads="1"/>
          </p:cNvSpPr>
          <p:nvPr/>
        </p:nvSpPr>
        <p:spPr bwMode="auto">
          <a:xfrm>
            <a:off x="5616416" y="5934075"/>
            <a:ext cx="54047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400" baseline="0">
                <a:solidFill>
                  <a:srgbClr val="990099"/>
                </a:solidFill>
                <a:latin typeface="Times New Roman" pitchFamily="18" charset="0"/>
                <a:ea typeface="楷体_GB2312" pitchFamily="49" charset="-122"/>
              </a:rPr>
              <a:t>伴奏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3347425" y="6135689"/>
            <a:ext cx="648823" cy="433387"/>
            <a:chOff x="0" y="0"/>
            <a:chExt cx="408" cy="273"/>
          </a:xfrm>
        </p:grpSpPr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182" y="0"/>
              <a:ext cx="181" cy="136"/>
              <a:chOff x="0" y="0"/>
              <a:chExt cx="181" cy="136"/>
            </a:xfrm>
          </p:grpSpPr>
          <p:sp>
            <p:nvSpPr>
              <p:cNvPr id="23630" name="Line 23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3631" name="Line 24"/>
              <p:cNvSpPr>
                <a:spLocks noChangeShapeType="1"/>
              </p:cNvSpPr>
              <p:nvPr/>
            </p:nvSpPr>
            <p:spPr bwMode="auto">
              <a:xfrm>
                <a:off x="0" y="0"/>
                <a:ext cx="181" cy="0"/>
              </a:xfrm>
              <a:prstGeom prst="line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3628" name="AutoShape 25">
              <a:hlinkClick r:id="" action="ppaction://noaction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0" y="62"/>
              <a:ext cx="408" cy="211"/>
            </a:xfrm>
            <a:prstGeom prst="actionButtonBlank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t">
                <a:lnSpc>
                  <a:spcPct val="80000"/>
                </a:lnSpc>
              </a:pPr>
              <a:endParaRPr lang="zh-CN" altLang="en-US" sz="2400" baseline="0">
                <a:solidFill>
                  <a:srgbClr val="666699"/>
                </a:solidFill>
              </a:endParaRPr>
            </a:p>
          </p:txBody>
        </p:sp>
        <p:pic>
          <p:nvPicPr>
            <p:cNvPr id="23629" name="Picture 26" descr="按钮-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0" y="91"/>
              <a:ext cx="272" cy="163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4211683" y="6135689"/>
            <a:ext cx="647564" cy="433387"/>
            <a:chOff x="0" y="0"/>
            <a:chExt cx="408" cy="273"/>
          </a:xfrm>
        </p:grpSpPr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91" y="0"/>
              <a:ext cx="181" cy="136"/>
              <a:chOff x="0" y="0"/>
              <a:chExt cx="181" cy="136"/>
            </a:xfrm>
          </p:grpSpPr>
          <p:sp>
            <p:nvSpPr>
              <p:cNvPr id="23625" name="Line 29"/>
              <p:cNvSpPr>
                <a:spLocks noChangeShapeType="1"/>
              </p:cNvSpPr>
              <p:nvPr/>
            </p:nvSpPr>
            <p:spPr bwMode="auto">
              <a:xfrm>
                <a:off x="0" y="0"/>
                <a:ext cx="181" cy="0"/>
              </a:xfrm>
              <a:prstGeom prst="line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3626" name="Line 30"/>
              <p:cNvSpPr>
                <a:spLocks noChangeShapeType="1"/>
              </p:cNvSpPr>
              <p:nvPr/>
            </p:nvSpPr>
            <p:spPr bwMode="auto">
              <a:xfrm>
                <a:off x="181" y="0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3623" name="AutoShape 3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62"/>
              <a:ext cx="408" cy="211"/>
            </a:xfrm>
            <a:prstGeom prst="actionButtonBlank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zh-CN" altLang="en-US" sz="2000" b="0" baseline="0">
                <a:solidFill>
                  <a:srgbClr val="3C385A"/>
                </a:solidFill>
              </a:endParaRPr>
            </a:p>
          </p:txBody>
        </p:sp>
        <p:pic>
          <p:nvPicPr>
            <p:cNvPr id="23624" name="Picture 32" descr="按钮-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" y="89"/>
              <a:ext cx="245" cy="14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5147752" y="6135689"/>
            <a:ext cx="648824" cy="433387"/>
            <a:chOff x="0" y="0"/>
            <a:chExt cx="408" cy="273"/>
          </a:xfrm>
        </p:grpSpPr>
        <p:grpSp>
          <p:nvGrpSpPr>
            <p:cNvPr id="9" name="Group 34"/>
            <p:cNvGrpSpPr>
              <a:grpSpLocks/>
            </p:cNvGrpSpPr>
            <p:nvPr/>
          </p:nvGrpSpPr>
          <p:grpSpPr bwMode="auto">
            <a:xfrm>
              <a:off x="136" y="0"/>
              <a:ext cx="181" cy="136"/>
              <a:chOff x="0" y="0"/>
              <a:chExt cx="181" cy="136"/>
            </a:xfrm>
          </p:grpSpPr>
          <p:sp>
            <p:nvSpPr>
              <p:cNvPr id="23620" name="Line 35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3621" name="Line 36"/>
              <p:cNvSpPr>
                <a:spLocks noChangeShapeType="1"/>
              </p:cNvSpPr>
              <p:nvPr/>
            </p:nvSpPr>
            <p:spPr bwMode="auto">
              <a:xfrm>
                <a:off x="0" y="0"/>
                <a:ext cx="181" cy="0"/>
              </a:xfrm>
              <a:prstGeom prst="line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3618" name="AutoShape 37">
              <a:hlinkClick r:id="" action="ppaction://noaction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0" y="62"/>
              <a:ext cx="408" cy="211"/>
            </a:xfrm>
            <a:prstGeom prst="actionButtonBlank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t">
                <a:lnSpc>
                  <a:spcPct val="80000"/>
                </a:lnSpc>
              </a:pPr>
              <a:endParaRPr lang="zh-CN" altLang="en-US" sz="2400" baseline="0">
                <a:solidFill>
                  <a:srgbClr val="666699"/>
                </a:solidFill>
              </a:endParaRPr>
            </a:p>
          </p:txBody>
        </p:sp>
        <p:pic>
          <p:nvPicPr>
            <p:cNvPr id="23619" name="Picture 38" descr="按钮-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" y="80"/>
              <a:ext cx="273" cy="164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5940199" y="6135689"/>
            <a:ext cx="647564" cy="433387"/>
            <a:chOff x="0" y="0"/>
            <a:chExt cx="408" cy="273"/>
          </a:xfrm>
        </p:grpSpPr>
        <p:grpSp>
          <p:nvGrpSpPr>
            <p:cNvPr id="11" name="Group 40"/>
            <p:cNvGrpSpPr>
              <a:grpSpLocks/>
            </p:cNvGrpSpPr>
            <p:nvPr/>
          </p:nvGrpSpPr>
          <p:grpSpPr bwMode="auto">
            <a:xfrm>
              <a:off x="91" y="0"/>
              <a:ext cx="181" cy="136"/>
              <a:chOff x="0" y="0"/>
              <a:chExt cx="181" cy="136"/>
            </a:xfrm>
          </p:grpSpPr>
          <p:sp>
            <p:nvSpPr>
              <p:cNvPr id="23615" name="Line 41"/>
              <p:cNvSpPr>
                <a:spLocks noChangeShapeType="1"/>
              </p:cNvSpPr>
              <p:nvPr/>
            </p:nvSpPr>
            <p:spPr bwMode="auto">
              <a:xfrm>
                <a:off x="0" y="0"/>
                <a:ext cx="181" cy="0"/>
              </a:xfrm>
              <a:prstGeom prst="line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3616" name="Line 42"/>
              <p:cNvSpPr>
                <a:spLocks noChangeShapeType="1"/>
              </p:cNvSpPr>
              <p:nvPr/>
            </p:nvSpPr>
            <p:spPr bwMode="auto">
              <a:xfrm>
                <a:off x="181" y="0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3613" name="AutoShape 4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62"/>
              <a:ext cx="408" cy="211"/>
            </a:xfrm>
            <a:prstGeom prst="actionButtonBlank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zh-CN" altLang="en-US" sz="2000" b="0" baseline="0">
                <a:solidFill>
                  <a:srgbClr val="3C385A"/>
                </a:solidFill>
              </a:endParaRPr>
            </a:p>
          </p:txBody>
        </p:sp>
        <p:pic>
          <p:nvPicPr>
            <p:cNvPr id="23614" name="Picture 44" descr="按钮-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0" y="89"/>
              <a:ext cx="246" cy="14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621" name="aud_17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31358" y="5934075"/>
            <a:ext cx="24189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2" name="aud_18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31358" y="6292850"/>
            <a:ext cx="24189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47"/>
          <p:cNvGrpSpPr>
            <a:grpSpLocks/>
          </p:cNvGrpSpPr>
          <p:nvPr/>
        </p:nvGrpSpPr>
        <p:grpSpPr bwMode="auto">
          <a:xfrm>
            <a:off x="1619337" y="1700213"/>
            <a:ext cx="3557392" cy="979488"/>
            <a:chOff x="-91" y="-28"/>
            <a:chExt cx="2241" cy="617"/>
          </a:xfrm>
        </p:grpSpPr>
        <p:grpSp>
          <p:nvGrpSpPr>
            <p:cNvPr id="13" name="Group 48"/>
            <p:cNvGrpSpPr>
              <a:grpSpLocks/>
            </p:cNvGrpSpPr>
            <p:nvPr/>
          </p:nvGrpSpPr>
          <p:grpSpPr bwMode="auto">
            <a:xfrm>
              <a:off x="454" y="45"/>
              <a:ext cx="427" cy="363"/>
              <a:chOff x="0" y="0"/>
              <a:chExt cx="427" cy="363"/>
            </a:xfrm>
          </p:grpSpPr>
          <p:pic>
            <p:nvPicPr>
              <p:cNvPr id="23609" name="Picture 49" descr="四分音符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00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610" name="Picture 50" descr="四分音符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7" y="0"/>
                <a:ext cx="200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611" name="Line 51"/>
              <p:cNvSpPr>
                <a:spLocks noChangeShapeType="1"/>
              </p:cNvSpPr>
              <p:nvPr/>
            </p:nvSpPr>
            <p:spPr bwMode="auto">
              <a:xfrm>
                <a:off x="155" y="90"/>
                <a:ext cx="227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1206" y="45"/>
              <a:ext cx="427" cy="363"/>
              <a:chOff x="0" y="0"/>
              <a:chExt cx="427" cy="363"/>
            </a:xfrm>
          </p:grpSpPr>
          <p:pic>
            <p:nvPicPr>
              <p:cNvPr id="23606" name="Picture 53" descr="四分音符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00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607" name="Picture 54" descr="四分音符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7" y="0"/>
                <a:ext cx="200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608" name="Line 55"/>
              <p:cNvSpPr>
                <a:spLocks noChangeShapeType="1"/>
              </p:cNvSpPr>
              <p:nvPr/>
            </p:nvSpPr>
            <p:spPr bwMode="auto">
              <a:xfrm>
                <a:off x="155" y="90"/>
                <a:ext cx="227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pic>
          <p:nvPicPr>
            <p:cNvPr id="23604" name="Picture 56" descr="二分音符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0" y="45"/>
              <a:ext cx="200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05" name="Text Box 57"/>
            <p:cNvSpPr txBox="1">
              <a:spLocks noChangeArrowheads="1"/>
            </p:cNvSpPr>
            <p:nvPr/>
          </p:nvSpPr>
          <p:spPr bwMode="auto">
            <a:xfrm>
              <a:off x="-91" y="-28"/>
              <a:ext cx="318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3600" u="sng" dirty="0"/>
                <a:t>4</a:t>
              </a:r>
            </a:p>
            <a:p>
              <a:pPr>
                <a:lnSpc>
                  <a:spcPct val="80000"/>
                </a:lnSpc>
              </a:pPr>
              <a:r>
                <a:rPr lang="en-US" altLang="zh-CN" sz="3600" dirty="0"/>
                <a:t>4</a:t>
              </a:r>
            </a:p>
          </p:txBody>
        </p:sp>
      </p:grpSp>
      <p:sp>
        <p:nvSpPr>
          <p:cNvPr id="23572" name="AutoShape 20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31386" y="5805489"/>
            <a:ext cx="1152763" cy="287337"/>
          </a:xfrm>
          <a:prstGeom prst="actionButtonBlank">
            <a:avLst/>
          </a:prstGeom>
          <a:solidFill>
            <a:srgbClr val="006600">
              <a:alpha val="6313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400" baseline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乐谱（简谱）</a:t>
            </a:r>
          </a:p>
        </p:txBody>
      </p:sp>
      <p:sp>
        <p:nvSpPr>
          <p:cNvPr id="23573" name="AutoShape 20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31386" y="6308725"/>
            <a:ext cx="1152763" cy="287338"/>
          </a:xfrm>
          <a:prstGeom prst="actionButtonBlank">
            <a:avLst/>
          </a:prstGeom>
          <a:solidFill>
            <a:srgbClr val="006600">
              <a:alpha val="6313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400" baseline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乐谱（线谱）</a:t>
            </a:r>
          </a:p>
        </p:txBody>
      </p:sp>
      <p:pic>
        <p:nvPicPr>
          <p:cNvPr id="23574" name="Picture 63" descr="2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24781" y="200025"/>
            <a:ext cx="56189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5" name="Picture 64" descr="3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91547" y="152400"/>
            <a:ext cx="68535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6" name="Picture 65" descr="1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04457" y="258764"/>
            <a:ext cx="409451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7" name="Text Box 66"/>
          <p:cNvSpPr txBox="1">
            <a:spLocks noChangeArrowheads="1"/>
          </p:cNvSpPr>
          <p:nvPr/>
        </p:nvSpPr>
        <p:spPr bwMode="auto">
          <a:xfrm>
            <a:off x="6804457" y="665164"/>
            <a:ext cx="17043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000" b="0" baseline="0"/>
              <a:t>返回             主页             关闭</a:t>
            </a:r>
          </a:p>
        </p:txBody>
      </p:sp>
      <p:sp>
        <p:nvSpPr>
          <p:cNvPr id="24643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68409" y="3141663"/>
            <a:ext cx="75591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800" b="0" baseline="0"/>
          </a:p>
        </p:txBody>
      </p:sp>
      <p:pic>
        <p:nvPicPr>
          <p:cNvPr id="23579" name="Picture 88" descr="1-1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49978" y="5805489"/>
            <a:ext cx="73575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0" name="Picture 89" descr="2_1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100843" y="6237288"/>
            <a:ext cx="841581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66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911" y="1989138"/>
            <a:ext cx="1067094" cy="304800"/>
          </a:xfrm>
          <a:prstGeom prst="actionButtonBlank">
            <a:avLst/>
          </a:prstGeom>
          <a:solidFill>
            <a:srgbClr val="FFCC00">
              <a:alpha val="47058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200" baseline="0">
                <a:solidFill>
                  <a:srgbClr val="0099FF"/>
                </a:solidFill>
              </a:rPr>
              <a:t>简线谱转换</a:t>
            </a:r>
          </a:p>
        </p:txBody>
      </p:sp>
      <p:sp>
        <p:nvSpPr>
          <p:cNvPr id="24663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25091" y="3124200"/>
            <a:ext cx="70552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800" b="0" baseline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246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46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246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246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showWhenStopped="0">
                <p:cTn id="28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621"/>
                </p:tgtEl>
              </p:cMediaNode>
            </p:audio>
            <p:audio>
              <p:cMediaNode showWhenStopped="0">
                <p:cTn id="29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622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6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4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6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6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4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66"/>
                  </p:tgtEl>
                </p:cond>
              </p:nextCondLst>
            </p:seq>
          </p:childTnLst>
        </p:cTn>
      </p:par>
    </p:tnLst>
    <p:bldLst>
      <p:bldP spid="23558" grpId="0"/>
      <p:bldP spid="24663" grpId="0" animBg="1" autoUpdateAnimBg="0"/>
      <p:bldP spid="24663" grpId="1" animBg="1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1021</Words>
  <Application>Microsoft Office PowerPoint</Application>
  <PresentationFormat>全屏显示(4:3)</PresentationFormat>
  <Paragraphs>218</Paragraphs>
  <Slides>27</Slides>
  <Notes>0</Notes>
  <HiddenSlides>1</HiddenSlides>
  <MMClips>17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杜丹红</dc:creator>
  <cp:lastModifiedBy>杜丹红</cp:lastModifiedBy>
  <cp:revision>45</cp:revision>
  <dcterms:created xsi:type="dcterms:W3CDTF">2020-12-08T01:39:10Z</dcterms:created>
  <dcterms:modified xsi:type="dcterms:W3CDTF">2020-12-23T00:44:45Z</dcterms:modified>
</cp:coreProperties>
</file>