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69" r:id="rId3"/>
    <p:sldId id="270" r:id="rId4"/>
    <p:sldId id="266" r:id="rId5"/>
    <p:sldId id="271" r:id="rId6"/>
    <p:sldId id="264" r:id="rId7"/>
    <p:sldId id="27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2879E-89DA-409A-A91F-FAC33B64264C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F86BA-3F85-4A9F-9F1E-2788F9C486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A232-E12C-4F7A-B4B4-3CBB32680105}" type="datetimeFigureOut">
              <a:rPr lang="zh-CN" altLang="en-US" smtClean="0"/>
              <a:pPr/>
              <a:t>2015-10-20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DBA97-6A25-41CC-8123-A342E98871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8800" dirty="0" smtClean="0"/>
              <a:t>走进秋天</a:t>
            </a:r>
            <a:endParaRPr lang="zh-CN" altLang="en-US" sz="6600" dirty="0"/>
          </a:p>
        </p:txBody>
      </p:sp>
      <p:pic>
        <p:nvPicPr>
          <p:cNvPr id="4" name="内容占位符 3" descr="原创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00174"/>
            <a:ext cx="6143668" cy="51522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369025_21305518300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5429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例</a:t>
            </a:r>
            <a:r>
              <a:rPr lang="en-US" sz="4800" dirty="0" smtClean="0"/>
              <a:t>1</a:t>
            </a:r>
            <a:r>
              <a:rPr lang="zh-CN" altLang="en-US" sz="4800" dirty="0" smtClean="0"/>
              <a:t>：公园里的菊花千姿百态，绚丽多彩，红的似火，粉的如霞，白的像雪，黄的赛金。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内容占位符 3" descr="9922720e0cf3d7ca6e2221dff31fbe096a63a9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357430"/>
            <a:ext cx="5301817" cy="4000528"/>
          </a:xfrm>
        </p:spPr>
      </p:pic>
      <p:sp>
        <p:nvSpPr>
          <p:cNvPr id="5" name="矩形 4"/>
          <p:cNvSpPr/>
          <p:nvPr/>
        </p:nvSpPr>
        <p:spPr>
          <a:xfrm>
            <a:off x="928662" y="285728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例</a:t>
            </a:r>
            <a:r>
              <a:rPr lang="en-US" sz="2800" dirty="0" smtClean="0"/>
              <a:t>2</a:t>
            </a:r>
            <a:r>
              <a:rPr lang="zh-CN" altLang="en-US" sz="2800" dirty="0" smtClean="0"/>
              <a:t>：微微的秋风吹来，阵阵的桂花香沁人心脾。桂花的颜色也多种多样，银桂，白白的，使你感到它纯洁无比；金桂，金灿灿，像满天的晚霞。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 descr="7832596_231924279167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0"/>
            <a:ext cx="4961875" cy="3814060"/>
          </a:xfrm>
        </p:spPr>
      </p:pic>
      <p:sp>
        <p:nvSpPr>
          <p:cNvPr id="9" name="矩形 8"/>
          <p:cNvSpPr/>
          <p:nvPr/>
        </p:nvSpPr>
        <p:spPr>
          <a:xfrm>
            <a:off x="0" y="1"/>
            <a:ext cx="578644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5400" dirty="0" smtClean="0"/>
          </a:p>
          <a:p>
            <a:endParaRPr lang="en-US" altLang="zh-CN" sz="5400" dirty="0"/>
          </a:p>
          <a:p>
            <a:endParaRPr lang="en-US" altLang="zh-CN" sz="5400" dirty="0" smtClean="0"/>
          </a:p>
          <a:p>
            <a:endParaRPr lang="en-US" altLang="zh-CN" sz="4400" dirty="0" smtClean="0"/>
          </a:p>
          <a:p>
            <a:endParaRPr lang="en-US" altLang="zh-CN" sz="4400" dirty="0"/>
          </a:p>
          <a:p>
            <a:r>
              <a:rPr lang="zh-CN" altLang="en-US" sz="4400" dirty="0" smtClean="0"/>
              <a:t>例</a:t>
            </a:r>
            <a:r>
              <a:rPr lang="en-US" sz="4400" dirty="0" smtClean="0"/>
              <a:t>3</a:t>
            </a:r>
            <a:r>
              <a:rPr lang="zh-CN" altLang="en-US" sz="4400" dirty="0" smtClean="0"/>
              <a:t>：枫叶变红了，一阵风吹来，像一只只小手在鼓掌，连手心都拍红了。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100" dirty="0" smtClean="0"/>
              <a:t>例</a:t>
            </a:r>
            <a:r>
              <a:rPr lang="en-US" sz="3100" dirty="0" smtClean="0"/>
              <a:t>1</a:t>
            </a:r>
            <a:r>
              <a:rPr lang="zh-CN" altLang="en-US" sz="3100" dirty="0" smtClean="0"/>
              <a:t>：小皮球似的苹果挂满了枝头，几乎把树枝都压弯了。它们一个个涨红了脸蛋，笑吟吟地四处张望，仿佛一位位穿红袄的美少女，羞答答地站在绿叶丛中，显得格外迷人</a:t>
            </a:r>
            <a:r>
              <a:rPr lang="en-US" altLang="zh-CN" sz="3100" dirty="0" smtClean="0"/>
              <a:t>……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内容占位符 3" descr="slide_pingguo-53c011b1043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3000372"/>
            <a:ext cx="5905500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3100" dirty="0" smtClean="0"/>
              <a:t/>
            </a:r>
            <a:br>
              <a:rPr lang="en-US" altLang="zh-CN" sz="3100" dirty="0" smtClean="0"/>
            </a:br>
            <a:r>
              <a:rPr lang="en-US" altLang="zh-CN" sz="3100" dirty="0"/>
              <a:t/>
            </a:r>
            <a:br>
              <a:rPr lang="en-US" altLang="zh-CN" sz="3100" dirty="0"/>
            </a:b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zh-CN" altLang="en-US" sz="3100" dirty="0" smtClean="0"/>
              <a:t>例</a:t>
            </a:r>
            <a:r>
              <a:rPr lang="en-US" sz="3100" dirty="0" smtClean="0"/>
              <a:t>2</a:t>
            </a:r>
            <a:r>
              <a:rPr lang="zh-CN" altLang="en-US" sz="3100" dirty="0" smtClean="0"/>
              <a:t>：葡萄架下，一串串葡萄水灵灵的，在阳光的照射下闪着迷人的光彩。葡萄晶莹透亮，有的紫微微的，像一颗颗又圆又大的宝石；有的是翠绿色的，像一颗颗碧玉似的翡翠，让人垂涎三尺。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内容占位符 3" descr="照片资料 (2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643182"/>
            <a:ext cx="5504722" cy="38576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仿照果园的写法，抓住几个有代表性的景物，写写秋天的田野、秋天的菜园或者秋天的花园。</a:t>
            </a:r>
            <a:endParaRPr lang="en-US" altLang="zh-CN" dirty="0" smtClean="0"/>
          </a:p>
          <a:p>
            <a:r>
              <a:rPr lang="zh-CN" altLang="en-US" dirty="0" smtClean="0"/>
              <a:t>要求用上比喻、拟人的方法，尽量把景物写具体、写生动。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284</Words>
  <Application>Microsoft Office PowerPoint</Application>
  <PresentationFormat>全屏显示(4:3)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走进秋天</vt:lpstr>
      <vt:lpstr>幻灯片 2</vt:lpstr>
      <vt:lpstr>  </vt:lpstr>
      <vt:lpstr>幻灯片 4</vt:lpstr>
      <vt:lpstr>例1：小皮球似的苹果挂满了枝头，几乎把树枝都压弯了。它们一个个涨红了脸蛋，笑吟吟地四处张望，仿佛一位位穿红袄的美少女，羞答答地站在绿叶丛中，显得格外迷人…… </vt:lpstr>
      <vt:lpstr>   例2：葡萄架下，一串串葡萄水灵灵的，在阳光的照射下闪着迷人的光彩。葡萄晶莹透亮，有的紫微微的，像一颗颗又圆又大的宝石；有的是翠绿色的，像一颗颗碧玉似的翡翠，让人垂涎三尺。 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走进秋天</dc:title>
  <dc:creator>Administrator</dc:creator>
  <cp:lastModifiedBy>Administrator</cp:lastModifiedBy>
  <cp:revision>36</cp:revision>
  <dcterms:created xsi:type="dcterms:W3CDTF">2015-09-16T00:52:36Z</dcterms:created>
  <dcterms:modified xsi:type="dcterms:W3CDTF">2015-10-20T01:21:31Z</dcterms:modified>
</cp:coreProperties>
</file>