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4CFE1-5E91-4A6E-B73F-CDBF309F0D00}" type="datetimeFigureOut">
              <a:rPr lang="zh-CN" altLang="en-US" smtClean="0"/>
              <a:t>2020/12/17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48BAA-629B-4122-B811-EECEB2E0FCE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百分数复习（一）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江阴市河塘小学  何小虎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根据条件提出问题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六（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）班有男生</a:t>
            </a:r>
            <a:r>
              <a:rPr lang="en-US" altLang="zh-CN" dirty="0" smtClean="0"/>
              <a:t>18</a:t>
            </a:r>
            <a:r>
              <a:rPr lang="zh-CN" altLang="en-US" dirty="0" smtClean="0"/>
              <a:t>人，女生</a:t>
            </a:r>
            <a:r>
              <a:rPr lang="en-US" altLang="zh-CN" dirty="0" smtClean="0"/>
              <a:t>27</a:t>
            </a:r>
            <a:r>
              <a:rPr lang="zh-CN" altLang="en-US" dirty="0" smtClean="0"/>
              <a:t>人。你能提出哪些求百分数的问题？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根据条件提出问题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六（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）班有男生</a:t>
            </a:r>
            <a:r>
              <a:rPr lang="en-US" altLang="zh-CN" dirty="0" smtClean="0"/>
              <a:t>18</a:t>
            </a:r>
            <a:r>
              <a:rPr lang="zh-CN" altLang="en-US" dirty="0" smtClean="0"/>
              <a:t>人，女生</a:t>
            </a:r>
            <a:r>
              <a:rPr lang="en-US" altLang="zh-CN" dirty="0" smtClean="0"/>
              <a:t>27</a:t>
            </a:r>
            <a:r>
              <a:rPr lang="zh-CN" altLang="en-US" dirty="0" smtClean="0"/>
              <a:t>人。你能提出哪些求百分数的问题？</a:t>
            </a:r>
            <a:endParaRPr lang="en-US" altLang="zh-CN" dirty="0" smtClean="0"/>
          </a:p>
          <a:p>
            <a:r>
              <a:rPr lang="en-US" altLang="zh-CN" dirty="0" smtClean="0"/>
              <a:t> 1</a:t>
            </a:r>
            <a:r>
              <a:rPr lang="zh-CN" altLang="en-US" dirty="0" smtClean="0"/>
              <a:t>、男生人数是全班人数的百分之几？</a:t>
            </a:r>
            <a:endParaRPr lang="en-US" altLang="zh-CN" dirty="0" smtClean="0"/>
          </a:p>
          <a:p>
            <a:r>
              <a:rPr lang="en-US" altLang="zh-CN" dirty="0" smtClean="0"/>
              <a:t> 2</a:t>
            </a:r>
            <a:r>
              <a:rPr lang="zh-CN" altLang="en-US" dirty="0" smtClean="0"/>
              <a:t>、女生人数是全班人数的百分之几？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、男生人数是女生的百分之几？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、女生人数是男生的百分之几？</a:t>
            </a:r>
            <a:endParaRPr lang="en-US" altLang="zh-CN" dirty="0" smtClean="0"/>
          </a:p>
          <a:p>
            <a:r>
              <a:rPr lang="en-US" altLang="zh-CN" dirty="0" smtClean="0"/>
              <a:t>5</a:t>
            </a:r>
            <a:r>
              <a:rPr lang="zh-CN" altLang="en-US" dirty="0" smtClean="0"/>
              <a:t>、男生人数比女生少百分之几？</a:t>
            </a:r>
            <a:endParaRPr lang="en-US" altLang="zh-CN" dirty="0" smtClean="0"/>
          </a:p>
          <a:p>
            <a:r>
              <a:rPr lang="en-US" altLang="zh-CN" dirty="0" smtClean="0"/>
              <a:t>6</a:t>
            </a:r>
            <a:r>
              <a:rPr lang="zh-CN" altLang="en-US" dirty="0" smtClean="0"/>
              <a:t>、女生人数比男生多百分之几？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根据问题补充条件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、六（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）有全班有</a:t>
            </a:r>
            <a:r>
              <a:rPr lang="en-US" altLang="zh-CN" dirty="0" smtClean="0"/>
              <a:t>45</a:t>
            </a:r>
            <a:r>
              <a:rPr lang="zh-CN" altLang="en-US" dirty="0" smtClean="0"/>
              <a:t>人，（                     ）。</a:t>
            </a:r>
            <a:endParaRPr lang="en-US" altLang="zh-CN" dirty="0" smtClean="0"/>
          </a:p>
          <a:p>
            <a:r>
              <a:rPr lang="zh-CN" altLang="en-US" dirty="0"/>
              <a:t>男生</a:t>
            </a:r>
            <a:r>
              <a:rPr lang="zh-CN" altLang="en-US" dirty="0" smtClean="0"/>
              <a:t>有多少人？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、六（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）班男生有</a:t>
            </a:r>
            <a:r>
              <a:rPr lang="en-US" altLang="zh-CN" dirty="0" smtClean="0"/>
              <a:t>18</a:t>
            </a:r>
            <a:r>
              <a:rPr lang="zh-CN" altLang="en-US" dirty="0" smtClean="0"/>
              <a:t>人，（                     ）。</a:t>
            </a:r>
            <a:endParaRPr lang="en-US" altLang="zh-CN" dirty="0" smtClean="0"/>
          </a:p>
          <a:p>
            <a:r>
              <a:rPr lang="zh-CN" altLang="en-US" dirty="0" smtClean="0"/>
              <a:t>全班有多少人。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、六（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）班（           ），女生人数比男生多</a:t>
            </a:r>
            <a:r>
              <a:rPr lang="en-US" altLang="zh-CN" dirty="0" smtClean="0"/>
              <a:t>50%</a:t>
            </a:r>
            <a:r>
              <a:rPr lang="zh-CN" altLang="en-US" dirty="0"/>
              <a:t>。</a:t>
            </a:r>
            <a:r>
              <a:rPr lang="zh-CN" altLang="en-US" dirty="0" smtClean="0"/>
              <a:t>女生有多少人？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、六</a:t>
            </a:r>
            <a:r>
              <a:rPr lang="en-US" altLang="zh-CN" dirty="0" smtClean="0"/>
              <a:t>(3)</a:t>
            </a:r>
            <a:r>
              <a:rPr lang="zh-CN" altLang="en-US" dirty="0" smtClean="0"/>
              <a:t>班（           ），女生人数比男生多</a:t>
            </a:r>
            <a:r>
              <a:rPr lang="en-US" altLang="zh-CN" dirty="0" smtClean="0"/>
              <a:t>50%</a:t>
            </a:r>
            <a:r>
              <a:rPr lang="zh-CN" altLang="en-US" dirty="0" smtClean="0"/>
              <a:t>。男生有多少人？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根据例</a:t>
            </a:r>
            <a:r>
              <a:rPr lang="en-US" altLang="zh-CN" dirty="0" smtClean="0"/>
              <a:t>10</a:t>
            </a:r>
            <a:r>
              <a:rPr lang="zh-CN" altLang="en-US" dirty="0" smtClean="0"/>
              <a:t>创编应用题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dirty="0"/>
              <a:t>找</a:t>
            </a:r>
            <a:r>
              <a:rPr lang="zh-CN" altLang="en-US" dirty="0" smtClean="0"/>
              <a:t>“</a:t>
            </a:r>
            <a:r>
              <a:rPr lang="en-US" altLang="zh-CN" dirty="0" smtClean="0"/>
              <a:t>1</a:t>
            </a:r>
            <a:r>
              <a:rPr lang="zh-CN" altLang="en-US" dirty="0" smtClean="0"/>
              <a:t>”量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清楚总量和分量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找数量和对应的百分率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根据例</a:t>
            </a:r>
            <a:r>
              <a:rPr lang="en-US" altLang="zh-CN" dirty="0" smtClean="0"/>
              <a:t>11</a:t>
            </a:r>
            <a:r>
              <a:rPr lang="zh-CN" altLang="en-US" dirty="0" smtClean="0"/>
              <a:t>创编应用题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找“</a:t>
            </a:r>
            <a:r>
              <a:rPr lang="en-US" altLang="zh-CN" dirty="0" smtClean="0"/>
              <a:t>1</a:t>
            </a:r>
            <a:r>
              <a:rPr lang="zh-CN" altLang="en-US" dirty="0" smtClean="0"/>
              <a:t>”量</a:t>
            </a:r>
            <a:endParaRPr lang="en-US" altLang="zh-CN" dirty="0" smtClean="0"/>
          </a:p>
          <a:p>
            <a:r>
              <a:rPr lang="zh-CN" altLang="en-US" dirty="0" smtClean="0"/>
              <a:t>找数量和对应的百分率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百分数在生活中的应用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、纳税问题</a:t>
            </a:r>
            <a:endParaRPr lang="en-US" altLang="zh-CN" dirty="0" smtClean="0"/>
          </a:p>
          <a:p>
            <a:r>
              <a:rPr lang="zh-CN" altLang="en-US" dirty="0" smtClean="0"/>
              <a:t>税额</a:t>
            </a:r>
            <a:r>
              <a:rPr lang="en-US" altLang="zh-CN" dirty="0" smtClean="0"/>
              <a:t>=</a:t>
            </a:r>
            <a:r>
              <a:rPr lang="zh-CN" altLang="en-US" dirty="0" smtClean="0"/>
              <a:t>营业额</a:t>
            </a:r>
            <a:r>
              <a:rPr lang="en-US" altLang="zh-CN" dirty="0" smtClean="0"/>
              <a:t>X</a:t>
            </a:r>
            <a:r>
              <a:rPr lang="zh-CN" altLang="en-US" dirty="0" smtClean="0"/>
              <a:t>税率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利息问题</a:t>
            </a:r>
            <a:endParaRPr lang="en-US" altLang="zh-CN" dirty="0" smtClean="0"/>
          </a:p>
          <a:p>
            <a:r>
              <a:rPr lang="zh-CN" altLang="en-US" dirty="0" smtClean="0"/>
              <a:t>利息</a:t>
            </a:r>
            <a:r>
              <a:rPr lang="en-US" altLang="zh-CN" dirty="0" smtClean="0"/>
              <a:t>=</a:t>
            </a:r>
            <a:r>
              <a:rPr lang="zh-CN" altLang="en-US" dirty="0" smtClean="0"/>
              <a:t>本金</a:t>
            </a:r>
            <a:r>
              <a:rPr lang="en-US" altLang="zh-CN" dirty="0" smtClean="0"/>
              <a:t>X</a:t>
            </a:r>
            <a:r>
              <a:rPr lang="zh-CN" altLang="en-US" dirty="0" smtClean="0"/>
              <a:t>利率</a:t>
            </a:r>
            <a:r>
              <a:rPr lang="en-US" altLang="zh-CN" dirty="0" smtClean="0"/>
              <a:t>X</a:t>
            </a:r>
            <a:r>
              <a:rPr lang="zh-CN" altLang="en-US" dirty="0" smtClean="0"/>
              <a:t>时间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折扣问题 </a:t>
            </a:r>
            <a:endParaRPr lang="en-US" altLang="zh-CN" dirty="0" smtClean="0"/>
          </a:p>
          <a:p>
            <a:r>
              <a:rPr lang="zh-CN" altLang="en-US" dirty="0" smtClean="0"/>
              <a:t>八折</a:t>
            </a:r>
            <a:r>
              <a:rPr lang="en-US" altLang="zh-CN" dirty="0" smtClean="0"/>
              <a:t>=80%    </a:t>
            </a:r>
            <a:r>
              <a:rPr lang="zh-CN" altLang="en-US" dirty="0" smtClean="0"/>
              <a:t>八五折</a:t>
            </a:r>
            <a:r>
              <a:rPr lang="en-US" altLang="zh-CN" dirty="0" smtClean="0"/>
              <a:t>=85%</a:t>
            </a:r>
          </a:p>
          <a:p>
            <a:r>
              <a:rPr lang="zh-CN" altLang="en-US" dirty="0" smtClean="0"/>
              <a:t>八折就是现价是原价的（）</a:t>
            </a:r>
            <a:r>
              <a:rPr lang="en-US" altLang="zh-CN" dirty="0" smtClean="0"/>
              <a:t>%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293</Words>
  <Application>Microsoft Office PowerPoint</Application>
  <PresentationFormat>全屏显示(4:3)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百分数复习（一）</vt:lpstr>
      <vt:lpstr>根据条件提出问题</vt:lpstr>
      <vt:lpstr>根据条件提出问题</vt:lpstr>
      <vt:lpstr>根据问题补充条件</vt:lpstr>
      <vt:lpstr>根据例10创编应用题</vt:lpstr>
      <vt:lpstr>根据例11创编应用题</vt:lpstr>
      <vt:lpstr>百分数在生活中的应用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百分数复习（一）</dc:title>
  <dc:creator>何小虎</dc:creator>
  <cp:lastModifiedBy>何小虎</cp:lastModifiedBy>
  <cp:revision>7</cp:revision>
  <dcterms:created xsi:type="dcterms:W3CDTF">2020-12-16T23:00:23Z</dcterms:created>
  <dcterms:modified xsi:type="dcterms:W3CDTF">2020-12-17T00:09:18Z</dcterms:modified>
</cp:coreProperties>
</file>