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f25e66ad370e440d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16dd37336fcf4a4e" /><Relationship Type="http://schemas.openxmlformats.org/officeDocument/2006/relationships/custom-properties" Target="/docProps/custom.xml" Id="Rd45f9992ed684ab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Cyclone2.0</dc:creator>
  <dc:title>第2课 制作数字作品</dc:title>
  <revision>1</revision>
  <dcterms:created xsi:type="dcterms:W3CDTF">2025-06-19T06:20:30.7348007Z</dcterms:created>
  <dcterms:modified xsi:type="dcterms:W3CDTF">2025-06-19T06:20:30.7348007Z</dcterms:modified>
  <lastModifiedBy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