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0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b="1" kern="1200">
        <a:solidFill>
          <a:srgbClr val="FF0000"/>
        </a:solidFill>
        <a:latin typeface="Arial" charset="0"/>
        <a:ea typeface="宋体" charset="-122"/>
        <a:cs typeface="+mn-cs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rgbClr val="FF0000"/>
        </a:solidFill>
        <a:latin typeface="Arial" charset="0"/>
        <a:ea typeface="宋体" charset="-122"/>
        <a:cs typeface="+mn-cs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rgbClr val="FF0000"/>
        </a:solidFill>
        <a:latin typeface="Arial" charset="0"/>
        <a:ea typeface="宋体" charset="-122"/>
        <a:cs typeface="+mn-cs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rgbClr val="FF0000"/>
        </a:solidFill>
        <a:latin typeface="Arial" charset="0"/>
        <a:ea typeface="宋体" charset="-122"/>
        <a:cs typeface="+mn-cs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rgbClr val="FF0000"/>
        </a:solidFill>
        <a:latin typeface="Arial" charset="0"/>
        <a:ea typeface="宋体" charset="-122"/>
        <a:cs typeface="+mn-cs"/>
        <a:sym typeface="Arial" charset="0"/>
      </a:defRPr>
    </a:lvl5pPr>
    <a:lvl6pPr marL="2286000" algn="l" defTabSz="914400" rtl="0" eaLnBrk="1" latinLnBrk="0" hangingPunct="1">
      <a:defRPr b="1" kern="1200">
        <a:solidFill>
          <a:srgbClr val="FF0000"/>
        </a:solidFill>
        <a:latin typeface="Arial" charset="0"/>
        <a:ea typeface="宋体" charset="-122"/>
        <a:cs typeface="+mn-cs"/>
        <a:sym typeface="Arial" charset="0"/>
      </a:defRPr>
    </a:lvl6pPr>
    <a:lvl7pPr marL="2743200" algn="l" defTabSz="914400" rtl="0" eaLnBrk="1" latinLnBrk="0" hangingPunct="1">
      <a:defRPr b="1" kern="1200">
        <a:solidFill>
          <a:srgbClr val="FF0000"/>
        </a:solidFill>
        <a:latin typeface="Arial" charset="0"/>
        <a:ea typeface="宋体" charset="-122"/>
        <a:cs typeface="+mn-cs"/>
        <a:sym typeface="Arial" charset="0"/>
      </a:defRPr>
    </a:lvl7pPr>
    <a:lvl8pPr marL="3200400" algn="l" defTabSz="914400" rtl="0" eaLnBrk="1" latinLnBrk="0" hangingPunct="1">
      <a:defRPr b="1" kern="1200">
        <a:solidFill>
          <a:srgbClr val="FF0000"/>
        </a:solidFill>
        <a:latin typeface="Arial" charset="0"/>
        <a:ea typeface="宋体" charset="-122"/>
        <a:cs typeface="+mn-cs"/>
        <a:sym typeface="Arial" charset="0"/>
      </a:defRPr>
    </a:lvl8pPr>
    <a:lvl9pPr marL="3657600" algn="l" defTabSz="914400" rtl="0" eaLnBrk="1" latinLnBrk="0" hangingPunct="1">
      <a:defRPr b="1" kern="1200">
        <a:solidFill>
          <a:srgbClr val="FF0000"/>
        </a:solidFill>
        <a:latin typeface="Arial" charset="0"/>
        <a:ea typeface="宋体" charset="-122"/>
        <a:cs typeface="+mn-cs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99" autoAdjust="0"/>
    <p:restoredTop sz="98716" autoAdjust="0"/>
  </p:normalViewPr>
  <p:slideViewPr>
    <p:cSldViewPr>
      <p:cViewPr varScale="1">
        <p:scale>
          <a:sx n="70" d="100"/>
          <a:sy n="70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52" name="页眉占位符 1049379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latinLnBrk="1">
              <a:defRPr sz="1200" b="0">
                <a:solidFill>
                  <a:srgbClr val="000000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9153" name="日期占位符 1049380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1">
              <a:defRPr sz="1200" b="0">
                <a:solidFill>
                  <a:srgbClr val="000000"/>
                </a:solidFill>
              </a:defRPr>
            </a:lvl1pPr>
          </a:lstStyle>
          <a:p>
            <a:fld id="{D2B3B69F-FD70-4A8A-98C3-F6B33D0D0C70}" type="datetime1">
              <a:rPr lang="zh-CN" altLang="en-US"/>
              <a:t>2017/5/8</a:t>
            </a:fld>
            <a:endParaRPr lang="en-US" altLang="zh-CN"/>
          </a:p>
        </p:txBody>
      </p:sp>
      <p:sp>
        <p:nvSpPr>
          <p:cNvPr id="1049154" name="幻灯片图像占位符 104938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9155" name="备注占位符 1049382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>
                <a:sym typeface="Arial" charset="0"/>
              </a:rPr>
              <a:t>单击此处编辑母版文本样式</a:t>
            </a:r>
          </a:p>
          <a:p>
            <a:pPr lvl="1"/>
            <a:r>
              <a:rPr lang="zh-CN" altLang="en-US" smtClean="0">
                <a:sym typeface="Arial" charset="0"/>
              </a:rPr>
              <a:t>第二级</a:t>
            </a:r>
          </a:p>
          <a:p>
            <a:pPr lvl="2"/>
            <a:r>
              <a:rPr lang="zh-CN" altLang="en-US" smtClean="0">
                <a:sym typeface="Arial" charset="0"/>
              </a:rPr>
              <a:t>第三级</a:t>
            </a:r>
          </a:p>
          <a:p>
            <a:pPr lvl="3"/>
            <a:r>
              <a:rPr lang="zh-CN" altLang="en-US" smtClean="0">
                <a:sym typeface="Arial" charset="0"/>
              </a:rPr>
              <a:t>第四级</a:t>
            </a:r>
          </a:p>
          <a:p>
            <a:pPr lvl="4"/>
            <a:r>
              <a:rPr lang="zh-CN" altLang="en-US" smtClean="0">
                <a:sym typeface="Arial" charset="0"/>
              </a:rPr>
              <a:t>第五级</a:t>
            </a:r>
          </a:p>
        </p:txBody>
      </p:sp>
      <p:sp>
        <p:nvSpPr>
          <p:cNvPr id="1049156" name="页脚占位符 1049383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latinLnBrk="1">
              <a:defRPr sz="1200" b="0">
                <a:solidFill>
                  <a:srgbClr val="000000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9157" name="灯片编号占位符 1049384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latinLnBrk="1">
              <a:defRPr sz="1200" b="0">
                <a:solidFill>
                  <a:srgbClr val="000000"/>
                </a:solidFill>
              </a:defRPr>
            </a:lvl1pPr>
          </a:lstStyle>
          <a:p>
            <a:fld id="{C432E8C1-EBFF-4F6B-8715-CAA8794D3EDF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2007685"/>
      </p:ext>
    </p:extLst>
  </p:cSld>
  <p:clrMap bg1="dk1" tx1="dk1" bg2="dk1" tx2="dk1" accent1="dk1" accent2="dk1" accent3="dk1" accent4="dk1" accent5="dk1" accent6="dk1" hlink="dk1" folHlink="dk1"/>
  <p:notesStyle>
    <a:lvl1pPr algn="l" rtl="0" eaLnBrk="0" fontAlgn="base" latinLnBrk="1" hangingPunct="0">
      <a:spcBef>
        <a:spcPct val="30000"/>
      </a:spcBef>
      <a:spcAft>
        <a:spcPct val="0"/>
      </a:spcAft>
      <a:defRPr sz="1200">
        <a:solidFill>
          <a:srgbClr val="000000"/>
        </a:solidFill>
        <a:latin typeface="Calibri" pitchFamily="34" charset="0"/>
        <a:ea typeface="宋体" pitchFamily="2" charset="-122"/>
        <a:sym typeface="Arial" charset="0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>
        <a:solidFill>
          <a:srgbClr val="000000"/>
        </a:solidFill>
        <a:latin typeface="Calibri" pitchFamily="34" charset="0"/>
        <a:ea typeface="宋体" pitchFamily="2" charset="-122"/>
        <a:sym typeface="Arial" charset="0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>
        <a:solidFill>
          <a:srgbClr val="000000"/>
        </a:solidFill>
        <a:latin typeface="Calibri" pitchFamily="34" charset="0"/>
        <a:ea typeface="宋体" pitchFamily="2" charset="-122"/>
        <a:sym typeface="Arial" charset="0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>
        <a:solidFill>
          <a:srgbClr val="000000"/>
        </a:solidFill>
        <a:latin typeface="Calibri" pitchFamily="34" charset="0"/>
        <a:ea typeface="宋体" pitchFamily="2" charset="-122"/>
        <a:sym typeface="Arial" charset="0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>
        <a:solidFill>
          <a:srgbClr val="000000"/>
        </a:solidFill>
        <a:latin typeface="Calibri" pitchFamily="34" charset="0"/>
        <a:ea typeface="宋体" pitchFamily="2" charset="-122"/>
        <a:sym typeface="Arial" charset="0"/>
      </a:defRPr>
    </a:lvl5pPr>
    <a:lvl6pPr marL="2286000" algn="l" rtl="0" eaLnBrk="0" fontAlgn="base" latinLnBrk="1" hangingPunct="0">
      <a:spcBef>
        <a:spcPct val="30000"/>
      </a:spcBef>
      <a:spcAft>
        <a:spcPct val="0"/>
      </a:spcAft>
      <a:defRPr sz="1200">
        <a:solidFill>
          <a:srgbClr val="000000"/>
        </a:solidFill>
        <a:latin typeface="Calibri" pitchFamily="34" charset="0"/>
        <a:ea typeface="宋体" pitchFamily="2" charset="-122"/>
        <a:sym typeface="Arial" charset="0"/>
      </a:defRPr>
    </a:lvl6pPr>
    <a:lvl7pPr marL="2743200" algn="l" rtl="0" eaLnBrk="0" fontAlgn="base" latinLnBrk="1" hangingPunct="0">
      <a:spcBef>
        <a:spcPct val="30000"/>
      </a:spcBef>
      <a:spcAft>
        <a:spcPct val="0"/>
      </a:spcAft>
      <a:defRPr sz="1200">
        <a:solidFill>
          <a:srgbClr val="000000"/>
        </a:solidFill>
        <a:latin typeface="Calibri" pitchFamily="34" charset="0"/>
        <a:ea typeface="宋体" pitchFamily="2" charset="-122"/>
        <a:sym typeface="Arial" charset="0"/>
      </a:defRPr>
    </a:lvl7pPr>
    <a:lvl8pPr marL="3200400" algn="l" rtl="0" eaLnBrk="0" fontAlgn="base" latinLnBrk="1" hangingPunct="0">
      <a:spcBef>
        <a:spcPct val="30000"/>
      </a:spcBef>
      <a:spcAft>
        <a:spcPct val="0"/>
      </a:spcAft>
      <a:defRPr sz="1200">
        <a:solidFill>
          <a:srgbClr val="000000"/>
        </a:solidFill>
        <a:latin typeface="Calibri" pitchFamily="34" charset="0"/>
        <a:ea typeface="宋体" pitchFamily="2" charset="-122"/>
        <a:sym typeface="Arial" charset="0"/>
      </a:defRPr>
    </a:lvl8pPr>
    <a:lvl9pPr marL="3657600" algn="l" rtl="0" eaLnBrk="0" fontAlgn="base" latinLnBrk="1" hangingPunct="0">
      <a:spcBef>
        <a:spcPct val="30000"/>
      </a:spcBef>
      <a:spcAft>
        <a:spcPct val="0"/>
      </a:spcAft>
      <a:defRPr sz="1200">
        <a:solidFill>
          <a:srgbClr val="000000"/>
        </a:solidFill>
        <a:latin typeface="Calibri" pitchFamily="34" charset="0"/>
        <a:ea typeface="宋体" pitchFamily="2" charset="-122"/>
        <a:sym typeface="Arial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8" name="幻灯片图像占位符 1048813"/>
          <p:cNvSpPr>
            <a:spLocks noGrp="1" noRot="1" noChangeAspect="1"/>
          </p:cNvSpPr>
          <p:nvPr>
            <p:ph type="sldImg"/>
          </p:nvPr>
        </p:nvSpPr>
        <p:spPr>
          <a:ln w="9525" cap="flat"/>
        </p:spPr>
      </p:sp>
      <p:sp>
        <p:nvSpPr>
          <p:cNvPr id="1048719" name="备注占位符 104881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  <p:sp>
        <p:nvSpPr>
          <p:cNvPr id="1048720" name="Shape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latinLnBrk="1"/>
            <a:fld id="{4DB801D8-C077-4B38-94F5-7683D984F4F7}" type="slidenum">
              <a:rPr lang="zh-CN" altLang="en-US" sz="1200" b="0">
                <a:solidFill>
                  <a:srgbClr val="000000"/>
                </a:solidFill>
              </a:rPr>
              <a:pPr algn="r" latinLnBrk="1"/>
              <a:t>5</a:t>
            </a:fld>
            <a:endParaRPr lang="en-US" altLang="zh-CN" sz="1200" b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8582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1048583" name="日期占位符 104857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8584" name="页脚占位符 104857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8585" name="灯片编号占位符 10485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62F3-59F3-4C2E-94B6-E35181F01EDC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4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9142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9143" name="日期占位符 104857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44" name="页脚占位符 104857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45" name="灯片编号占位符 10485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5BDA-577D-4CBA-97D9-FA2D1A375E3C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25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9126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9127" name="日期占位符 104857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28" name="页脚占位符 104857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29" name="灯片编号占位符 10485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D9BF8-E0A4-4FCC-8E23-09C3D95B8C2B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1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9117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9118" name="日期占位符 104857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19" name="页脚占位符 104857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20" name="灯片编号占位符 10485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05A6-7941-4E5C-AAA7-BB8D7F070CC7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36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9137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049138" name="日期占位符 104857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39" name="页脚占位符 104857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40" name="灯片编号占位符 10485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3D03-1AD1-4078-92A3-80872F4139DB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910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910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9105" name="日期占位符 104857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06" name="页脚占位符 104857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07" name="灯片编号占位符 10485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D131-3D45-481A-8FB1-24556F88946E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08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9109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049110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9111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049112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9113" name="日期占位符 104857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14" name="页脚占位符 104857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15" name="灯片编号占位符 10485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13A6B-4F28-4355-B7B1-9BED6B818939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2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9122" name="日期占位符 104857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23" name="页脚占位符 104857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24" name="灯片编号占位符 10485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812A9-33C6-4B9B-8C46-82BCDBA3FAB8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日期占位符 104857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8591" name="页脚占位符 104857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8592" name="灯片编号占位符 10485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7A49-2648-4305-8E1A-3E4767B4FA87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46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9147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49148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049149" name="日期占位符 104857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50" name="页脚占位符 104857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51" name="灯片编号占位符 10485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13176-9F2A-4E12-A6E0-F055DD6C2A95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30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049131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1049132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049133" name="日期占位符 104857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34" name="页脚占位符 104857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1049135" name="灯片编号占位符 10485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EB66-C7AB-4DB1-A0E2-97527F34D133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占位符 1048575"/>
          <p:cNvSpPr>
            <a:spLocks noGrp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48577" name="文本占位符 1048576"/>
          <p:cNvSpPr>
            <a:spLocks noGrp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48578" name="日期占位符 1048577"/>
          <p:cNvSpPr>
            <a:spLocks noGrp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latinLnBrk="1">
              <a:defRPr sz="1400" b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1048579" name="页脚占位符 1048578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latinLnBrk="1">
              <a:defRPr sz="1400" b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1">
              <a:defRPr sz="1400" b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fld id="{BD7B7298-006C-4D2D-9147-D94C562BEA73}" type="slidenum">
              <a:rPr lang="en-US" altLang="zh-CN"/>
              <a:t>‹#›</a:t>
            </a:fld>
            <a:endParaRPr lang="en-US" altLang="zh-C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 Light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 Light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 Light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 Light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3.wmf"/><Relationship Id="rId7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11" Type="http://schemas.openxmlformats.org/officeDocument/2006/relationships/image" Target="../media/image10.wmf"/><Relationship Id="rId5" Type="http://schemas.openxmlformats.org/officeDocument/2006/relationships/image" Target="../media/image5.wmf"/><Relationship Id="rId10" Type="http://schemas.openxmlformats.org/officeDocument/2006/relationships/image" Target="../media/image9.wmf"/><Relationship Id="rId4" Type="http://schemas.openxmlformats.org/officeDocument/2006/relationships/image" Target="../media/image4.wmf"/><Relationship Id="rId9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Shape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8586" name="副标题 1048729"/>
          <p:cNvSpPr>
            <a:spLocks noGrp="1"/>
          </p:cNvSpPr>
          <p:nvPr>
            <p:ph type="subTitle" idx="1"/>
          </p:nvPr>
        </p:nvSpPr>
        <p:spPr>
          <a:xfrm>
            <a:off x="1447800" y="1447800"/>
            <a:ext cx="4419600" cy="838200"/>
          </a:xfrm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zh-CN" altLang="en-US" b="1" smtClean="0">
                <a:solidFill>
                  <a:srgbClr val="000000"/>
                </a:solidFill>
              </a:rPr>
              <a:t>苏教版小学数学第十册</a:t>
            </a:r>
          </a:p>
        </p:txBody>
      </p:sp>
      <p:sp>
        <p:nvSpPr>
          <p:cNvPr id="1048587" name="Shape"/>
          <p:cNvSpPr>
            <a:spLocks noChangeArrowheads="1"/>
          </p:cNvSpPr>
          <p:nvPr/>
        </p:nvSpPr>
        <p:spPr bwMode="auto">
          <a:xfrm>
            <a:off x="4800600" y="4800600"/>
            <a:ext cx="464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latinLnBrk="1">
              <a:buSzPct val="100000"/>
            </a:pPr>
            <a:endParaRPr lang="zh-CN" altLang="zh-CN" sz="2400" b="0">
              <a:solidFill>
                <a:srgbClr val="000000"/>
              </a:solidFill>
              <a:latin typeface="宋体" charset="-122"/>
            </a:endParaRPr>
          </a:p>
        </p:txBody>
      </p:sp>
      <p:sp>
        <p:nvSpPr>
          <p:cNvPr id="1048588" name="Shape"/>
          <p:cNvSpPr txBox="1">
            <a:spLocks noChangeArrowheads="1"/>
          </p:cNvSpPr>
          <p:nvPr/>
        </p:nvSpPr>
        <p:spPr bwMode="auto">
          <a:xfrm>
            <a:off x="3095625" y="4508500"/>
            <a:ext cx="6048375" cy="523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buClr>
                <a:schemeClr val="accent1"/>
              </a:buClr>
              <a:buSzPct val="100000"/>
              <a:buFont typeface="Wingdings" pitchFamily="2" charset="2"/>
              <a:buChar char="n"/>
            </a:pPr>
            <a:r>
              <a:rPr lang="en-US" altLang="zh-CN" sz="3200">
                <a:solidFill>
                  <a:srgbClr val="000000"/>
                </a:solidFill>
                <a:latin typeface="楷体_GB2312"/>
                <a:ea typeface="楷体_GB2312"/>
                <a:cs typeface="楷体_GB2312"/>
              </a:rPr>
              <a:t>  </a:t>
            </a:r>
            <a:r>
              <a:rPr lang="zh-CN" altLang="en-US" sz="3200">
                <a:solidFill>
                  <a:srgbClr val="000000"/>
                </a:solidFill>
                <a:latin typeface="楷体_GB2312"/>
                <a:ea typeface="楷体_GB2312"/>
                <a:cs typeface="楷体_GB2312"/>
              </a:rPr>
              <a:t>河塘中心小学   张惠芳</a:t>
            </a:r>
          </a:p>
        </p:txBody>
      </p:sp>
      <p:sp>
        <p:nvSpPr>
          <p:cNvPr id="1048589" name="标题 1048732"/>
          <p:cNvSpPr>
            <a:spLocks noGrp="1"/>
          </p:cNvSpPr>
          <p:nvPr>
            <p:ph type="ctrTitle"/>
          </p:nvPr>
        </p:nvSpPr>
        <p:spPr>
          <a:xfrm>
            <a:off x="971550" y="2182813"/>
            <a:ext cx="7772400" cy="1462087"/>
          </a:xfrm>
          <a:effectLst>
            <a:outerShdw dist="40160" dir="20493904" algn="ctr">
              <a:schemeClr val="dk2">
                <a:alpha val="100000"/>
              </a:schemeClr>
            </a:outerShdw>
          </a:effectLst>
        </p:spPr>
        <p:txBody>
          <a:bodyPr/>
          <a:lstStyle>
            <a:lvl1pPr algn="ctr">
              <a:defRPr sz="4400"/>
            </a:lvl1pPr>
          </a:lstStyle>
          <a:p>
            <a:pPr>
              <a:spcBef>
                <a:spcPct val="50000"/>
              </a:spcBef>
            </a:pPr>
            <a:r>
              <a:rPr lang="zh-CN" altLang="en-US" sz="6000" b="1">
                <a:solidFill>
                  <a:srgbClr val="006600"/>
                </a:solidFill>
                <a:ea typeface="隶书" pitchFamily="49" charset="-122"/>
              </a:rPr>
              <a:t>异分母分数加减法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15" name="Shape"/>
          <p:cNvSpPr txBox="1">
            <a:spLocks noChangeArrowheads="1"/>
          </p:cNvSpPr>
          <p:nvPr/>
        </p:nvSpPr>
        <p:spPr bwMode="auto">
          <a:xfrm>
            <a:off x="957263" y="908050"/>
            <a:ext cx="712152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lnSpc>
                <a:spcPts val="5525"/>
              </a:lnSpc>
              <a:spcBef>
                <a:spcPct val="50000"/>
              </a:spcBef>
              <a:buSzPct val="100000"/>
            </a:pPr>
            <a:r>
              <a:rPr lang="en-US" altLang="zh-CN" sz="36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3600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、地球的表面大部分还被海洋覆盖。太平洋大约占地球表的    ，大西洋大约占地球表面的    。这两个洋的面积一共约占地球表面的几分之几？</a:t>
            </a:r>
          </a:p>
        </p:txBody>
      </p:sp>
      <p:sp>
        <p:nvSpPr>
          <p:cNvPr id="1048916" name="Shape"/>
          <p:cNvSpPr>
            <a:spLocks noChangeArrowheads="1"/>
          </p:cNvSpPr>
          <p:nvPr/>
        </p:nvSpPr>
        <p:spPr bwMode="auto">
          <a:xfrm>
            <a:off x="0" y="115888"/>
            <a:ext cx="2916238" cy="79216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r>
              <a:rPr lang="zh-CN" altLang="en-US" sz="3600">
                <a:solidFill>
                  <a:srgbClr val="262626"/>
                </a:solidFill>
                <a:latin typeface="黑体" pitchFamily="49" charset="-122"/>
                <a:ea typeface="黑体" pitchFamily="49" charset="-122"/>
              </a:rPr>
              <a:t>点击生活</a:t>
            </a:r>
          </a:p>
        </p:txBody>
      </p:sp>
      <p:sp>
        <p:nvSpPr>
          <p:cNvPr id="1048917" name="Shape"/>
          <p:cNvSpPr txBox="1">
            <a:spLocks noChangeArrowheads="1"/>
          </p:cNvSpPr>
          <p:nvPr/>
        </p:nvSpPr>
        <p:spPr bwMode="auto">
          <a:xfrm>
            <a:off x="6227763" y="2936875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endParaRPr lang="en-US" altLang="zh-CN" sz="4000" b="0"/>
          </a:p>
        </p:txBody>
      </p:sp>
      <p:sp>
        <p:nvSpPr>
          <p:cNvPr id="1048918" name="Shape"/>
          <p:cNvSpPr txBox="1">
            <a:spLocks noChangeArrowheads="1"/>
          </p:cNvSpPr>
          <p:nvPr/>
        </p:nvSpPr>
        <p:spPr bwMode="auto">
          <a:xfrm>
            <a:off x="6619875" y="1556792"/>
            <a:ext cx="1120775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 dirty="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919" name="Shape"/>
          <p:cNvSpPr txBox="1">
            <a:spLocks noChangeArrowheads="1"/>
          </p:cNvSpPr>
          <p:nvPr/>
        </p:nvSpPr>
        <p:spPr bwMode="auto">
          <a:xfrm>
            <a:off x="6623050" y="2060575"/>
            <a:ext cx="1333500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 3</a:t>
            </a:r>
          </a:p>
        </p:txBody>
      </p:sp>
      <p:sp>
        <p:nvSpPr>
          <p:cNvPr id="1048920" name="Shape"/>
          <p:cNvSpPr>
            <a:spLocks noChangeShapeType="1"/>
          </p:cNvSpPr>
          <p:nvPr/>
        </p:nvSpPr>
        <p:spPr bwMode="auto">
          <a:xfrm>
            <a:off x="6675438" y="2060848"/>
            <a:ext cx="633412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21" name="Shape"/>
          <p:cNvSpPr txBox="1">
            <a:spLocks noChangeArrowheads="1"/>
          </p:cNvSpPr>
          <p:nvPr/>
        </p:nvSpPr>
        <p:spPr bwMode="auto">
          <a:xfrm>
            <a:off x="6134100" y="2204864"/>
            <a:ext cx="1174750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 dirty="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922" name="Shape"/>
          <p:cNvSpPr txBox="1">
            <a:spLocks noChangeArrowheads="1"/>
          </p:cNvSpPr>
          <p:nvPr/>
        </p:nvSpPr>
        <p:spPr bwMode="auto">
          <a:xfrm>
            <a:off x="6156325" y="2708920"/>
            <a:ext cx="1335088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 dirty="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 5</a:t>
            </a:r>
          </a:p>
        </p:txBody>
      </p:sp>
      <p:sp>
        <p:nvSpPr>
          <p:cNvPr id="1048923" name="Shape"/>
          <p:cNvSpPr>
            <a:spLocks noChangeShapeType="1"/>
          </p:cNvSpPr>
          <p:nvPr/>
        </p:nvSpPr>
        <p:spPr bwMode="auto">
          <a:xfrm rot="221550" flipV="1">
            <a:off x="6156325" y="2729723"/>
            <a:ext cx="647700" cy="52387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24" name="Shape"/>
          <p:cNvSpPr txBox="1">
            <a:spLocks noChangeArrowheads="1"/>
          </p:cNvSpPr>
          <p:nvPr/>
        </p:nvSpPr>
        <p:spPr bwMode="auto">
          <a:xfrm rot="-11600">
            <a:off x="1684338" y="4308793"/>
            <a:ext cx="1119187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2060"/>
                </a:solidFill>
                <a:latin typeface="Arial Black" pitchFamily="34" charset="0"/>
                <a:ea typeface="黑体" pitchFamily="49" charset="-122"/>
              </a:rPr>
              <a:t> 1</a:t>
            </a:r>
          </a:p>
        </p:txBody>
      </p:sp>
      <p:sp>
        <p:nvSpPr>
          <p:cNvPr id="1048925" name="Shape"/>
          <p:cNvSpPr txBox="1">
            <a:spLocks noChangeArrowheads="1"/>
          </p:cNvSpPr>
          <p:nvPr/>
        </p:nvSpPr>
        <p:spPr bwMode="auto">
          <a:xfrm rot="-11600">
            <a:off x="1755775" y="5165726"/>
            <a:ext cx="1333500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2060"/>
                </a:solidFill>
                <a:latin typeface="Arial Black" pitchFamily="34" charset="0"/>
                <a:ea typeface="黑体" pitchFamily="49" charset="-122"/>
              </a:rPr>
              <a:t> 5</a:t>
            </a:r>
          </a:p>
        </p:txBody>
      </p:sp>
      <p:sp>
        <p:nvSpPr>
          <p:cNvPr id="1048926" name="Shape"/>
          <p:cNvSpPr>
            <a:spLocks noChangeShapeType="1"/>
          </p:cNvSpPr>
          <p:nvPr/>
        </p:nvSpPr>
        <p:spPr bwMode="auto">
          <a:xfrm rot="-11600">
            <a:off x="1828800" y="5160963"/>
            <a:ext cx="782638" cy="1587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27" name="Shape"/>
          <p:cNvSpPr txBox="1">
            <a:spLocks noChangeArrowheads="1"/>
          </p:cNvSpPr>
          <p:nvPr/>
        </p:nvSpPr>
        <p:spPr bwMode="auto">
          <a:xfrm rot="-11600">
            <a:off x="244475" y="4281806"/>
            <a:ext cx="1120775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2060"/>
                </a:solidFill>
                <a:latin typeface="Arial Black" pitchFamily="34" charset="0"/>
                <a:ea typeface="黑体" pitchFamily="49" charset="-122"/>
              </a:rPr>
              <a:t> 1</a:t>
            </a:r>
          </a:p>
        </p:txBody>
      </p:sp>
      <p:sp>
        <p:nvSpPr>
          <p:cNvPr id="1048928" name="Shape"/>
          <p:cNvSpPr txBox="1">
            <a:spLocks noChangeArrowheads="1"/>
          </p:cNvSpPr>
          <p:nvPr/>
        </p:nvSpPr>
        <p:spPr bwMode="auto">
          <a:xfrm rot="-11600">
            <a:off x="460375" y="5165723"/>
            <a:ext cx="1335088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solidFill>
                  <a:srgbClr val="002060"/>
                </a:solidFill>
                <a:latin typeface="Arial Black" pitchFamily="34" charset="0"/>
                <a:ea typeface="黑体" pitchFamily="49" charset="-122"/>
              </a:rPr>
              <a:t>3</a:t>
            </a:r>
          </a:p>
        </p:txBody>
      </p:sp>
      <p:sp>
        <p:nvSpPr>
          <p:cNvPr id="1048929" name="Shape"/>
          <p:cNvSpPr>
            <a:spLocks noChangeShapeType="1"/>
          </p:cNvSpPr>
          <p:nvPr/>
        </p:nvSpPr>
        <p:spPr bwMode="auto">
          <a:xfrm rot="-11600">
            <a:off x="315913" y="5133975"/>
            <a:ext cx="784225" cy="1588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30" name="Shape"/>
          <p:cNvSpPr txBox="1">
            <a:spLocks noChangeArrowheads="1"/>
          </p:cNvSpPr>
          <p:nvPr/>
        </p:nvSpPr>
        <p:spPr bwMode="auto">
          <a:xfrm rot="-11600">
            <a:off x="5003800" y="4362768"/>
            <a:ext cx="1119188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2060"/>
                </a:solidFill>
                <a:latin typeface="Arial Black" pitchFamily="34" charset="0"/>
                <a:ea typeface="黑体" pitchFamily="49" charset="-122"/>
              </a:rPr>
              <a:t> 3</a:t>
            </a:r>
          </a:p>
        </p:txBody>
      </p:sp>
      <p:sp>
        <p:nvSpPr>
          <p:cNvPr id="1048931" name="Shape"/>
          <p:cNvSpPr txBox="1">
            <a:spLocks noChangeArrowheads="1"/>
          </p:cNvSpPr>
          <p:nvPr/>
        </p:nvSpPr>
        <p:spPr bwMode="auto">
          <a:xfrm rot="-11600">
            <a:off x="5003800" y="5159439"/>
            <a:ext cx="1333500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solidFill>
                  <a:srgbClr val="002060"/>
                </a:solidFill>
                <a:latin typeface="Arial Black" pitchFamily="34" charset="0"/>
                <a:ea typeface="黑体" pitchFamily="49" charset="-122"/>
              </a:rPr>
              <a:t>15</a:t>
            </a:r>
          </a:p>
        </p:txBody>
      </p:sp>
      <p:sp>
        <p:nvSpPr>
          <p:cNvPr id="1048932" name="Shape"/>
          <p:cNvSpPr>
            <a:spLocks noChangeShapeType="1"/>
          </p:cNvSpPr>
          <p:nvPr/>
        </p:nvSpPr>
        <p:spPr bwMode="auto">
          <a:xfrm rot="-11600">
            <a:off x="5103813" y="5158513"/>
            <a:ext cx="782637" cy="1588"/>
          </a:xfrm>
          <a:prstGeom prst="line">
            <a:avLst/>
          </a:prstGeom>
          <a:noFill/>
          <a:ln w="508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33" name="Shape"/>
          <p:cNvSpPr txBox="1">
            <a:spLocks noChangeArrowheads="1"/>
          </p:cNvSpPr>
          <p:nvPr/>
        </p:nvSpPr>
        <p:spPr bwMode="auto">
          <a:xfrm rot="-11600">
            <a:off x="3402013" y="4346893"/>
            <a:ext cx="1119187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2060"/>
                </a:solidFill>
                <a:latin typeface="Arial Black" pitchFamily="34" charset="0"/>
                <a:ea typeface="黑体" pitchFamily="49" charset="-122"/>
              </a:rPr>
              <a:t> 5</a:t>
            </a:r>
          </a:p>
        </p:txBody>
      </p:sp>
      <p:sp>
        <p:nvSpPr>
          <p:cNvPr id="1048934" name="Shape"/>
          <p:cNvSpPr txBox="1">
            <a:spLocks noChangeArrowheads="1"/>
          </p:cNvSpPr>
          <p:nvPr/>
        </p:nvSpPr>
        <p:spPr bwMode="auto">
          <a:xfrm rot="-11600">
            <a:off x="3402013" y="5165726"/>
            <a:ext cx="1333500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solidFill>
                  <a:srgbClr val="002060"/>
                </a:solidFill>
                <a:latin typeface="Arial Black" pitchFamily="34" charset="0"/>
                <a:ea typeface="黑体" pitchFamily="49" charset="-122"/>
              </a:rPr>
              <a:t>15</a:t>
            </a:r>
          </a:p>
        </p:txBody>
      </p:sp>
      <p:sp>
        <p:nvSpPr>
          <p:cNvPr id="1048935" name="Shape"/>
          <p:cNvSpPr>
            <a:spLocks noChangeShapeType="1"/>
          </p:cNvSpPr>
          <p:nvPr/>
        </p:nvSpPr>
        <p:spPr bwMode="auto">
          <a:xfrm rot="-11600">
            <a:off x="3473450" y="5158513"/>
            <a:ext cx="782638" cy="1587"/>
          </a:xfrm>
          <a:prstGeom prst="line">
            <a:avLst/>
          </a:prstGeom>
          <a:noFill/>
          <a:ln w="508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36" name="Shape"/>
          <p:cNvSpPr txBox="1">
            <a:spLocks noChangeArrowheads="1"/>
          </p:cNvSpPr>
          <p:nvPr/>
        </p:nvSpPr>
        <p:spPr bwMode="auto">
          <a:xfrm rot="-11600">
            <a:off x="4354513" y="4577874"/>
            <a:ext cx="373380" cy="904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endParaRPr lang="zh-CN" altLang="en-US" sz="4500">
              <a:solidFill>
                <a:srgbClr val="002060"/>
              </a:solidFill>
              <a:latin typeface="Arial Black" pitchFamily="34" charset="0"/>
              <a:ea typeface="黑体" pitchFamily="49" charset="-122"/>
            </a:endParaRPr>
          </a:p>
        </p:txBody>
      </p:sp>
      <p:sp>
        <p:nvSpPr>
          <p:cNvPr id="1048937" name="Shape"/>
          <p:cNvSpPr txBox="1">
            <a:spLocks noChangeArrowheads="1"/>
          </p:cNvSpPr>
          <p:nvPr/>
        </p:nvSpPr>
        <p:spPr bwMode="auto">
          <a:xfrm rot="-11600">
            <a:off x="5940425" y="4798366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 dirty="0">
                <a:solidFill>
                  <a:srgbClr val="002060"/>
                </a:solidFill>
              </a:rPr>
              <a:t>=</a:t>
            </a:r>
          </a:p>
        </p:txBody>
      </p:sp>
      <p:sp>
        <p:nvSpPr>
          <p:cNvPr id="1048938" name="Shape"/>
          <p:cNvSpPr txBox="1">
            <a:spLocks noChangeArrowheads="1"/>
          </p:cNvSpPr>
          <p:nvPr/>
        </p:nvSpPr>
        <p:spPr bwMode="auto">
          <a:xfrm rot="-11600">
            <a:off x="2792413" y="4757738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>
                <a:solidFill>
                  <a:srgbClr val="002060"/>
                </a:solidFill>
              </a:rPr>
              <a:t>=</a:t>
            </a:r>
          </a:p>
        </p:txBody>
      </p:sp>
      <p:sp>
        <p:nvSpPr>
          <p:cNvPr id="1048939" name="Shape"/>
          <p:cNvSpPr txBox="1">
            <a:spLocks noChangeArrowheads="1"/>
          </p:cNvSpPr>
          <p:nvPr/>
        </p:nvSpPr>
        <p:spPr bwMode="auto">
          <a:xfrm rot="-11600">
            <a:off x="6588125" y="4362768"/>
            <a:ext cx="1119188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2060"/>
                </a:solidFill>
                <a:latin typeface="Arial Black" pitchFamily="34" charset="0"/>
                <a:ea typeface="黑体" pitchFamily="49" charset="-122"/>
              </a:rPr>
              <a:t>8</a:t>
            </a:r>
          </a:p>
        </p:txBody>
      </p:sp>
      <p:sp>
        <p:nvSpPr>
          <p:cNvPr id="1048940" name="Shape"/>
          <p:cNvSpPr txBox="1">
            <a:spLocks noChangeArrowheads="1"/>
          </p:cNvSpPr>
          <p:nvPr/>
        </p:nvSpPr>
        <p:spPr bwMode="auto">
          <a:xfrm rot="-11600">
            <a:off x="6372225" y="5165726"/>
            <a:ext cx="1333500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solidFill>
                  <a:srgbClr val="002060"/>
                </a:solidFill>
                <a:latin typeface="Arial Black" pitchFamily="34" charset="0"/>
                <a:ea typeface="黑体" pitchFamily="49" charset="-122"/>
              </a:rPr>
              <a:t>15</a:t>
            </a:r>
          </a:p>
        </p:txBody>
      </p:sp>
      <p:sp>
        <p:nvSpPr>
          <p:cNvPr id="1048941" name="Shape"/>
          <p:cNvSpPr>
            <a:spLocks noChangeShapeType="1"/>
          </p:cNvSpPr>
          <p:nvPr/>
        </p:nvSpPr>
        <p:spPr bwMode="auto">
          <a:xfrm rot="-11600">
            <a:off x="6443663" y="5158513"/>
            <a:ext cx="782637" cy="1587"/>
          </a:xfrm>
          <a:prstGeom prst="line">
            <a:avLst/>
          </a:prstGeom>
          <a:noFill/>
          <a:ln w="508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42" name="Shape"/>
          <p:cNvSpPr txBox="1">
            <a:spLocks noChangeArrowheads="1"/>
          </p:cNvSpPr>
          <p:nvPr/>
        </p:nvSpPr>
        <p:spPr bwMode="auto">
          <a:xfrm rot="-11600">
            <a:off x="1036638" y="4786630"/>
            <a:ext cx="754380" cy="662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r>
              <a:rPr lang="zh-CN" altLang="en-US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＋</a:t>
            </a:r>
          </a:p>
        </p:txBody>
      </p:sp>
      <p:sp>
        <p:nvSpPr>
          <p:cNvPr id="1048943" name="Shape"/>
          <p:cNvSpPr txBox="1">
            <a:spLocks noChangeArrowheads="1"/>
          </p:cNvSpPr>
          <p:nvPr/>
        </p:nvSpPr>
        <p:spPr bwMode="auto">
          <a:xfrm rot="-11600">
            <a:off x="4311650" y="4883467"/>
            <a:ext cx="754381" cy="662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r>
              <a:rPr lang="zh-CN" altLang="en-US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＋</a:t>
            </a:r>
          </a:p>
        </p:txBody>
      </p:sp>
      <p:sp>
        <p:nvSpPr>
          <p:cNvPr id="1048944" name="Shape"/>
          <p:cNvSpPr txBox="1">
            <a:spLocks noChangeArrowheads="1"/>
          </p:cNvSpPr>
          <p:nvPr/>
        </p:nvSpPr>
        <p:spPr bwMode="auto">
          <a:xfrm>
            <a:off x="395288" y="5876925"/>
            <a:ext cx="993775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lnSpc>
                <a:spcPts val="5525"/>
              </a:lnSpc>
              <a:spcBef>
                <a:spcPct val="50000"/>
              </a:spcBef>
            </a:pP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答：两个洋的面积一共约占地球表面的     。</a:t>
            </a:r>
          </a:p>
        </p:txBody>
      </p:sp>
      <p:sp>
        <p:nvSpPr>
          <p:cNvPr id="1048945" name="Shape"/>
          <p:cNvSpPr txBox="1">
            <a:spLocks noChangeArrowheads="1"/>
          </p:cNvSpPr>
          <p:nvPr/>
        </p:nvSpPr>
        <p:spPr bwMode="auto">
          <a:xfrm>
            <a:off x="7451725" y="5733256"/>
            <a:ext cx="1193800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 8</a:t>
            </a:r>
          </a:p>
        </p:txBody>
      </p:sp>
      <p:sp>
        <p:nvSpPr>
          <p:cNvPr id="1048946" name="Shape"/>
          <p:cNvSpPr txBox="1">
            <a:spLocks noChangeArrowheads="1"/>
          </p:cNvSpPr>
          <p:nvPr/>
        </p:nvSpPr>
        <p:spPr bwMode="auto">
          <a:xfrm rot="82203">
            <a:off x="7451725" y="6179662"/>
            <a:ext cx="1422400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15</a:t>
            </a:r>
          </a:p>
        </p:txBody>
      </p:sp>
      <p:sp>
        <p:nvSpPr>
          <p:cNvPr id="1048947" name="Shape"/>
          <p:cNvSpPr>
            <a:spLocks noChangeShapeType="1"/>
          </p:cNvSpPr>
          <p:nvPr/>
        </p:nvSpPr>
        <p:spPr bwMode="auto">
          <a:xfrm>
            <a:off x="7451725" y="6237312"/>
            <a:ext cx="782638" cy="1587"/>
          </a:xfrm>
          <a:prstGeom prst="line">
            <a:avLst/>
          </a:prstGeom>
          <a:noFill/>
          <a:ln w="508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47" name="Group 46"/>
          <p:cNvGrpSpPr/>
          <p:nvPr/>
        </p:nvGrpSpPr>
        <p:grpSpPr bwMode="auto">
          <a:xfrm>
            <a:off x="7019925" y="4005263"/>
            <a:ext cx="1511300" cy="720725"/>
            <a:chOff x="4422" y="2523"/>
            <a:chExt cx="952" cy="454"/>
          </a:xfrm>
        </p:grpSpPr>
        <p:sp>
          <p:nvSpPr>
            <p:cNvPr id="1048948" name="Shape"/>
            <p:cNvSpPr>
              <a:spLocks noChangeArrowheads="1"/>
            </p:cNvSpPr>
            <p:nvPr/>
          </p:nvSpPr>
          <p:spPr bwMode="auto">
            <a:xfrm>
              <a:off x="4422" y="2523"/>
              <a:ext cx="930" cy="4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latinLnBrk="1">
                <a:buSzPct val="100000"/>
              </a:pPr>
              <a:endParaRPr lang="zh-CN" altLang="en-US" b="0">
                <a:solidFill>
                  <a:srgbClr val="000000"/>
                </a:solidFill>
              </a:endParaRPr>
            </a:p>
          </p:txBody>
        </p:sp>
        <p:sp>
          <p:nvSpPr>
            <p:cNvPr id="1048949" name="Text Box 45"/>
            <p:cNvSpPr txBox="1">
              <a:spLocks noChangeArrowheads="1"/>
            </p:cNvSpPr>
            <p:nvPr/>
          </p:nvSpPr>
          <p:spPr bwMode="auto">
            <a:xfrm>
              <a:off x="4558" y="2559"/>
              <a:ext cx="816" cy="327"/>
            </a:xfrm>
            <a:prstGeom prst="rect">
              <a:avLst/>
            </a:prstGeom>
            <a:noFill/>
            <a:ln w="508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2800">
                  <a:ea typeface="黑体" pitchFamily="49" charset="-122"/>
                </a:rPr>
                <a:t>抢答：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4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4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48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4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4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4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48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48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48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48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48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4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48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48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048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048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048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048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048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04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048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048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924" grpId="0"/>
      <p:bldP spid="1048925" grpId="0"/>
      <p:bldP spid="1048926" grpId="0" animBg="1"/>
      <p:bldP spid="1048927" grpId="0"/>
      <p:bldP spid="1048928" grpId="0"/>
      <p:bldP spid="1048929" grpId="0" animBg="1"/>
      <p:bldP spid="1048930" grpId="0"/>
      <p:bldP spid="1048931" grpId="0"/>
      <p:bldP spid="1048932" grpId="0" animBg="1"/>
      <p:bldP spid="1048933" grpId="0"/>
      <p:bldP spid="1048934" grpId="0"/>
      <p:bldP spid="1048935" grpId="0" animBg="1"/>
      <p:bldP spid="1048937" grpId="0"/>
      <p:bldP spid="1048938" grpId="0"/>
      <p:bldP spid="1048939" grpId="0"/>
      <p:bldP spid="1048940" grpId="0"/>
      <p:bldP spid="1048941" grpId="0" animBg="1"/>
      <p:bldP spid="1048942" grpId="0"/>
      <p:bldP spid="1048943" grpId="0"/>
      <p:bldP spid="1048944" grpId="0"/>
      <p:bldP spid="1048945" grpId="0"/>
      <p:bldP spid="1048946" grpId="0"/>
      <p:bldP spid="10489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50" name="Shape"/>
          <p:cNvSpPr txBox="1">
            <a:spLocks noChangeArrowheads="1"/>
          </p:cNvSpPr>
          <p:nvPr/>
        </p:nvSpPr>
        <p:spPr bwMode="auto">
          <a:xfrm>
            <a:off x="-323850" y="3486150"/>
            <a:ext cx="7488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en-US" altLang="zh-CN" sz="2800">
                <a:solidFill>
                  <a:srgbClr val="000066"/>
                </a:solidFill>
                <a:latin typeface="黑体" pitchFamily="49" charset="-122"/>
                <a:ea typeface="黑体" pitchFamily="49" charset="-122"/>
              </a:rPr>
              <a:t>(1)</a:t>
            </a:r>
            <a:r>
              <a:rPr lang="zh-CN" altLang="en-US" sz="2800">
                <a:solidFill>
                  <a:srgbClr val="000066"/>
                </a:solidFill>
                <a:latin typeface="黑体" pitchFamily="49" charset="-122"/>
                <a:ea typeface="黑体" pitchFamily="49" charset="-122"/>
              </a:rPr>
              <a:t>体育馆到少年宫一共有多少千米？ </a:t>
            </a:r>
          </a:p>
        </p:txBody>
      </p:sp>
      <p:sp>
        <p:nvSpPr>
          <p:cNvPr id="1048951" name="Shape"/>
          <p:cNvSpPr txBox="1">
            <a:spLocks noChangeArrowheads="1"/>
          </p:cNvSpPr>
          <p:nvPr/>
        </p:nvSpPr>
        <p:spPr bwMode="auto">
          <a:xfrm>
            <a:off x="900113" y="2700338"/>
            <a:ext cx="1584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体育馆</a:t>
            </a:r>
          </a:p>
        </p:txBody>
      </p:sp>
      <p:sp>
        <p:nvSpPr>
          <p:cNvPr id="1048952" name="Shape"/>
          <p:cNvSpPr txBox="1">
            <a:spLocks noChangeArrowheads="1"/>
          </p:cNvSpPr>
          <p:nvPr/>
        </p:nvSpPr>
        <p:spPr bwMode="auto">
          <a:xfrm>
            <a:off x="3132138" y="2708275"/>
            <a:ext cx="11525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学校</a:t>
            </a:r>
          </a:p>
        </p:txBody>
      </p:sp>
      <p:sp>
        <p:nvSpPr>
          <p:cNvPr id="1048953" name="Shape"/>
          <p:cNvSpPr txBox="1">
            <a:spLocks noChangeArrowheads="1"/>
          </p:cNvSpPr>
          <p:nvPr/>
        </p:nvSpPr>
        <p:spPr bwMode="auto">
          <a:xfrm>
            <a:off x="5724525" y="2627313"/>
            <a:ext cx="18002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少年宫</a:t>
            </a:r>
          </a:p>
        </p:txBody>
      </p:sp>
      <p:sp>
        <p:nvSpPr>
          <p:cNvPr id="1048954" name="Shape"/>
          <p:cNvSpPr txBox="1">
            <a:spLocks noChangeArrowheads="1"/>
          </p:cNvSpPr>
          <p:nvPr/>
        </p:nvSpPr>
        <p:spPr bwMode="auto">
          <a:xfrm>
            <a:off x="3490913" y="1557338"/>
            <a:ext cx="15859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小明家</a:t>
            </a:r>
          </a:p>
        </p:txBody>
      </p:sp>
      <p:grpSp>
        <p:nvGrpSpPr>
          <p:cNvPr id="49" name="Shape"/>
          <p:cNvGrpSpPr/>
          <p:nvPr/>
        </p:nvGrpSpPr>
        <p:grpSpPr bwMode="auto">
          <a:xfrm>
            <a:off x="1908175" y="2241550"/>
            <a:ext cx="4537075" cy="407988"/>
            <a:chOff x="1383" y="1117"/>
            <a:chExt cx="2858" cy="272"/>
          </a:xfrm>
        </p:grpSpPr>
        <p:sp>
          <p:nvSpPr>
            <p:cNvPr id="1048955" name="Shape"/>
            <p:cNvSpPr>
              <a:spLocks noChangeShapeType="1"/>
            </p:cNvSpPr>
            <p:nvPr/>
          </p:nvSpPr>
          <p:spPr bwMode="auto">
            <a:xfrm>
              <a:off x="1383" y="1344"/>
              <a:ext cx="285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8956" name="Shape"/>
            <p:cNvSpPr>
              <a:spLocks noChangeShapeType="1"/>
            </p:cNvSpPr>
            <p:nvPr/>
          </p:nvSpPr>
          <p:spPr bwMode="auto">
            <a:xfrm>
              <a:off x="1383" y="1389"/>
              <a:ext cx="2858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8957" name="Shape"/>
            <p:cNvSpPr>
              <a:spLocks noChangeShapeType="1"/>
            </p:cNvSpPr>
            <p:nvPr/>
          </p:nvSpPr>
          <p:spPr bwMode="auto">
            <a:xfrm flipH="1">
              <a:off x="2472" y="1117"/>
              <a:ext cx="227" cy="227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8958" name="Shape"/>
            <p:cNvSpPr>
              <a:spLocks noChangeShapeType="1"/>
            </p:cNvSpPr>
            <p:nvPr/>
          </p:nvSpPr>
          <p:spPr bwMode="auto">
            <a:xfrm flipH="1">
              <a:off x="2562" y="1117"/>
              <a:ext cx="227" cy="227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048959" name="Shape"/>
          <p:cNvSpPr>
            <a:spLocks noChangeArrowheads="1"/>
          </p:cNvSpPr>
          <p:nvPr/>
        </p:nvSpPr>
        <p:spPr bwMode="auto">
          <a:xfrm>
            <a:off x="1763713" y="2581275"/>
            <a:ext cx="144462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endParaRPr lang="zh-CN" altLang="en-US"/>
          </a:p>
        </p:txBody>
      </p:sp>
      <p:sp>
        <p:nvSpPr>
          <p:cNvPr id="1048960" name="Shape"/>
          <p:cNvSpPr>
            <a:spLocks noChangeArrowheads="1"/>
          </p:cNvSpPr>
          <p:nvPr/>
        </p:nvSpPr>
        <p:spPr bwMode="auto">
          <a:xfrm>
            <a:off x="3636963" y="2581275"/>
            <a:ext cx="144462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endParaRPr lang="zh-CN" altLang="en-US"/>
          </a:p>
        </p:txBody>
      </p:sp>
      <p:sp>
        <p:nvSpPr>
          <p:cNvPr id="1048961" name="Shape"/>
          <p:cNvSpPr>
            <a:spLocks noChangeArrowheads="1"/>
          </p:cNvSpPr>
          <p:nvPr/>
        </p:nvSpPr>
        <p:spPr bwMode="auto">
          <a:xfrm>
            <a:off x="3997325" y="2105025"/>
            <a:ext cx="144463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endParaRPr lang="zh-CN" altLang="en-US"/>
          </a:p>
        </p:txBody>
      </p:sp>
      <p:sp>
        <p:nvSpPr>
          <p:cNvPr id="1048962" name="Shape"/>
          <p:cNvSpPr>
            <a:spLocks noChangeArrowheads="1"/>
          </p:cNvSpPr>
          <p:nvPr/>
        </p:nvSpPr>
        <p:spPr bwMode="auto">
          <a:xfrm>
            <a:off x="6445250" y="2513013"/>
            <a:ext cx="144463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endParaRPr lang="zh-CN" altLang="en-US"/>
          </a:p>
        </p:txBody>
      </p:sp>
      <p:sp>
        <p:nvSpPr>
          <p:cNvPr id="1048963" name="Shape"/>
          <p:cNvSpPr txBox="1">
            <a:spLocks noChangeArrowheads="1"/>
          </p:cNvSpPr>
          <p:nvPr/>
        </p:nvSpPr>
        <p:spPr bwMode="auto">
          <a:xfrm>
            <a:off x="2771775" y="1773238"/>
            <a:ext cx="935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800">
                <a:solidFill>
                  <a:srgbClr val="FF0066"/>
                </a:solidFill>
                <a:latin typeface="黑体" pitchFamily="49" charset="-122"/>
                <a:ea typeface="黑体" pitchFamily="49" charset="-122"/>
              </a:rPr>
              <a:t>千米</a:t>
            </a:r>
          </a:p>
        </p:txBody>
      </p:sp>
      <p:sp>
        <p:nvSpPr>
          <p:cNvPr id="1048964" name="Shape"/>
          <p:cNvSpPr>
            <a:spLocks noChangeArrowheads="1"/>
          </p:cNvSpPr>
          <p:nvPr/>
        </p:nvSpPr>
        <p:spPr bwMode="auto">
          <a:xfrm>
            <a:off x="107950" y="188913"/>
            <a:ext cx="2879725" cy="79216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r>
              <a:rPr lang="zh-CN" altLang="en-US" sz="3600">
                <a:solidFill>
                  <a:srgbClr val="262626"/>
                </a:solidFill>
                <a:latin typeface="黑体" pitchFamily="49" charset="-122"/>
                <a:ea typeface="黑体" pitchFamily="49" charset="-122"/>
              </a:rPr>
              <a:t>点击生活</a:t>
            </a:r>
            <a:endParaRPr lang="zh-CN" altLang="en-US"/>
          </a:p>
        </p:txBody>
      </p:sp>
      <p:sp>
        <p:nvSpPr>
          <p:cNvPr id="1048965" name="Shape"/>
          <p:cNvSpPr txBox="1">
            <a:spLocks noChangeArrowheads="1"/>
          </p:cNvSpPr>
          <p:nvPr/>
        </p:nvSpPr>
        <p:spPr bwMode="auto">
          <a:xfrm>
            <a:off x="2268538" y="1557338"/>
            <a:ext cx="1212850" cy="70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28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28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8966" name="Shape"/>
          <p:cNvSpPr txBox="1">
            <a:spLocks noChangeArrowheads="1"/>
          </p:cNvSpPr>
          <p:nvPr/>
        </p:nvSpPr>
        <p:spPr bwMode="auto">
          <a:xfrm>
            <a:off x="2411413" y="2060575"/>
            <a:ext cx="1460500" cy="70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28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5</a:t>
            </a:r>
          </a:p>
        </p:txBody>
      </p:sp>
      <p:sp>
        <p:nvSpPr>
          <p:cNvPr id="1048967" name="Shape"/>
          <p:cNvSpPr>
            <a:spLocks noChangeShapeType="1"/>
          </p:cNvSpPr>
          <p:nvPr/>
        </p:nvSpPr>
        <p:spPr bwMode="auto">
          <a:xfrm>
            <a:off x="2339975" y="2060575"/>
            <a:ext cx="488950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68" name="Shape"/>
          <p:cNvSpPr txBox="1">
            <a:spLocks noChangeArrowheads="1"/>
          </p:cNvSpPr>
          <p:nvPr/>
        </p:nvSpPr>
        <p:spPr bwMode="auto">
          <a:xfrm>
            <a:off x="5021263" y="1574800"/>
            <a:ext cx="1206500" cy="70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28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28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5</a:t>
            </a:r>
          </a:p>
        </p:txBody>
      </p:sp>
      <p:sp>
        <p:nvSpPr>
          <p:cNvPr id="1048969" name="Shape"/>
          <p:cNvSpPr txBox="1">
            <a:spLocks noChangeArrowheads="1"/>
          </p:cNvSpPr>
          <p:nvPr/>
        </p:nvSpPr>
        <p:spPr bwMode="auto">
          <a:xfrm>
            <a:off x="5110163" y="2046288"/>
            <a:ext cx="1333500" cy="701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28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8970" name="Shape"/>
          <p:cNvSpPr>
            <a:spLocks noChangeShapeType="1"/>
          </p:cNvSpPr>
          <p:nvPr/>
        </p:nvSpPr>
        <p:spPr bwMode="auto">
          <a:xfrm>
            <a:off x="5076825" y="2060575"/>
            <a:ext cx="488950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71" name="Shape"/>
          <p:cNvSpPr txBox="1">
            <a:spLocks noChangeArrowheads="1"/>
          </p:cNvSpPr>
          <p:nvPr/>
        </p:nvSpPr>
        <p:spPr bwMode="auto">
          <a:xfrm>
            <a:off x="5508625" y="1757363"/>
            <a:ext cx="935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800">
                <a:solidFill>
                  <a:srgbClr val="FF0066"/>
                </a:solidFill>
                <a:latin typeface="黑体" pitchFamily="49" charset="-122"/>
                <a:ea typeface="黑体" pitchFamily="49" charset="-122"/>
              </a:rPr>
              <a:t>千米</a:t>
            </a:r>
          </a:p>
        </p:txBody>
      </p:sp>
      <p:sp>
        <p:nvSpPr>
          <p:cNvPr id="1048972" name="Shape"/>
          <p:cNvSpPr txBox="1">
            <a:spLocks noChangeArrowheads="1"/>
          </p:cNvSpPr>
          <p:nvPr/>
        </p:nvSpPr>
        <p:spPr bwMode="auto">
          <a:xfrm>
            <a:off x="7380288" y="4349750"/>
            <a:ext cx="935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80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千米</a:t>
            </a:r>
          </a:p>
        </p:txBody>
      </p:sp>
      <p:sp>
        <p:nvSpPr>
          <p:cNvPr id="1048973" name="Shape"/>
          <p:cNvSpPr txBox="1">
            <a:spLocks noChangeArrowheads="1"/>
          </p:cNvSpPr>
          <p:nvPr/>
        </p:nvSpPr>
        <p:spPr bwMode="auto">
          <a:xfrm>
            <a:off x="2484438" y="4362450"/>
            <a:ext cx="720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=</a:t>
            </a:r>
          </a:p>
        </p:txBody>
      </p:sp>
      <p:sp>
        <p:nvSpPr>
          <p:cNvPr id="1048974" name="Shape"/>
          <p:cNvSpPr>
            <a:spLocks noChangeShapeType="1"/>
          </p:cNvSpPr>
          <p:nvPr/>
        </p:nvSpPr>
        <p:spPr bwMode="auto">
          <a:xfrm>
            <a:off x="6300788" y="4648200"/>
            <a:ext cx="784225" cy="4763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75" name="Shape"/>
          <p:cNvSpPr txBox="1">
            <a:spLocks noChangeArrowheads="1"/>
          </p:cNvSpPr>
          <p:nvPr/>
        </p:nvSpPr>
        <p:spPr bwMode="auto">
          <a:xfrm>
            <a:off x="6372225" y="4076700"/>
            <a:ext cx="17653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41</a:t>
            </a:r>
          </a:p>
        </p:txBody>
      </p:sp>
      <p:sp>
        <p:nvSpPr>
          <p:cNvPr id="1048976" name="Shape"/>
          <p:cNvSpPr txBox="1">
            <a:spLocks noChangeArrowheads="1"/>
          </p:cNvSpPr>
          <p:nvPr/>
        </p:nvSpPr>
        <p:spPr bwMode="auto">
          <a:xfrm>
            <a:off x="4643438" y="4076700"/>
            <a:ext cx="1120775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 25</a:t>
            </a:r>
          </a:p>
        </p:txBody>
      </p:sp>
      <p:sp>
        <p:nvSpPr>
          <p:cNvPr id="1048977" name="Shape"/>
          <p:cNvSpPr txBox="1">
            <a:spLocks noChangeArrowheads="1"/>
          </p:cNvSpPr>
          <p:nvPr/>
        </p:nvSpPr>
        <p:spPr bwMode="auto">
          <a:xfrm>
            <a:off x="6372225" y="4652963"/>
            <a:ext cx="144145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20</a:t>
            </a:r>
          </a:p>
        </p:txBody>
      </p:sp>
      <p:sp>
        <p:nvSpPr>
          <p:cNvPr id="1048978" name="Shape"/>
          <p:cNvSpPr txBox="1">
            <a:spLocks noChangeArrowheads="1"/>
          </p:cNvSpPr>
          <p:nvPr/>
        </p:nvSpPr>
        <p:spPr bwMode="auto">
          <a:xfrm>
            <a:off x="2916238" y="4076700"/>
            <a:ext cx="1120775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 16</a:t>
            </a:r>
          </a:p>
        </p:txBody>
      </p:sp>
      <p:sp>
        <p:nvSpPr>
          <p:cNvPr id="1048979" name="Shape"/>
          <p:cNvSpPr txBox="1">
            <a:spLocks noChangeArrowheads="1"/>
          </p:cNvSpPr>
          <p:nvPr/>
        </p:nvSpPr>
        <p:spPr bwMode="auto">
          <a:xfrm>
            <a:off x="3059113" y="4652963"/>
            <a:ext cx="133508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20</a:t>
            </a:r>
          </a:p>
        </p:txBody>
      </p:sp>
      <p:sp>
        <p:nvSpPr>
          <p:cNvPr id="1048980" name="Shape"/>
          <p:cNvSpPr>
            <a:spLocks noChangeShapeType="1"/>
          </p:cNvSpPr>
          <p:nvPr/>
        </p:nvSpPr>
        <p:spPr bwMode="auto">
          <a:xfrm>
            <a:off x="3059113" y="4652963"/>
            <a:ext cx="785812" cy="4762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81" name="Shape"/>
          <p:cNvSpPr txBox="1">
            <a:spLocks noChangeArrowheads="1"/>
          </p:cNvSpPr>
          <p:nvPr/>
        </p:nvSpPr>
        <p:spPr bwMode="auto">
          <a:xfrm>
            <a:off x="3851275" y="4292600"/>
            <a:ext cx="640080" cy="54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r>
              <a:rPr lang="zh-CN" altLang="en-US" sz="3600">
                <a:solidFill>
                  <a:schemeClr val="tx1"/>
                </a:solidFill>
                <a:latin typeface="Arial Unicode MS" charset="0"/>
              </a:rPr>
              <a:t>＋</a:t>
            </a:r>
          </a:p>
        </p:txBody>
      </p:sp>
      <p:sp>
        <p:nvSpPr>
          <p:cNvPr id="1048982" name="Shape"/>
          <p:cNvSpPr>
            <a:spLocks noChangeShapeType="1"/>
          </p:cNvSpPr>
          <p:nvPr/>
        </p:nvSpPr>
        <p:spPr bwMode="auto">
          <a:xfrm>
            <a:off x="4716463" y="4648200"/>
            <a:ext cx="782637" cy="4763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83" name="Shape"/>
          <p:cNvSpPr txBox="1">
            <a:spLocks noChangeArrowheads="1"/>
          </p:cNvSpPr>
          <p:nvPr/>
        </p:nvSpPr>
        <p:spPr bwMode="auto">
          <a:xfrm>
            <a:off x="5651500" y="4311650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048984" name="Shape"/>
          <p:cNvSpPr txBox="1">
            <a:spLocks noChangeArrowheads="1"/>
          </p:cNvSpPr>
          <p:nvPr/>
        </p:nvSpPr>
        <p:spPr bwMode="auto">
          <a:xfrm>
            <a:off x="4787900" y="4652963"/>
            <a:ext cx="14398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  <a:ea typeface="黑体" pitchFamily="49" charset="-122"/>
              </a:rPr>
              <a:t>20</a:t>
            </a:r>
          </a:p>
        </p:txBody>
      </p:sp>
      <p:sp>
        <p:nvSpPr>
          <p:cNvPr id="1048985" name="Shape"/>
          <p:cNvSpPr txBox="1">
            <a:spLocks noChangeArrowheads="1"/>
          </p:cNvSpPr>
          <p:nvPr/>
        </p:nvSpPr>
        <p:spPr bwMode="auto">
          <a:xfrm>
            <a:off x="6948488" y="4362450"/>
            <a:ext cx="1584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/>
            <a:r>
              <a:rPr lang="zh-CN" altLang="en-US" sz="320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（ </a:t>
            </a:r>
            <a:r>
              <a:rPr lang="zh-CN" altLang="en-US" sz="3200" b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</a:t>
            </a:r>
            <a:r>
              <a:rPr lang="zh-CN" altLang="en-US" sz="320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 ）</a:t>
            </a:r>
          </a:p>
        </p:txBody>
      </p:sp>
      <p:sp>
        <p:nvSpPr>
          <p:cNvPr id="1048986" name="Shape"/>
          <p:cNvSpPr txBox="1">
            <a:spLocks noChangeArrowheads="1"/>
          </p:cNvSpPr>
          <p:nvPr/>
        </p:nvSpPr>
        <p:spPr bwMode="auto">
          <a:xfrm>
            <a:off x="1619250" y="4076700"/>
            <a:ext cx="11191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 5</a:t>
            </a:r>
          </a:p>
        </p:txBody>
      </p:sp>
      <p:sp>
        <p:nvSpPr>
          <p:cNvPr id="1048987" name="Shape"/>
          <p:cNvSpPr txBox="1">
            <a:spLocks noChangeArrowheads="1"/>
          </p:cNvSpPr>
          <p:nvPr/>
        </p:nvSpPr>
        <p:spPr bwMode="auto">
          <a:xfrm>
            <a:off x="1619250" y="4652963"/>
            <a:ext cx="13335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 4</a:t>
            </a:r>
          </a:p>
        </p:txBody>
      </p:sp>
      <p:sp>
        <p:nvSpPr>
          <p:cNvPr id="1048988" name="Shape"/>
          <p:cNvSpPr txBox="1">
            <a:spLocks noChangeArrowheads="1"/>
          </p:cNvSpPr>
          <p:nvPr/>
        </p:nvSpPr>
        <p:spPr bwMode="auto">
          <a:xfrm>
            <a:off x="179388" y="4086225"/>
            <a:ext cx="11191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 4</a:t>
            </a:r>
          </a:p>
        </p:txBody>
      </p:sp>
      <p:sp>
        <p:nvSpPr>
          <p:cNvPr id="1048989" name="Shape"/>
          <p:cNvSpPr txBox="1">
            <a:spLocks noChangeArrowheads="1"/>
          </p:cNvSpPr>
          <p:nvPr/>
        </p:nvSpPr>
        <p:spPr bwMode="auto">
          <a:xfrm>
            <a:off x="179388" y="4652963"/>
            <a:ext cx="13335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 5</a:t>
            </a:r>
          </a:p>
        </p:txBody>
      </p:sp>
      <p:sp>
        <p:nvSpPr>
          <p:cNvPr id="1048990" name="Shape"/>
          <p:cNvSpPr txBox="1">
            <a:spLocks noChangeArrowheads="1"/>
          </p:cNvSpPr>
          <p:nvPr/>
        </p:nvSpPr>
        <p:spPr bwMode="auto">
          <a:xfrm>
            <a:off x="900113" y="4292600"/>
            <a:ext cx="640080" cy="54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r>
              <a:rPr lang="zh-CN" altLang="en-US" sz="3600">
                <a:solidFill>
                  <a:schemeClr val="tx1"/>
                </a:solidFill>
                <a:latin typeface="Arial Unicode MS" charset="0"/>
              </a:rPr>
              <a:t>＋</a:t>
            </a:r>
          </a:p>
        </p:txBody>
      </p:sp>
      <p:sp>
        <p:nvSpPr>
          <p:cNvPr id="1048991" name="Shape"/>
          <p:cNvSpPr>
            <a:spLocks noChangeShapeType="1"/>
          </p:cNvSpPr>
          <p:nvPr/>
        </p:nvSpPr>
        <p:spPr bwMode="auto">
          <a:xfrm flipV="1">
            <a:off x="1692275" y="4652963"/>
            <a:ext cx="546100" cy="9525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92" name="Shape"/>
          <p:cNvSpPr txBox="1">
            <a:spLocks noChangeArrowheads="1"/>
          </p:cNvSpPr>
          <p:nvPr/>
        </p:nvSpPr>
        <p:spPr bwMode="auto">
          <a:xfrm>
            <a:off x="2952750" y="620713"/>
            <a:ext cx="673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zh-CN" altLang="en-US" sz="2800">
                <a:solidFill>
                  <a:srgbClr val="002060"/>
                </a:solidFill>
                <a:latin typeface="Arial Unicode MS" charset="0"/>
                <a:ea typeface="黑体" pitchFamily="49" charset="-122"/>
                <a:cs typeface="Arial Unicode MS" charset="0"/>
              </a:rPr>
              <a:t>抢答：下面的问题口答列式，再计算。</a:t>
            </a:r>
            <a:endParaRPr lang="zh-CN" altLang="en-US" sz="2800">
              <a:solidFill>
                <a:srgbClr val="000000"/>
              </a:solidFill>
              <a:ea typeface="黑体" pitchFamily="49" charset="-122"/>
              <a:cs typeface="Arial Unicode MS" charset="0"/>
            </a:endParaRPr>
          </a:p>
        </p:txBody>
      </p:sp>
      <p:sp>
        <p:nvSpPr>
          <p:cNvPr id="1048993" name="Shape"/>
          <p:cNvSpPr>
            <a:spLocks noChangeShapeType="1"/>
          </p:cNvSpPr>
          <p:nvPr/>
        </p:nvSpPr>
        <p:spPr bwMode="auto">
          <a:xfrm flipV="1">
            <a:off x="250825" y="4672013"/>
            <a:ext cx="546100" cy="9525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48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8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48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48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48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48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48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48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48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48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48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048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48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48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048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048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48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048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048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48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048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048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048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950" grpId="0"/>
      <p:bldP spid="1048972" grpId="0"/>
      <p:bldP spid="1048973" grpId="0"/>
      <p:bldP spid="1048974" grpId="0" animBg="1"/>
      <p:bldP spid="1048975" grpId="0"/>
      <p:bldP spid="1048976" grpId="0"/>
      <p:bldP spid="1048977" grpId="0"/>
      <p:bldP spid="1048978" grpId="0"/>
      <p:bldP spid="1048979" grpId="0"/>
      <p:bldP spid="1048980" grpId="0" animBg="1"/>
      <p:bldP spid="1048981" grpId="0"/>
      <p:bldP spid="1048982" grpId="0" animBg="1"/>
      <p:bldP spid="1048983" grpId="0"/>
      <p:bldP spid="1048984" grpId="0"/>
      <p:bldP spid="1048985" grpId="0"/>
      <p:bldP spid="1048986" grpId="0"/>
      <p:bldP spid="1048987" grpId="0"/>
      <p:bldP spid="1048988" grpId="0"/>
      <p:bldP spid="1048989" grpId="0"/>
      <p:bldP spid="1048990" grpId="0"/>
      <p:bldP spid="1048991" grpId="0" animBg="1"/>
      <p:bldP spid="1048992" grpId="0"/>
      <p:bldP spid="104899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94" name="Shape"/>
          <p:cNvSpPr txBox="1">
            <a:spLocks noChangeArrowheads="1"/>
          </p:cNvSpPr>
          <p:nvPr/>
        </p:nvSpPr>
        <p:spPr bwMode="auto">
          <a:xfrm>
            <a:off x="900113" y="2700338"/>
            <a:ext cx="1584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体育馆</a:t>
            </a:r>
          </a:p>
        </p:txBody>
      </p:sp>
      <p:sp>
        <p:nvSpPr>
          <p:cNvPr id="1048995" name="Shape"/>
          <p:cNvSpPr txBox="1">
            <a:spLocks noChangeArrowheads="1"/>
          </p:cNvSpPr>
          <p:nvPr/>
        </p:nvSpPr>
        <p:spPr bwMode="auto">
          <a:xfrm>
            <a:off x="3132138" y="2708275"/>
            <a:ext cx="11525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学校</a:t>
            </a:r>
          </a:p>
        </p:txBody>
      </p:sp>
      <p:sp>
        <p:nvSpPr>
          <p:cNvPr id="1048996" name="Shape"/>
          <p:cNvSpPr txBox="1">
            <a:spLocks noChangeArrowheads="1"/>
          </p:cNvSpPr>
          <p:nvPr/>
        </p:nvSpPr>
        <p:spPr bwMode="auto">
          <a:xfrm>
            <a:off x="5724525" y="2627313"/>
            <a:ext cx="18002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少年宫</a:t>
            </a:r>
          </a:p>
        </p:txBody>
      </p:sp>
      <p:sp>
        <p:nvSpPr>
          <p:cNvPr id="1048997" name="Shape"/>
          <p:cNvSpPr txBox="1">
            <a:spLocks noChangeArrowheads="1"/>
          </p:cNvSpPr>
          <p:nvPr/>
        </p:nvSpPr>
        <p:spPr bwMode="auto">
          <a:xfrm>
            <a:off x="3490913" y="1557338"/>
            <a:ext cx="15859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小明家</a:t>
            </a:r>
          </a:p>
        </p:txBody>
      </p:sp>
      <p:grpSp>
        <p:nvGrpSpPr>
          <p:cNvPr id="51" name="Shape"/>
          <p:cNvGrpSpPr/>
          <p:nvPr/>
        </p:nvGrpSpPr>
        <p:grpSpPr bwMode="auto">
          <a:xfrm>
            <a:off x="1908175" y="2241550"/>
            <a:ext cx="4537075" cy="407988"/>
            <a:chOff x="1383" y="1117"/>
            <a:chExt cx="2858" cy="272"/>
          </a:xfrm>
        </p:grpSpPr>
        <p:sp>
          <p:nvSpPr>
            <p:cNvPr id="1048998" name="Shape"/>
            <p:cNvSpPr>
              <a:spLocks noChangeShapeType="1"/>
            </p:cNvSpPr>
            <p:nvPr/>
          </p:nvSpPr>
          <p:spPr bwMode="auto">
            <a:xfrm>
              <a:off x="1383" y="1344"/>
              <a:ext cx="285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8999" name="Shape"/>
            <p:cNvSpPr>
              <a:spLocks noChangeShapeType="1"/>
            </p:cNvSpPr>
            <p:nvPr/>
          </p:nvSpPr>
          <p:spPr bwMode="auto">
            <a:xfrm>
              <a:off x="1383" y="1389"/>
              <a:ext cx="2858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9000" name="Shape"/>
            <p:cNvSpPr>
              <a:spLocks noChangeShapeType="1"/>
            </p:cNvSpPr>
            <p:nvPr/>
          </p:nvSpPr>
          <p:spPr bwMode="auto">
            <a:xfrm flipH="1">
              <a:off x="2472" y="1117"/>
              <a:ext cx="227" cy="227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9001" name="Shape"/>
            <p:cNvSpPr>
              <a:spLocks noChangeShapeType="1"/>
            </p:cNvSpPr>
            <p:nvPr/>
          </p:nvSpPr>
          <p:spPr bwMode="auto">
            <a:xfrm flipH="1">
              <a:off x="2562" y="1117"/>
              <a:ext cx="227" cy="227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049002" name="Shape"/>
          <p:cNvSpPr>
            <a:spLocks noChangeArrowheads="1"/>
          </p:cNvSpPr>
          <p:nvPr/>
        </p:nvSpPr>
        <p:spPr bwMode="auto">
          <a:xfrm>
            <a:off x="1763713" y="2581275"/>
            <a:ext cx="144462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endParaRPr lang="zh-CN" altLang="en-US"/>
          </a:p>
        </p:txBody>
      </p:sp>
      <p:sp>
        <p:nvSpPr>
          <p:cNvPr id="1049003" name="Shape"/>
          <p:cNvSpPr>
            <a:spLocks noChangeArrowheads="1"/>
          </p:cNvSpPr>
          <p:nvPr/>
        </p:nvSpPr>
        <p:spPr bwMode="auto">
          <a:xfrm>
            <a:off x="3636963" y="2581275"/>
            <a:ext cx="144462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endParaRPr lang="zh-CN" altLang="en-US"/>
          </a:p>
        </p:txBody>
      </p:sp>
      <p:sp>
        <p:nvSpPr>
          <p:cNvPr id="1049004" name="Shape"/>
          <p:cNvSpPr>
            <a:spLocks noChangeArrowheads="1"/>
          </p:cNvSpPr>
          <p:nvPr/>
        </p:nvSpPr>
        <p:spPr bwMode="auto">
          <a:xfrm>
            <a:off x="3997325" y="2105025"/>
            <a:ext cx="144463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endParaRPr lang="zh-CN" altLang="en-US"/>
          </a:p>
        </p:txBody>
      </p:sp>
      <p:sp>
        <p:nvSpPr>
          <p:cNvPr id="1049005" name="Shape"/>
          <p:cNvSpPr>
            <a:spLocks noChangeArrowheads="1"/>
          </p:cNvSpPr>
          <p:nvPr/>
        </p:nvSpPr>
        <p:spPr bwMode="auto">
          <a:xfrm>
            <a:off x="6445250" y="2513013"/>
            <a:ext cx="144463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endParaRPr lang="zh-CN" altLang="en-US"/>
          </a:p>
        </p:txBody>
      </p:sp>
      <p:sp>
        <p:nvSpPr>
          <p:cNvPr id="1049006" name="Shape"/>
          <p:cNvSpPr txBox="1">
            <a:spLocks noChangeArrowheads="1"/>
          </p:cNvSpPr>
          <p:nvPr/>
        </p:nvSpPr>
        <p:spPr bwMode="auto">
          <a:xfrm>
            <a:off x="2843213" y="1773238"/>
            <a:ext cx="9350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800">
                <a:solidFill>
                  <a:srgbClr val="FF0066"/>
                </a:solidFill>
                <a:latin typeface="黑体" pitchFamily="49" charset="-122"/>
                <a:ea typeface="黑体" pitchFamily="49" charset="-122"/>
              </a:rPr>
              <a:t>千米</a:t>
            </a:r>
          </a:p>
        </p:txBody>
      </p:sp>
      <p:sp>
        <p:nvSpPr>
          <p:cNvPr id="1049007" name="Shape"/>
          <p:cNvSpPr>
            <a:spLocks noChangeArrowheads="1"/>
          </p:cNvSpPr>
          <p:nvPr/>
        </p:nvSpPr>
        <p:spPr bwMode="auto">
          <a:xfrm>
            <a:off x="107950" y="188913"/>
            <a:ext cx="2879725" cy="79216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r>
              <a:rPr lang="zh-CN" altLang="en-US" sz="3600">
                <a:solidFill>
                  <a:srgbClr val="262626"/>
                </a:solidFill>
                <a:latin typeface="黑体" pitchFamily="49" charset="-122"/>
                <a:ea typeface="黑体" pitchFamily="49" charset="-122"/>
              </a:rPr>
              <a:t>点击生活</a:t>
            </a:r>
            <a:endParaRPr lang="zh-CN" altLang="en-US"/>
          </a:p>
        </p:txBody>
      </p:sp>
      <p:sp>
        <p:nvSpPr>
          <p:cNvPr id="1049008" name="Shape"/>
          <p:cNvSpPr txBox="1">
            <a:spLocks noChangeArrowheads="1"/>
          </p:cNvSpPr>
          <p:nvPr/>
        </p:nvSpPr>
        <p:spPr bwMode="auto">
          <a:xfrm>
            <a:off x="2341563" y="1541463"/>
            <a:ext cx="1119187" cy="70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28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28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9009" name="Shape"/>
          <p:cNvSpPr txBox="1">
            <a:spLocks noChangeArrowheads="1"/>
          </p:cNvSpPr>
          <p:nvPr/>
        </p:nvSpPr>
        <p:spPr bwMode="auto">
          <a:xfrm>
            <a:off x="2484438" y="2060575"/>
            <a:ext cx="1460500" cy="70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28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5</a:t>
            </a:r>
          </a:p>
        </p:txBody>
      </p:sp>
      <p:sp>
        <p:nvSpPr>
          <p:cNvPr id="1049010" name="Shape"/>
          <p:cNvSpPr>
            <a:spLocks noChangeShapeType="1"/>
          </p:cNvSpPr>
          <p:nvPr/>
        </p:nvSpPr>
        <p:spPr bwMode="auto">
          <a:xfrm>
            <a:off x="2411413" y="2060575"/>
            <a:ext cx="488950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9011" name="Shape"/>
          <p:cNvSpPr txBox="1">
            <a:spLocks noChangeArrowheads="1"/>
          </p:cNvSpPr>
          <p:nvPr/>
        </p:nvSpPr>
        <p:spPr bwMode="auto">
          <a:xfrm>
            <a:off x="5010150" y="1557338"/>
            <a:ext cx="1119188" cy="70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28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28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5</a:t>
            </a:r>
          </a:p>
        </p:txBody>
      </p:sp>
      <p:sp>
        <p:nvSpPr>
          <p:cNvPr id="1049012" name="Shape"/>
          <p:cNvSpPr txBox="1">
            <a:spLocks noChangeArrowheads="1"/>
          </p:cNvSpPr>
          <p:nvPr/>
        </p:nvSpPr>
        <p:spPr bwMode="auto">
          <a:xfrm>
            <a:off x="5110163" y="2046288"/>
            <a:ext cx="1333500" cy="701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28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9013" name="Shape"/>
          <p:cNvSpPr>
            <a:spLocks noChangeShapeType="1"/>
          </p:cNvSpPr>
          <p:nvPr/>
        </p:nvSpPr>
        <p:spPr bwMode="auto">
          <a:xfrm>
            <a:off x="5076825" y="2060575"/>
            <a:ext cx="488950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9014" name="Shape"/>
          <p:cNvSpPr txBox="1">
            <a:spLocks noChangeArrowheads="1"/>
          </p:cNvSpPr>
          <p:nvPr/>
        </p:nvSpPr>
        <p:spPr bwMode="auto">
          <a:xfrm>
            <a:off x="5508625" y="1757363"/>
            <a:ext cx="935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800">
                <a:solidFill>
                  <a:srgbClr val="FF0066"/>
                </a:solidFill>
                <a:latin typeface="黑体" pitchFamily="49" charset="-122"/>
                <a:ea typeface="黑体" pitchFamily="49" charset="-122"/>
              </a:rPr>
              <a:t>千米</a:t>
            </a:r>
          </a:p>
        </p:txBody>
      </p:sp>
      <p:sp>
        <p:nvSpPr>
          <p:cNvPr id="1049015" name="Shape"/>
          <p:cNvSpPr txBox="1">
            <a:spLocks noChangeArrowheads="1"/>
          </p:cNvSpPr>
          <p:nvPr/>
        </p:nvSpPr>
        <p:spPr bwMode="auto">
          <a:xfrm>
            <a:off x="7237413" y="4494213"/>
            <a:ext cx="9350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80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千米</a:t>
            </a:r>
          </a:p>
        </p:txBody>
      </p:sp>
      <p:sp>
        <p:nvSpPr>
          <p:cNvPr id="1049016" name="Shape"/>
          <p:cNvSpPr txBox="1">
            <a:spLocks noChangeArrowheads="1"/>
          </p:cNvSpPr>
          <p:nvPr/>
        </p:nvSpPr>
        <p:spPr bwMode="auto">
          <a:xfrm>
            <a:off x="179388" y="3500438"/>
            <a:ext cx="9721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latinLnBrk="1">
              <a:spcBef>
                <a:spcPct val="50000"/>
              </a:spcBef>
              <a:buSzPct val="100000"/>
            </a:pPr>
            <a:r>
              <a:rPr lang="en-US" altLang="zh-CN" sz="2800">
                <a:solidFill>
                  <a:srgbClr val="000066"/>
                </a:solidFill>
                <a:latin typeface="黑体" pitchFamily="49" charset="-122"/>
                <a:ea typeface="黑体" pitchFamily="49" charset="-122"/>
              </a:rPr>
              <a:t>(2)</a:t>
            </a:r>
            <a:r>
              <a:rPr lang="zh-CN" altLang="en-US" sz="2800">
                <a:solidFill>
                  <a:srgbClr val="000066"/>
                </a:solidFill>
                <a:latin typeface="黑体" pitchFamily="49" charset="-122"/>
                <a:ea typeface="黑体" pitchFamily="49" charset="-122"/>
              </a:rPr>
              <a:t>从学校到体育馆比从学校到少年宫近多少千米？</a:t>
            </a:r>
          </a:p>
        </p:txBody>
      </p:sp>
      <p:sp>
        <p:nvSpPr>
          <p:cNvPr id="1049017" name="Shape"/>
          <p:cNvSpPr txBox="1">
            <a:spLocks noChangeArrowheads="1"/>
          </p:cNvSpPr>
          <p:nvPr/>
        </p:nvSpPr>
        <p:spPr bwMode="auto">
          <a:xfrm>
            <a:off x="6156325" y="4724400"/>
            <a:ext cx="144145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20</a:t>
            </a:r>
          </a:p>
        </p:txBody>
      </p:sp>
      <p:sp>
        <p:nvSpPr>
          <p:cNvPr id="1049018" name="Shape"/>
          <p:cNvSpPr txBox="1">
            <a:spLocks noChangeArrowheads="1"/>
          </p:cNvSpPr>
          <p:nvPr/>
        </p:nvSpPr>
        <p:spPr bwMode="auto">
          <a:xfrm>
            <a:off x="6262688" y="4135438"/>
            <a:ext cx="1765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9</a:t>
            </a:r>
          </a:p>
        </p:txBody>
      </p:sp>
      <p:sp>
        <p:nvSpPr>
          <p:cNvPr id="1049019" name="Shape"/>
          <p:cNvSpPr txBox="1">
            <a:spLocks noChangeArrowheads="1"/>
          </p:cNvSpPr>
          <p:nvPr/>
        </p:nvSpPr>
        <p:spPr bwMode="auto">
          <a:xfrm>
            <a:off x="4314825" y="4146550"/>
            <a:ext cx="1120775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 16</a:t>
            </a:r>
          </a:p>
        </p:txBody>
      </p:sp>
      <p:sp>
        <p:nvSpPr>
          <p:cNvPr id="1049020" name="Shape"/>
          <p:cNvSpPr>
            <a:spLocks noChangeShapeType="1"/>
          </p:cNvSpPr>
          <p:nvPr/>
        </p:nvSpPr>
        <p:spPr bwMode="auto">
          <a:xfrm>
            <a:off x="6084888" y="4724400"/>
            <a:ext cx="784225" cy="4763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9021" name="Shape"/>
          <p:cNvSpPr txBox="1">
            <a:spLocks noChangeArrowheads="1"/>
          </p:cNvSpPr>
          <p:nvPr/>
        </p:nvSpPr>
        <p:spPr bwMode="auto">
          <a:xfrm>
            <a:off x="2700338" y="4149725"/>
            <a:ext cx="11207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 25</a:t>
            </a:r>
          </a:p>
        </p:txBody>
      </p:sp>
      <p:sp>
        <p:nvSpPr>
          <p:cNvPr id="1049022" name="Shape"/>
          <p:cNvSpPr txBox="1">
            <a:spLocks noChangeArrowheads="1"/>
          </p:cNvSpPr>
          <p:nvPr/>
        </p:nvSpPr>
        <p:spPr bwMode="auto">
          <a:xfrm>
            <a:off x="2843213" y="4724400"/>
            <a:ext cx="133508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20</a:t>
            </a:r>
          </a:p>
        </p:txBody>
      </p:sp>
      <p:sp>
        <p:nvSpPr>
          <p:cNvPr id="1049023" name="Shape"/>
          <p:cNvSpPr>
            <a:spLocks noChangeShapeType="1"/>
          </p:cNvSpPr>
          <p:nvPr/>
        </p:nvSpPr>
        <p:spPr bwMode="auto">
          <a:xfrm>
            <a:off x="2771775" y="4724400"/>
            <a:ext cx="785813" cy="4763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9024" name="Shape"/>
          <p:cNvSpPr txBox="1">
            <a:spLocks noChangeArrowheads="1"/>
          </p:cNvSpPr>
          <p:nvPr/>
        </p:nvSpPr>
        <p:spPr bwMode="auto">
          <a:xfrm>
            <a:off x="3779838" y="4149725"/>
            <a:ext cx="436881" cy="612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latinLnBrk="1">
              <a:buSzPct val="100000"/>
            </a:pPr>
            <a:r>
              <a:rPr lang="en-US" altLang="zh-CN" sz="3600">
                <a:solidFill>
                  <a:schemeClr val="tx1"/>
                </a:solidFill>
              </a:rPr>
              <a:t>_</a:t>
            </a:r>
            <a:endParaRPr lang="zh-CN" altLang="en-US" sz="3600">
              <a:solidFill>
                <a:schemeClr val="tx1"/>
              </a:solidFill>
            </a:endParaRPr>
          </a:p>
        </p:txBody>
      </p:sp>
      <p:sp>
        <p:nvSpPr>
          <p:cNvPr id="1049025" name="Shape"/>
          <p:cNvSpPr>
            <a:spLocks noChangeShapeType="1"/>
          </p:cNvSpPr>
          <p:nvPr/>
        </p:nvSpPr>
        <p:spPr bwMode="auto">
          <a:xfrm>
            <a:off x="4427538" y="4719638"/>
            <a:ext cx="782637" cy="4762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9026" name="Shape"/>
          <p:cNvSpPr txBox="1">
            <a:spLocks noChangeArrowheads="1"/>
          </p:cNvSpPr>
          <p:nvPr/>
        </p:nvSpPr>
        <p:spPr bwMode="auto">
          <a:xfrm>
            <a:off x="5435600" y="4365625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049027" name="Shape"/>
          <p:cNvSpPr txBox="1">
            <a:spLocks noChangeArrowheads="1"/>
          </p:cNvSpPr>
          <p:nvPr/>
        </p:nvSpPr>
        <p:spPr bwMode="auto">
          <a:xfrm>
            <a:off x="4500563" y="4724400"/>
            <a:ext cx="14398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  <a:ea typeface="黑体" pitchFamily="49" charset="-122"/>
              </a:rPr>
              <a:t>20</a:t>
            </a:r>
          </a:p>
        </p:txBody>
      </p:sp>
      <p:sp>
        <p:nvSpPr>
          <p:cNvPr id="1049028" name="Shape"/>
          <p:cNvSpPr txBox="1">
            <a:spLocks noChangeArrowheads="1"/>
          </p:cNvSpPr>
          <p:nvPr/>
        </p:nvSpPr>
        <p:spPr bwMode="auto">
          <a:xfrm>
            <a:off x="6156325" y="4437063"/>
            <a:ext cx="3095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/>
            <a:r>
              <a:rPr lang="zh-CN" altLang="en-US" sz="320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（ </a:t>
            </a:r>
            <a:r>
              <a:rPr lang="zh-CN" altLang="en-US" sz="3200" b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</a:t>
            </a:r>
            <a:r>
              <a:rPr lang="zh-CN" altLang="en-US" sz="320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 ）</a:t>
            </a:r>
          </a:p>
        </p:txBody>
      </p:sp>
      <p:sp>
        <p:nvSpPr>
          <p:cNvPr id="1049029" name="Shape"/>
          <p:cNvSpPr txBox="1">
            <a:spLocks noChangeArrowheads="1"/>
          </p:cNvSpPr>
          <p:nvPr/>
        </p:nvSpPr>
        <p:spPr bwMode="auto">
          <a:xfrm>
            <a:off x="1547813" y="4149725"/>
            <a:ext cx="11191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 4</a:t>
            </a:r>
          </a:p>
        </p:txBody>
      </p:sp>
      <p:sp>
        <p:nvSpPr>
          <p:cNvPr id="1049030" name="Shape"/>
          <p:cNvSpPr txBox="1">
            <a:spLocks noChangeArrowheads="1"/>
          </p:cNvSpPr>
          <p:nvPr/>
        </p:nvSpPr>
        <p:spPr bwMode="auto">
          <a:xfrm>
            <a:off x="1582738" y="4724400"/>
            <a:ext cx="13335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 5</a:t>
            </a:r>
          </a:p>
        </p:txBody>
      </p:sp>
      <p:sp>
        <p:nvSpPr>
          <p:cNvPr id="1049031" name="Shape"/>
          <p:cNvSpPr txBox="1">
            <a:spLocks noChangeArrowheads="1"/>
          </p:cNvSpPr>
          <p:nvPr/>
        </p:nvSpPr>
        <p:spPr bwMode="auto">
          <a:xfrm>
            <a:off x="250825" y="4143375"/>
            <a:ext cx="11191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 5</a:t>
            </a:r>
          </a:p>
        </p:txBody>
      </p:sp>
      <p:sp>
        <p:nvSpPr>
          <p:cNvPr id="1049032" name="Shape"/>
          <p:cNvSpPr txBox="1">
            <a:spLocks noChangeArrowheads="1"/>
          </p:cNvSpPr>
          <p:nvPr/>
        </p:nvSpPr>
        <p:spPr bwMode="auto">
          <a:xfrm>
            <a:off x="250825" y="4724400"/>
            <a:ext cx="13335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 4</a:t>
            </a:r>
          </a:p>
        </p:txBody>
      </p:sp>
      <p:sp>
        <p:nvSpPr>
          <p:cNvPr id="1049033" name="Shape"/>
          <p:cNvSpPr>
            <a:spLocks noChangeShapeType="1"/>
          </p:cNvSpPr>
          <p:nvPr/>
        </p:nvSpPr>
        <p:spPr bwMode="auto">
          <a:xfrm flipV="1">
            <a:off x="250825" y="4724400"/>
            <a:ext cx="649288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9034" name="Shape"/>
          <p:cNvSpPr txBox="1">
            <a:spLocks noChangeArrowheads="1"/>
          </p:cNvSpPr>
          <p:nvPr/>
        </p:nvSpPr>
        <p:spPr bwMode="auto">
          <a:xfrm>
            <a:off x="2339975" y="4433888"/>
            <a:ext cx="720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=</a:t>
            </a:r>
          </a:p>
        </p:txBody>
      </p:sp>
      <p:sp>
        <p:nvSpPr>
          <p:cNvPr id="1049035" name="Shape"/>
          <p:cNvSpPr>
            <a:spLocks noChangeShapeType="1"/>
          </p:cNvSpPr>
          <p:nvPr/>
        </p:nvSpPr>
        <p:spPr bwMode="auto">
          <a:xfrm flipV="1">
            <a:off x="1619250" y="4724400"/>
            <a:ext cx="546100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9036" name="Shape"/>
          <p:cNvSpPr txBox="1">
            <a:spLocks noChangeArrowheads="1"/>
          </p:cNvSpPr>
          <p:nvPr/>
        </p:nvSpPr>
        <p:spPr bwMode="auto">
          <a:xfrm>
            <a:off x="827088" y="4095750"/>
            <a:ext cx="830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/>
            <a:r>
              <a:rPr lang="en-US" altLang="zh-CN" sz="4000">
                <a:solidFill>
                  <a:schemeClr val="tx1"/>
                </a:solidFill>
                <a:latin typeface="Arial Unicode MS" charset="0"/>
              </a:rPr>
              <a:t>_</a:t>
            </a:r>
          </a:p>
        </p:txBody>
      </p:sp>
      <p:sp>
        <p:nvSpPr>
          <p:cNvPr id="1049037" name="Shape"/>
          <p:cNvSpPr txBox="1">
            <a:spLocks noChangeArrowheads="1"/>
          </p:cNvSpPr>
          <p:nvPr/>
        </p:nvSpPr>
        <p:spPr bwMode="auto">
          <a:xfrm>
            <a:off x="2952750" y="620713"/>
            <a:ext cx="673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zh-CN" altLang="en-US" sz="2800">
                <a:solidFill>
                  <a:srgbClr val="002060"/>
                </a:solidFill>
                <a:latin typeface="Arial Unicode MS" charset="0"/>
                <a:ea typeface="黑体" pitchFamily="49" charset="-122"/>
                <a:cs typeface="Arial Unicode MS" charset="0"/>
              </a:rPr>
              <a:t>抢答：下面的问题口答列式，再计算。</a:t>
            </a:r>
            <a:endParaRPr lang="zh-CN" altLang="en-US" sz="2800">
              <a:solidFill>
                <a:srgbClr val="000000"/>
              </a:solidFill>
              <a:ea typeface="黑体" pitchFamily="49" charset="-122"/>
              <a:cs typeface="Arial Unicode M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9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9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49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49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49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49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49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49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49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49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49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49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49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49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49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49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049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049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049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049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049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049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015" grpId="0"/>
      <p:bldP spid="1049017" grpId="0"/>
      <p:bldP spid="1049018" grpId="0"/>
      <p:bldP spid="1049019" grpId="0"/>
      <p:bldP spid="1049020" grpId="0" animBg="1"/>
      <p:bldP spid="1049021" grpId="0"/>
      <p:bldP spid="1049022" grpId="0"/>
      <p:bldP spid="1049023" grpId="0" animBg="1"/>
      <p:bldP spid="1049024" grpId="0"/>
      <p:bldP spid="1049025" grpId="0" animBg="1"/>
      <p:bldP spid="1049026" grpId="0"/>
      <p:bldP spid="1049027" grpId="0"/>
      <p:bldP spid="1049028" grpId="0"/>
      <p:bldP spid="1049029" grpId="0"/>
      <p:bldP spid="1049030" grpId="0"/>
      <p:bldP spid="1049031" grpId="0"/>
      <p:bldP spid="1049032" grpId="0"/>
      <p:bldP spid="1049033" grpId="0" animBg="1"/>
      <p:bldP spid="1049034" grpId="0"/>
      <p:bldP spid="1049035" grpId="0" animBg="1"/>
      <p:bldP spid="10490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38" name="Shape"/>
          <p:cNvSpPr txBox="1">
            <a:spLocks noChangeArrowheads="1"/>
          </p:cNvSpPr>
          <p:nvPr/>
        </p:nvSpPr>
        <p:spPr bwMode="auto">
          <a:xfrm>
            <a:off x="900113" y="2700338"/>
            <a:ext cx="1584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体育馆</a:t>
            </a:r>
          </a:p>
        </p:txBody>
      </p:sp>
      <p:sp>
        <p:nvSpPr>
          <p:cNvPr id="1049039" name="Shape"/>
          <p:cNvSpPr txBox="1">
            <a:spLocks noChangeArrowheads="1"/>
          </p:cNvSpPr>
          <p:nvPr/>
        </p:nvSpPr>
        <p:spPr bwMode="auto">
          <a:xfrm>
            <a:off x="3132138" y="2708275"/>
            <a:ext cx="11525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学校</a:t>
            </a:r>
          </a:p>
        </p:txBody>
      </p:sp>
      <p:sp>
        <p:nvSpPr>
          <p:cNvPr id="1049040" name="Shape"/>
          <p:cNvSpPr txBox="1">
            <a:spLocks noChangeArrowheads="1"/>
          </p:cNvSpPr>
          <p:nvPr/>
        </p:nvSpPr>
        <p:spPr bwMode="auto">
          <a:xfrm>
            <a:off x="5724525" y="2627313"/>
            <a:ext cx="18002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少年宫</a:t>
            </a:r>
          </a:p>
        </p:txBody>
      </p:sp>
      <p:sp>
        <p:nvSpPr>
          <p:cNvPr id="1049041" name="Shape"/>
          <p:cNvSpPr txBox="1">
            <a:spLocks noChangeArrowheads="1"/>
          </p:cNvSpPr>
          <p:nvPr/>
        </p:nvSpPr>
        <p:spPr bwMode="auto">
          <a:xfrm>
            <a:off x="3490913" y="1557338"/>
            <a:ext cx="15859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小明家</a:t>
            </a:r>
          </a:p>
        </p:txBody>
      </p:sp>
      <p:grpSp>
        <p:nvGrpSpPr>
          <p:cNvPr id="53" name="Shape"/>
          <p:cNvGrpSpPr/>
          <p:nvPr/>
        </p:nvGrpSpPr>
        <p:grpSpPr bwMode="auto">
          <a:xfrm>
            <a:off x="1908175" y="2241550"/>
            <a:ext cx="4537075" cy="407988"/>
            <a:chOff x="1383" y="1117"/>
            <a:chExt cx="2858" cy="272"/>
          </a:xfrm>
        </p:grpSpPr>
        <p:sp>
          <p:nvSpPr>
            <p:cNvPr id="1049042" name="Shape"/>
            <p:cNvSpPr>
              <a:spLocks noChangeShapeType="1"/>
            </p:cNvSpPr>
            <p:nvPr/>
          </p:nvSpPr>
          <p:spPr bwMode="auto">
            <a:xfrm>
              <a:off x="1383" y="1344"/>
              <a:ext cx="285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9043" name="Shape"/>
            <p:cNvSpPr>
              <a:spLocks noChangeShapeType="1"/>
            </p:cNvSpPr>
            <p:nvPr/>
          </p:nvSpPr>
          <p:spPr bwMode="auto">
            <a:xfrm>
              <a:off x="1383" y="1389"/>
              <a:ext cx="2858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9044" name="Shape"/>
            <p:cNvSpPr>
              <a:spLocks noChangeShapeType="1"/>
            </p:cNvSpPr>
            <p:nvPr/>
          </p:nvSpPr>
          <p:spPr bwMode="auto">
            <a:xfrm flipH="1">
              <a:off x="2472" y="1117"/>
              <a:ext cx="227" cy="227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49045" name="Shape"/>
            <p:cNvSpPr>
              <a:spLocks noChangeShapeType="1"/>
            </p:cNvSpPr>
            <p:nvPr/>
          </p:nvSpPr>
          <p:spPr bwMode="auto">
            <a:xfrm flipH="1">
              <a:off x="2562" y="1117"/>
              <a:ext cx="227" cy="227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049046" name="Shape"/>
          <p:cNvSpPr>
            <a:spLocks noChangeArrowheads="1"/>
          </p:cNvSpPr>
          <p:nvPr/>
        </p:nvSpPr>
        <p:spPr bwMode="auto">
          <a:xfrm>
            <a:off x="1763713" y="2581275"/>
            <a:ext cx="144462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endParaRPr lang="zh-CN" altLang="en-US"/>
          </a:p>
        </p:txBody>
      </p:sp>
      <p:sp>
        <p:nvSpPr>
          <p:cNvPr id="1049047" name="Shape"/>
          <p:cNvSpPr>
            <a:spLocks noChangeArrowheads="1"/>
          </p:cNvSpPr>
          <p:nvPr/>
        </p:nvSpPr>
        <p:spPr bwMode="auto">
          <a:xfrm>
            <a:off x="3636963" y="2581275"/>
            <a:ext cx="144462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endParaRPr lang="zh-CN" altLang="en-US"/>
          </a:p>
        </p:txBody>
      </p:sp>
      <p:sp>
        <p:nvSpPr>
          <p:cNvPr id="1049048" name="Shape"/>
          <p:cNvSpPr>
            <a:spLocks noChangeArrowheads="1"/>
          </p:cNvSpPr>
          <p:nvPr/>
        </p:nvSpPr>
        <p:spPr bwMode="auto">
          <a:xfrm>
            <a:off x="3997325" y="2105025"/>
            <a:ext cx="144463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endParaRPr lang="zh-CN" altLang="en-US"/>
          </a:p>
        </p:txBody>
      </p:sp>
      <p:sp>
        <p:nvSpPr>
          <p:cNvPr id="1049049" name="Shape"/>
          <p:cNvSpPr>
            <a:spLocks noChangeArrowheads="1"/>
          </p:cNvSpPr>
          <p:nvPr/>
        </p:nvSpPr>
        <p:spPr bwMode="auto">
          <a:xfrm>
            <a:off x="6445250" y="2513013"/>
            <a:ext cx="144463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endParaRPr lang="zh-CN" altLang="en-US"/>
          </a:p>
        </p:txBody>
      </p:sp>
      <p:sp>
        <p:nvSpPr>
          <p:cNvPr id="1049050" name="Shape"/>
          <p:cNvSpPr txBox="1">
            <a:spLocks noChangeArrowheads="1"/>
          </p:cNvSpPr>
          <p:nvPr/>
        </p:nvSpPr>
        <p:spPr bwMode="auto">
          <a:xfrm>
            <a:off x="2844800" y="1757363"/>
            <a:ext cx="935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800">
                <a:solidFill>
                  <a:srgbClr val="FF0066"/>
                </a:solidFill>
                <a:latin typeface="黑体" pitchFamily="49" charset="-122"/>
                <a:ea typeface="黑体" pitchFamily="49" charset="-122"/>
              </a:rPr>
              <a:t>千米</a:t>
            </a:r>
          </a:p>
        </p:txBody>
      </p:sp>
      <p:sp>
        <p:nvSpPr>
          <p:cNvPr id="1049051" name="Shape"/>
          <p:cNvSpPr>
            <a:spLocks noChangeArrowheads="1"/>
          </p:cNvSpPr>
          <p:nvPr/>
        </p:nvSpPr>
        <p:spPr bwMode="auto">
          <a:xfrm>
            <a:off x="107950" y="188913"/>
            <a:ext cx="2879725" cy="79216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r>
              <a:rPr lang="zh-CN" altLang="en-US" sz="3600">
                <a:solidFill>
                  <a:srgbClr val="262626"/>
                </a:solidFill>
                <a:latin typeface="黑体" pitchFamily="49" charset="-122"/>
                <a:ea typeface="黑体" pitchFamily="49" charset="-122"/>
              </a:rPr>
              <a:t>点击生活</a:t>
            </a:r>
            <a:endParaRPr lang="zh-CN" altLang="en-US"/>
          </a:p>
        </p:txBody>
      </p:sp>
      <p:sp>
        <p:nvSpPr>
          <p:cNvPr id="1049052" name="Shape"/>
          <p:cNvSpPr txBox="1">
            <a:spLocks noChangeArrowheads="1"/>
          </p:cNvSpPr>
          <p:nvPr/>
        </p:nvSpPr>
        <p:spPr bwMode="auto">
          <a:xfrm>
            <a:off x="2339975" y="1541463"/>
            <a:ext cx="1119188" cy="70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28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28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9053" name="Shape"/>
          <p:cNvSpPr txBox="1">
            <a:spLocks noChangeArrowheads="1"/>
          </p:cNvSpPr>
          <p:nvPr/>
        </p:nvSpPr>
        <p:spPr bwMode="auto">
          <a:xfrm>
            <a:off x="2484438" y="2060575"/>
            <a:ext cx="1460500" cy="70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28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5</a:t>
            </a:r>
          </a:p>
        </p:txBody>
      </p:sp>
      <p:sp>
        <p:nvSpPr>
          <p:cNvPr id="1049054" name="Shape"/>
          <p:cNvSpPr>
            <a:spLocks noChangeShapeType="1"/>
          </p:cNvSpPr>
          <p:nvPr/>
        </p:nvSpPr>
        <p:spPr bwMode="auto">
          <a:xfrm>
            <a:off x="2411413" y="2060575"/>
            <a:ext cx="488950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9055" name="Shape"/>
          <p:cNvSpPr txBox="1">
            <a:spLocks noChangeArrowheads="1"/>
          </p:cNvSpPr>
          <p:nvPr/>
        </p:nvSpPr>
        <p:spPr bwMode="auto">
          <a:xfrm>
            <a:off x="4976813" y="1557338"/>
            <a:ext cx="1119187" cy="70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28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28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5</a:t>
            </a:r>
          </a:p>
        </p:txBody>
      </p:sp>
      <p:sp>
        <p:nvSpPr>
          <p:cNvPr id="1049056" name="Shape"/>
          <p:cNvSpPr txBox="1">
            <a:spLocks noChangeArrowheads="1"/>
          </p:cNvSpPr>
          <p:nvPr/>
        </p:nvSpPr>
        <p:spPr bwMode="auto">
          <a:xfrm>
            <a:off x="5075238" y="2046288"/>
            <a:ext cx="1333500" cy="701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28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9057" name="Shape"/>
          <p:cNvSpPr>
            <a:spLocks noChangeShapeType="1"/>
          </p:cNvSpPr>
          <p:nvPr/>
        </p:nvSpPr>
        <p:spPr bwMode="auto">
          <a:xfrm>
            <a:off x="5076825" y="2060575"/>
            <a:ext cx="488950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9058" name="Shape"/>
          <p:cNvSpPr txBox="1">
            <a:spLocks noChangeArrowheads="1"/>
          </p:cNvSpPr>
          <p:nvPr/>
        </p:nvSpPr>
        <p:spPr bwMode="auto">
          <a:xfrm>
            <a:off x="5508625" y="1757363"/>
            <a:ext cx="935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800">
                <a:solidFill>
                  <a:srgbClr val="FF0066"/>
                </a:solidFill>
                <a:latin typeface="黑体" pitchFamily="49" charset="-122"/>
                <a:ea typeface="黑体" pitchFamily="49" charset="-122"/>
              </a:rPr>
              <a:t>千米</a:t>
            </a:r>
          </a:p>
        </p:txBody>
      </p:sp>
      <p:sp>
        <p:nvSpPr>
          <p:cNvPr id="1049059" name="Shape"/>
          <p:cNvSpPr txBox="1">
            <a:spLocks noChangeArrowheads="1"/>
          </p:cNvSpPr>
          <p:nvPr/>
        </p:nvSpPr>
        <p:spPr bwMode="auto">
          <a:xfrm>
            <a:off x="6588125" y="4724400"/>
            <a:ext cx="935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80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千米</a:t>
            </a:r>
          </a:p>
        </p:txBody>
      </p:sp>
      <p:sp>
        <p:nvSpPr>
          <p:cNvPr id="1049060" name="Shape"/>
          <p:cNvSpPr txBox="1">
            <a:spLocks noChangeArrowheads="1"/>
          </p:cNvSpPr>
          <p:nvPr/>
        </p:nvSpPr>
        <p:spPr bwMode="auto">
          <a:xfrm>
            <a:off x="2952750" y="620713"/>
            <a:ext cx="673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zh-CN" altLang="en-US" sz="2800">
                <a:solidFill>
                  <a:srgbClr val="002060"/>
                </a:solidFill>
                <a:latin typeface="Arial Unicode MS" charset="0"/>
                <a:ea typeface="黑体" pitchFamily="49" charset="-122"/>
                <a:cs typeface="Arial Unicode MS" charset="0"/>
              </a:rPr>
              <a:t>抢答：下面的问题口答列式，再计算。</a:t>
            </a:r>
            <a:endParaRPr lang="zh-CN" altLang="en-US" sz="2800">
              <a:solidFill>
                <a:srgbClr val="000000"/>
              </a:solidFill>
              <a:ea typeface="黑体" pitchFamily="49" charset="-122"/>
              <a:cs typeface="Arial Unicode MS" charset="0"/>
            </a:endParaRPr>
          </a:p>
        </p:txBody>
      </p:sp>
      <p:sp>
        <p:nvSpPr>
          <p:cNvPr id="1049061" name="Shape"/>
          <p:cNvSpPr txBox="1">
            <a:spLocks noChangeArrowheads="1"/>
          </p:cNvSpPr>
          <p:nvPr/>
        </p:nvSpPr>
        <p:spPr bwMode="auto">
          <a:xfrm>
            <a:off x="250825" y="3348038"/>
            <a:ext cx="9577388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latinLnBrk="1">
              <a:spcBef>
                <a:spcPct val="50000"/>
              </a:spcBef>
              <a:buSzPct val="100000"/>
            </a:pPr>
            <a:r>
              <a:rPr lang="en-US" altLang="zh-CN" sz="2800">
                <a:solidFill>
                  <a:srgbClr val="000066"/>
                </a:solidFill>
                <a:latin typeface="黑体" pitchFamily="49" charset="-122"/>
                <a:ea typeface="黑体" pitchFamily="49" charset="-122"/>
              </a:rPr>
              <a:t>(3)</a:t>
            </a:r>
            <a:r>
              <a:rPr lang="zh-CN" altLang="en-US" sz="2800">
                <a:solidFill>
                  <a:srgbClr val="000066"/>
                </a:solidFill>
                <a:latin typeface="黑体" pitchFamily="49" charset="-122"/>
                <a:ea typeface="黑体" pitchFamily="49" charset="-122"/>
              </a:rPr>
              <a:t>小明从家经学校到体育馆要走</a:t>
            </a:r>
            <a:r>
              <a:rPr lang="en-US" altLang="zh-CN" sz="2800">
                <a:solidFill>
                  <a:srgbClr val="000066"/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2800">
                <a:solidFill>
                  <a:srgbClr val="000066"/>
                </a:solidFill>
                <a:latin typeface="黑体" pitchFamily="49" charset="-122"/>
                <a:ea typeface="黑体" pitchFamily="49" charset="-122"/>
              </a:rPr>
              <a:t>千米，他家到学校有</a:t>
            </a:r>
          </a:p>
          <a:p>
            <a:pPr marL="457200" indent="-457200" latinLnBrk="1">
              <a:spcBef>
                <a:spcPct val="50000"/>
              </a:spcBef>
              <a:buSzPct val="100000"/>
            </a:pPr>
            <a:r>
              <a:rPr lang="zh-CN" altLang="en-US" sz="2800">
                <a:solidFill>
                  <a:srgbClr val="000066"/>
                </a:solidFill>
                <a:latin typeface="黑体" pitchFamily="49" charset="-122"/>
                <a:ea typeface="黑体" pitchFamily="49" charset="-122"/>
              </a:rPr>
              <a:t>多远？</a:t>
            </a:r>
          </a:p>
        </p:txBody>
      </p:sp>
      <p:sp>
        <p:nvSpPr>
          <p:cNvPr id="1049062" name="Shape"/>
          <p:cNvSpPr txBox="1">
            <a:spLocks noChangeArrowheads="1"/>
          </p:cNvSpPr>
          <p:nvPr/>
        </p:nvSpPr>
        <p:spPr bwMode="auto">
          <a:xfrm>
            <a:off x="5686425" y="4437063"/>
            <a:ext cx="1765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1</a:t>
            </a:r>
          </a:p>
        </p:txBody>
      </p:sp>
      <p:sp>
        <p:nvSpPr>
          <p:cNvPr id="1049063" name="Shape"/>
          <p:cNvSpPr txBox="1">
            <a:spLocks noChangeArrowheads="1"/>
          </p:cNvSpPr>
          <p:nvPr/>
        </p:nvSpPr>
        <p:spPr bwMode="auto">
          <a:xfrm>
            <a:off x="1547813" y="4437063"/>
            <a:ext cx="11191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 4</a:t>
            </a:r>
          </a:p>
        </p:txBody>
      </p:sp>
      <p:sp>
        <p:nvSpPr>
          <p:cNvPr id="1049064" name="Shape"/>
          <p:cNvSpPr txBox="1">
            <a:spLocks noChangeArrowheads="1"/>
          </p:cNvSpPr>
          <p:nvPr/>
        </p:nvSpPr>
        <p:spPr bwMode="auto">
          <a:xfrm>
            <a:off x="1654175" y="5013325"/>
            <a:ext cx="13335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5</a:t>
            </a:r>
          </a:p>
        </p:txBody>
      </p:sp>
      <p:sp>
        <p:nvSpPr>
          <p:cNvPr id="1049065" name="Shape"/>
          <p:cNvSpPr txBox="1">
            <a:spLocks noChangeArrowheads="1"/>
          </p:cNvSpPr>
          <p:nvPr/>
        </p:nvSpPr>
        <p:spPr bwMode="auto">
          <a:xfrm>
            <a:off x="357188" y="4719638"/>
            <a:ext cx="11191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 1</a:t>
            </a:r>
          </a:p>
        </p:txBody>
      </p:sp>
      <p:sp>
        <p:nvSpPr>
          <p:cNvPr id="1049066" name="Shape"/>
          <p:cNvSpPr txBox="1">
            <a:spLocks noChangeArrowheads="1"/>
          </p:cNvSpPr>
          <p:nvPr/>
        </p:nvSpPr>
        <p:spPr bwMode="auto">
          <a:xfrm>
            <a:off x="4140200" y="4435475"/>
            <a:ext cx="1120775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 4</a:t>
            </a:r>
          </a:p>
        </p:txBody>
      </p:sp>
      <p:sp>
        <p:nvSpPr>
          <p:cNvPr id="1049067" name="Shape"/>
          <p:cNvSpPr txBox="1">
            <a:spLocks noChangeArrowheads="1"/>
          </p:cNvSpPr>
          <p:nvPr/>
        </p:nvSpPr>
        <p:spPr bwMode="auto">
          <a:xfrm>
            <a:off x="5724525" y="5011738"/>
            <a:ext cx="144145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5</a:t>
            </a:r>
          </a:p>
        </p:txBody>
      </p:sp>
      <p:sp>
        <p:nvSpPr>
          <p:cNvPr id="1049068" name="Shape"/>
          <p:cNvSpPr>
            <a:spLocks noChangeShapeType="1"/>
          </p:cNvSpPr>
          <p:nvPr/>
        </p:nvSpPr>
        <p:spPr bwMode="auto">
          <a:xfrm>
            <a:off x="5580063" y="5013325"/>
            <a:ext cx="720725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9069" name="Shape"/>
          <p:cNvSpPr txBox="1">
            <a:spLocks noChangeArrowheads="1"/>
          </p:cNvSpPr>
          <p:nvPr/>
        </p:nvSpPr>
        <p:spPr bwMode="auto">
          <a:xfrm>
            <a:off x="2803525" y="4435475"/>
            <a:ext cx="1120775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 5</a:t>
            </a:r>
          </a:p>
        </p:txBody>
      </p:sp>
      <p:sp>
        <p:nvSpPr>
          <p:cNvPr id="1049070" name="Shape"/>
          <p:cNvSpPr txBox="1">
            <a:spLocks noChangeArrowheads="1"/>
          </p:cNvSpPr>
          <p:nvPr/>
        </p:nvSpPr>
        <p:spPr bwMode="auto">
          <a:xfrm>
            <a:off x="2876550" y="5013325"/>
            <a:ext cx="1335088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5</a:t>
            </a:r>
          </a:p>
        </p:txBody>
      </p:sp>
      <p:sp>
        <p:nvSpPr>
          <p:cNvPr id="1049071" name="Shape"/>
          <p:cNvSpPr>
            <a:spLocks noChangeShapeType="1"/>
          </p:cNvSpPr>
          <p:nvPr/>
        </p:nvSpPr>
        <p:spPr bwMode="auto">
          <a:xfrm>
            <a:off x="2771775" y="5008563"/>
            <a:ext cx="576263" cy="4762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9072" name="Shape"/>
          <p:cNvSpPr txBox="1">
            <a:spLocks noChangeArrowheads="1"/>
          </p:cNvSpPr>
          <p:nvPr/>
        </p:nvSpPr>
        <p:spPr bwMode="auto">
          <a:xfrm>
            <a:off x="2268538" y="4724400"/>
            <a:ext cx="720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</a:rPr>
              <a:t>=</a:t>
            </a:r>
          </a:p>
        </p:txBody>
      </p:sp>
      <p:sp>
        <p:nvSpPr>
          <p:cNvPr id="1049073" name="Shape"/>
          <p:cNvSpPr>
            <a:spLocks noChangeShapeType="1"/>
          </p:cNvSpPr>
          <p:nvPr/>
        </p:nvSpPr>
        <p:spPr bwMode="auto">
          <a:xfrm>
            <a:off x="4140200" y="5013325"/>
            <a:ext cx="647700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9074" name="Shape"/>
          <p:cNvSpPr txBox="1">
            <a:spLocks noChangeArrowheads="1"/>
          </p:cNvSpPr>
          <p:nvPr/>
        </p:nvSpPr>
        <p:spPr bwMode="auto">
          <a:xfrm>
            <a:off x="5076825" y="4652963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049075" name="Shape"/>
          <p:cNvSpPr txBox="1">
            <a:spLocks noChangeArrowheads="1"/>
          </p:cNvSpPr>
          <p:nvPr/>
        </p:nvSpPr>
        <p:spPr bwMode="auto">
          <a:xfrm>
            <a:off x="4284663" y="5013325"/>
            <a:ext cx="14398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chemeClr val="tx1"/>
                </a:solidFill>
                <a:latin typeface="Arial Unicode MS" charset="0"/>
                <a:ea typeface="黑体" pitchFamily="49" charset="-122"/>
              </a:rPr>
              <a:t>5</a:t>
            </a:r>
          </a:p>
        </p:txBody>
      </p:sp>
      <p:sp>
        <p:nvSpPr>
          <p:cNvPr id="1049076" name="Shape"/>
          <p:cNvSpPr txBox="1">
            <a:spLocks noChangeArrowheads="1"/>
          </p:cNvSpPr>
          <p:nvPr/>
        </p:nvSpPr>
        <p:spPr bwMode="auto">
          <a:xfrm>
            <a:off x="5508625" y="4724400"/>
            <a:ext cx="3095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/>
            <a:r>
              <a:rPr lang="zh-CN" altLang="en-US" sz="320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（ </a:t>
            </a:r>
            <a:r>
              <a:rPr lang="zh-CN" altLang="en-US" sz="3200" b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</a:t>
            </a:r>
            <a:r>
              <a:rPr lang="zh-CN" altLang="en-US" sz="320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 ）</a:t>
            </a:r>
          </a:p>
        </p:txBody>
      </p:sp>
      <p:sp>
        <p:nvSpPr>
          <p:cNvPr id="1049077" name="Shape"/>
          <p:cNvSpPr>
            <a:spLocks noChangeShapeType="1"/>
          </p:cNvSpPr>
          <p:nvPr/>
        </p:nvSpPr>
        <p:spPr bwMode="auto">
          <a:xfrm flipV="1">
            <a:off x="1619250" y="5003800"/>
            <a:ext cx="546100" cy="9525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9078" name="Shape"/>
          <p:cNvSpPr txBox="1">
            <a:spLocks noChangeArrowheads="1"/>
          </p:cNvSpPr>
          <p:nvPr/>
        </p:nvSpPr>
        <p:spPr bwMode="auto">
          <a:xfrm>
            <a:off x="755650" y="4365625"/>
            <a:ext cx="830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/>
            <a:r>
              <a:rPr lang="en-US" altLang="zh-CN" sz="4000">
                <a:solidFill>
                  <a:schemeClr val="tx1"/>
                </a:solidFill>
                <a:latin typeface="Arial Unicode MS" charset="0"/>
              </a:rPr>
              <a:t>_</a:t>
            </a:r>
          </a:p>
        </p:txBody>
      </p:sp>
      <p:sp>
        <p:nvSpPr>
          <p:cNvPr id="1049079" name="Shape"/>
          <p:cNvSpPr txBox="1">
            <a:spLocks noChangeArrowheads="1"/>
          </p:cNvSpPr>
          <p:nvPr/>
        </p:nvSpPr>
        <p:spPr bwMode="auto">
          <a:xfrm>
            <a:off x="3348038" y="4383088"/>
            <a:ext cx="830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/>
            <a:r>
              <a:rPr lang="en-US" altLang="zh-CN" sz="4000">
                <a:solidFill>
                  <a:schemeClr val="tx1"/>
                </a:solidFill>
                <a:latin typeface="Arial Unicode MS" charset="0"/>
              </a:rPr>
              <a:t>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9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9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49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49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49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49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49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49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49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49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49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49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49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49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49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049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49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049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049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049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059" grpId="0"/>
      <p:bldP spid="1049061" grpId="0"/>
      <p:bldP spid="1049062" grpId="0"/>
      <p:bldP spid="1049063" grpId="0"/>
      <p:bldP spid="1049064" grpId="0"/>
      <p:bldP spid="1049065" grpId="0"/>
      <p:bldP spid="1049066" grpId="0"/>
      <p:bldP spid="1049067" grpId="0"/>
      <p:bldP spid="1049068" grpId="0" animBg="1"/>
      <p:bldP spid="1049069" grpId="0"/>
      <p:bldP spid="1049070" grpId="0"/>
      <p:bldP spid="1049071" grpId="0" animBg="1"/>
      <p:bldP spid="1049072" grpId="0"/>
      <p:bldP spid="1049073" grpId="0" animBg="1"/>
      <p:bldP spid="1049074" grpId="0"/>
      <p:bldP spid="1049075" grpId="0"/>
      <p:bldP spid="1049076" grpId="0"/>
      <p:bldP spid="1049077" grpId="0" animBg="1"/>
      <p:bldP spid="1049078" grpId="0"/>
      <p:bldP spid="104907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Shape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908050"/>
            <a:ext cx="1871662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7154" name="Shape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5600" y="2205038"/>
            <a:ext cx="4318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7155" name="Shape"/>
          <p:cNvPicPr>
            <a:picLocks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27313" y="2205038"/>
            <a:ext cx="504825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7156" name="Shape"/>
          <p:cNvPicPr>
            <a:picLocks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3438" y="1341438"/>
            <a:ext cx="4318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9080" name="Shape"/>
          <p:cNvSpPr txBox="1">
            <a:spLocks noChangeArrowheads="1"/>
          </p:cNvSpPr>
          <p:nvPr/>
        </p:nvSpPr>
        <p:spPr bwMode="auto">
          <a:xfrm>
            <a:off x="468313" y="981075"/>
            <a:ext cx="3240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400">
                <a:solidFill>
                  <a:srgbClr val="000000"/>
                </a:solidFill>
                <a:latin typeface="Times New Roman" pitchFamily="18" charset="0"/>
              </a:rPr>
              <a:t>妈妈买回一个蛋糕，</a:t>
            </a:r>
            <a:r>
              <a:rPr lang="zh-CN" altLang="en-US" sz="2400" b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049081" name="Shape"/>
          <p:cNvSpPr txBox="1">
            <a:spLocks noChangeArrowheads="1"/>
          </p:cNvSpPr>
          <p:nvPr/>
        </p:nvSpPr>
        <p:spPr bwMode="auto">
          <a:xfrm>
            <a:off x="468313" y="1628775"/>
            <a:ext cx="4176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4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小明说：“我吃了这块蛋糕的</a:t>
            </a:r>
            <a:r>
              <a:rPr lang="zh-CN" altLang="en-US" sz="2400" b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 </a:t>
            </a:r>
          </a:p>
        </p:txBody>
      </p:sp>
      <p:sp>
        <p:nvSpPr>
          <p:cNvPr id="1049082" name="Shape"/>
          <p:cNvSpPr txBox="1">
            <a:spLocks noChangeArrowheads="1"/>
          </p:cNvSpPr>
          <p:nvPr/>
        </p:nvSpPr>
        <p:spPr bwMode="auto">
          <a:xfrm>
            <a:off x="5076825" y="1700213"/>
            <a:ext cx="35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400" b="0">
                <a:solidFill>
                  <a:srgbClr val="000000"/>
                </a:solidFill>
                <a:latin typeface="Times New Roman" pitchFamily="18" charset="0"/>
              </a:rPr>
              <a:t>，</a:t>
            </a:r>
          </a:p>
        </p:txBody>
      </p:sp>
      <p:sp>
        <p:nvSpPr>
          <p:cNvPr id="1049083" name="Shape"/>
          <p:cNvSpPr txBox="1">
            <a:spLocks noChangeArrowheads="1"/>
          </p:cNvSpPr>
          <p:nvPr/>
        </p:nvSpPr>
        <p:spPr bwMode="auto">
          <a:xfrm>
            <a:off x="250825" y="2349500"/>
            <a:ext cx="2808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4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妈妈吃了它的 </a:t>
            </a:r>
          </a:p>
        </p:txBody>
      </p:sp>
      <p:sp>
        <p:nvSpPr>
          <p:cNvPr id="1049084" name="Shape"/>
          <p:cNvSpPr txBox="1">
            <a:spLocks noChangeArrowheads="1"/>
          </p:cNvSpPr>
          <p:nvPr/>
        </p:nvSpPr>
        <p:spPr bwMode="auto">
          <a:xfrm>
            <a:off x="3203575" y="2420938"/>
            <a:ext cx="35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400" b="0">
                <a:solidFill>
                  <a:srgbClr val="000000"/>
                </a:solidFill>
                <a:latin typeface="Times New Roman" pitchFamily="18" charset="0"/>
              </a:rPr>
              <a:t>，</a:t>
            </a:r>
          </a:p>
        </p:txBody>
      </p:sp>
      <p:sp>
        <p:nvSpPr>
          <p:cNvPr id="1049085" name="Shape"/>
          <p:cNvSpPr txBox="1">
            <a:spLocks noChangeArrowheads="1"/>
          </p:cNvSpPr>
          <p:nvPr/>
        </p:nvSpPr>
        <p:spPr bwMode="auto">
          <a:xfrm>
            <a:off x="2987675" y="2420938"/>
            <a:ext cx="3024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4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爸爸吃了它的</a:t>
            </a:r>
            <a:r>
              <a:rPr lang="zh-CN" altLang="en-US" sz="2400" b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 </a:t>
            </a:r>
          </a:p>
        </p:txBody>
      </p:sp>
      <p:sp>
        <p:nvSpPr>
          <p:cNvPr id="1049086" name="Shape"/>
          <p:cNvSpPr txBox="1">
            <a:spLocks noChangeArrowheads="1"/>
          </p:cNvSpPr>
          <p:nvPr/>
        </p:nvSpPr>
        <p:spPr bwMode="auto">
          <a:xfrm>
            <a:off x="6011863" y="2492375"/>
            <a:ext cx="360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en-US" altLang="zh-CN" sz="2400" b="0">
                <a:solidFill>
                  <a:srgbClr val="000000"/>
                </a:solidFill>
                <a:latin typeface="宋体" charset="-122"/>
              </a:rPr>
              <a:t>,</a:t>
            </a:r>
          </a:p>
        </p:txBody>
      </p:sp>
      <p:pic>
        <p:nvPicPr>
          <p:cNvPr id="2097157" name="Shape">
            <a:hlinkClick r:id="rId6" action="ppaction://hlinksldjump"/>
          </p:cNvPr>
          <p:cNvPicPr>
            <a:picLocks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08850" y="4724400"/>
            <a:ext cx="15811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5" name="Shape"/>
          <p:cNvGrpSpPr/>
          <p:nvPr/>
        </p:nvGrpSpPr>
        <p:grpSpPr bwMode="auto">
          <a:xfrm>
            <a:off x="755650" y="3860800"/>
            <a:ext cx="2087563" cy="865188"/>
            <a:chOff x="476" y="2432"/>
            <a:chExt cx="1315" cy="545"/>
          </a:xfrm>
        </p:grpSpPr>
        <p:pic>
          <p:nvPicPr>
            <p:cNvPr id="2097158" name="Shape"/>
            <p:cNvPicPr>
              <a:picLocks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6" y="2432"/>
              <a:ext cx="272" cy="5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9087" name="Shape"/>
            <p:cNvSpPr>
              <a:spLocks noChangeArrowheads="1"/>
            </p:cNvSpPr>
            <p:nvPr/>
          </p:nvSpPr>
          <p:spPr bwMode="auto">
            <a:xfrm>
              <a:off x="703" y="2523"/>
              <a:ext cx="3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latinLnBrk="1">
                <a:buSzPct val="100000"/>
              </a:pPr>
              <a:r>
                <a:rPr lang="zh-CN" altLang="en-US" sz="2400" b="0">
                  <a:solidFill>
                    <a:srgbClr val="000000"/>
                  </a:solidFill>
                  <a:latin typeface="Times New Roman" pitchFamily="18" charset="0"/>
                </a:rPr>
                <a:t>﹢</a:t>
              </a:r>
            </a:p>
          </p:txBody>
        </p:sp>
        <p:pic>
          <p:nvPicPr>
            <p:cNvPr id="2097159" name="Shape"/>
            <p:cNvPicPr>
              <a:picLocks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75" y="2432"/>
              <a:ext cx="318" cy="5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9088" name="Shape"/>
            <p:cNvSpPr>
              <a:spLocks noChangeArrowheads="1"/>
            </p:cNvSpPr>
            <p:nvPr/>
          </p:nvSpPr>
          <p:spPr bwMode="auto">
            <a:xfrm>
              <a:off x="1247" y="2523"/>
              <a:ext cx="3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latinLnBrk="1">
                <a:buSzPct val="100000"/>
              </a:pPr>
              <a:r>
                <a:rPr lang="zh-CN" altLang="en-US" sz="2400" b="0">
                  <a:solidFill>
                    <a:srgbClr val="000000"/>
                  </a:solidFill>
                  <a:latin typeface="Times New Roman" pitchFamily="18" charset="0"/>
                </a:rPr>
                <a:t>﹢</a:t>
              </a:r>
            </a:p>
          </p:txBody>
        </p:sp>
        <p:pic>
          <p:nvPicPr>
            <p:cNvPr id="2097160" name="Shape"/>
            <p:cNvPicPr>
              <a:picLocks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19" y="2432"/>
              <a:ext cx="272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6" name="Shape"/>
          <p:cNvGrpSpPr/>
          <p:nvPr/>
        </p:nvGrpSpPr>
        <p:grpSpPr bwMode="auto">
          <a:xfrm>
            <a:off x="2843213" y="3860800"/>
            <a:ext cx="2678112" cy="863600"/>
            <a:chOff x="1791" y="2432"/>
            <a:chExt cx="1687" cy="544"/>
          </a:xfrm>
        </p:grpSpPr>
        <p:sp>
          <p:nvSpPr>
            <p:cNvPr id="1049089" name="Shape"/>
            <p:cNvSpPr txBox="1">
              <a:spLocks noChangeArrowheads="1"/>
            </p:cNvSpPr>
            <p:nvPr/>
          </p:nvSpPr>
          <p:spPr bwMode="auto">
            <a:xfrm>
              <a:off x="1791" y="2568"/>
              <a:ext cx="3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latinLnBrk="1">
                <a:spcBef>
                  <a:spcPct val="50000"/>
                </a:spcBef>
                <a:buSzPct val="100000"/>
              </a:pPr>
              <a:r>
                <a:rPr lang="en-US" altLang="zh-CN" sz="2400" b="0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</a:p>
          </p:txBody>
        </p:sp>
        <p:pic>
          <p:nvPicPr>
            <p:cNvPr id="2097161" name="Shape"/>
            <p:cNvPicPr>
              <a:picLocks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064" y="2432"/>
              <a:ext cx="289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9090" name="Shape"/>
            <p:cNvSpPr>
              <a:spLocks noChangeArrowheads="1"/>
            </p:cNvSpPr>
            <p:nvPr/>
          </p:nvSpPr>
          <p:spPr bwMode="auto">
            <a:xfrm>
              <a:off x="2934" y="2568"/>
              <a:ext cx="3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latinLnBrk="1">
                <a:buSzPct val="100000"/>
              </a:pPr>
              <a:r>
                <a:rPr lang="zh-CN" altLang="en-US" sz="2400" b="0">
                  <a:solidFill>
                    <a:srgbClr val="000000"/>
                  </a:solidFill>
                  <a:latin typeface="Times New Roman" pitchFamily="18" charset="0"/>
                </a:rPr>
                <a:t>﹢</a:t>
              </a:r>
            </a:p>
          </p:txBody>
        </p:sp>
        <p:sp>
          <p:nvSpPr>
            <p:cNvPr id="1049091" name="Shape"/>
            <p:cNvSpPr>
              <a:spLocks noChangeArrowheads="1"/>
            </p:cNvSpPr>
            <p:nvPr/>
          </p:nvSpPr>
          <p:spPr bwMode="auto">
            <a:xfrm>
              <a:off x="2390" y="2568"/>
              <a:ext cx="3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latinLnBrk="1">
                <a:buSzPct val="100000"/>
              </a:pPr>
              <a:r>
                <a:rPr lang="zh-CN" altLang="en-US" sz="2400" b="0">
                  <a:solidFill>
                    <a:srgbClr val="000000"/>
                  </a:solidFill>
                  <a:latin typeface="Times New Roman" pitchFamily="18" charset="0"/>
                </a:rPr>
                <a:t>﹢</a:t>
              </a:r>
            </a:p>
          </p:txBody>
        </p:sp>
        <p:pic>
          <p:nvPicPr>
            <p:cNvPr id="2097162" name="Shape"/>
            <p:cNvPicPr>
              <a:picLocks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2662" y="2432"/>
              <a:ext cx="272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97163" name="Shape"/>
            <p:cNvPicPr>
              <a:picLocks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06" y="2432"/>
              <a:ext cx="272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7" name="Shape"/>
          <p:cNvGrpSpPr/>
          <p:nvPr/>
        </p:nvGrpSpPr>
        <p:grpSpPr bwMode="auto">
          <a:xfrm>
            <a:off x="5580063" y="3860800"/>
            <a:ext cx="877887" cy="863600"/>
            <a:chOff x="3515" y="2432"/>
            <a:chExt cx="553" cy="544"/>
          </a:xfrm>
        </p:grpSpPr>
        <p:sp>
          <p:nvSpPr>
            <p:cNvPr id="1049092" name="Shape"/>
            <p:cNvSpPr txBox="1">
              <a:spLocks noChangeArrowheads="1"/>
            </p:cNvSpPr>
            <p:nvPr/>
          </p:nvSpPr>
          <p:spPr bwMode="auto">
            <a:xfrm>
              <a:off x="3515" y="2568"/>
              <a:ext cx="3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latinLnBrk="1">
                <a:spcBef>
                  <a:spcPct val="50000"/>
                </a:spcBef>
                <a:buSzPct val="100000"/>
              </a:pPr>
              <a:r>
                <a:rPr lang="en-US" altLang="zh-CN" sz="2400" b="0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</a:p>
          </p:txBody>
        </p:sp>
        <p:pic>
          <p:nvPicPr>
            <p:cNvPr id="2097164" name="Shape"/>
            <p:cNvPicPr>
              <a:picLocks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3779" y="2432"/>
              <a:ext cx="289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8" name="Shape"/>
          <p:cNvGrpSpPr/>
          <p:nvPr/>
        </p:nvGrpSpPr>
        <p:grpSpPr bwMode="auto">
          <a:xfrm>
            <a:off x="827088" y="4868863"/>
            <a:ext cx="1730375" cy="863600"/>
            <a:chOff x="521" y="3067"/>
            <a:chExt cx="1090" cy="544"/>
          </a:xfrm>
        </p:grpSpPr>
        <p:pic>
          <p:nvPicPr>
            <p:cNvPr id="2097165" name="Shape"/>
            <p:cNvPicPr>
              <a:picLocks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521" y="3067"/>
              <a:ext cx="289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9093" name="Shape"/>
            <p:cNvSpPr>
              <a:spLocks noChangeArrowheads="1"/>
            </p:cNvSpPr>
            <p:nvPr/>
          </p:nvSpPr>
          <p:spPr bwMode="auto">
            <a:xfrm>
              <a:off x="930" y="3203"/>
              <a:ext cx="3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latinLnBrk="1">
                <a:buSzPct val="100000"/>
              </a:pPr>
              <a:r>
                <a:rPr lang="zh-CN" altLang="en-US" sz="2400" b="0">
                  <a:solidFill>
                    <a:srgbClr val="000000"/>
                  </a:solidFill>
                  <a:latin typeface="Times New Roman" pitchFamily="18" charset="0"/>
                </a:rPr>
                <a:t>﹥</a:t>
              </a:r>
            </a:p>
          </p:txBody>
        </p:sp>
        <p:sp>
          <p:nvSpPr>
            <p:cNvPr id="1049094" name="Shape"/>
            <p:cNvSpPr txBox="1">
              <a:spLocks noChangeArrowheads="1"/>
            </p:cNvSpPr>
            <p:nvPr/>
          </p:nvSpPr>
          <p:spPr bwMode="auto">
            <a:xfrm>
              <a:off x="1202" y="3203"/>
              <a:ext cx="40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latinLnBrk="1">
                <a:spcBef>
                  <a:spcPct val="50000"/>
                </a:spcBef>
                <a:buSzPct val="100000"/>
              </a:pPr>
              <a:r>
                <a:rPr lang="en-US" altLang="zh-CN" sz="2400" b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sp>
        <p:nvSpPr>
          <p:cNvPr id="1049095" name="Shape"/>
          <p:cNvSpPr txBox="1">
            <a:spLocks noChangeArrowheads="1"/>
          </p:cNvSpPr>
          <p:nvPr/>
        </p:nvSpPr>
        <p:spPr bwMode="auto">
          <a:xfrm>
            <a:off x="3635375" y="5589588"/>
            <a:ext cx="4105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4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答：小明说的话是错误的。</a:t>
            </a:r>
          </a:p>
        </p:txBody>
      </p:sp>
      <p:sp>
        <p:nvSpPr>
          <p:cNvPr id="1049096" name="Shape"/>
          <p:cNvSpPr>
            <a:spLocks noChangeArrowheads="1"/>
          </p:cNvSpPr>
          <p:nvPr/>
        </p:nvSpPr>
        <p:spPr bwMode="auto">
          <a:xfrm>
            <a:off x="107950" y="115888"/>
            <a:ext cx="2952750" cy="79216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r>
              <a:rPr lang="zh-CN" altLang="en-US" sz="3600">
                <a:solidFill>
                  <a:srgbClr val="262626"/>
                </a:solidFill>
                <a:latin typeface="黑体" pitchFamily="49" charset="-122"/>
                <a:ea typeface="黑体" pitchFamily="49" charset="-122"/>
              </a:rPr>
              <a:t>思维拓展</a:t>
            </a:r>
            <a:endParaRPr lang="zh-CN" altLang="en-US"/>
          </a:p>
        </p:txBody>
      </p:sp>
      <p:sp>
        <p:nvSpPr>
          <p:cNvPr id="1049097" name="Shape"/>
          <p:cNvSpPr txBox="1">
            <a:spLocks noChangeArrowheads="1"/>
          </p:cNvSpPr>
          <p:nvPr/>
        </p:nvSpPr>
        <p:spPr bwMode="auto">
          <a:xfrm>
            <a:off x="481013" y="981075"/>
            <a:ext cx="3240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zh-CN" altLang="en-US" sz="2400">
                <a:solidFill>
                  <a:srgbClr val="000000"/>
                </a:solidFill>
                <a:latin typeface="Times New Roman" pitchFamily="18" charset="0"/>
              </a:rPr>
              <a:t>妈妈买回一个蛋糕，</a:t>
            </a:r>
            <a:r>
              <a:rPr lang="zh-CN" altLang="en-US" sz="2400" b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049098" name="Shape"/>
          <p:cNvSpPr txBox="1">
            <a:spLocks noChangeArrowheads="1"/>
          </p:cNvSpPr>
          <p:nvPr/>
        </p:nvSpPr>
        <p:spPr bwMode="auto">
          <a:xfrm>
            <a:off x="611188" y="3043238"/>
            <a:ext cx="655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zh-CN" altLang="en-US" sz="24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你认为小明说的对吗？为什么？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4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09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Shape"/>
          <p:cNvGrpSpPr/>
          <p:nvPr/>
        </p:nvGrpSpPr>
        <p:grpSpPr bwMode="auto">
          <a:xfrm>
            <a:off x="1331913" y="333375"/>
            <a:ext cx="8424862" cy="2881313"/>
            <a:chOff x="432" y="288"/>
            <a:chExt cx="4992" cy="1824"/>
          </a:xfrm>
        </p:grpSpPr>
        <p:sp>
          <p:nvSpPr>
            <p:cNvPr id="1049099" name="Shape"/>
            <p:cNvSpPr>
              <a:spLocks noChangeArrowheads="1"/>
            </p:cNvSpPr>
            <p:nvPr/>
          </p:nvSpPr>
          <p:spPr bwMode="auto">
            <a:xfrm>
              <a:off x="432" y="288"/>
              <a:ext cx="4608" cy="1824"/>
            </a:xfrm>
            <a:prstGeom prst="cloudCallout">
              <a:avLst>
                <a:gd name="adj1" fmla="val -14454"/>
                <a:gd name="adj2" fmla="val 83829"/>
              </a:avLst>
            </a:prstGeom>
            <a:solidFill>
              <a:srgbClr val="66FFFF"/>
            </a:solidFill>
            <a:ln w="31750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latinLnBrk="1">
                <a:buSzPct val="100000"/>
              </a:pPr>
              <a:endParaRPr lang="zh-CN" altLang="zh-CN" sz="2400" b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49100" name="Shape"/>
            <p:cNvSpPr txBox="1">
              <a:spLocks noChangeArrowheads="1"/>
            </p:cNvSpPr>
            <p:nvPr/>
          </p:nvSpPr>
          <p:spPr bwMode="auto">
            <a:xfrm>
              <a:off x="528" y="566"/>
              <a:ext cx="4896" cy="10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atinLnBrk="1">
                <a:spcBef>
                  <a:spcPct val="20000"/>
                </a:spcBef>
                <a:buSzPct val="100000"/>
              </a:pPr>
              <a:r>
                <a:rPr lang="en-US" altLang="zh-CN" sz="5400">
                  <a:latin typeface="隶书"/>
                  <a:ea typeface="隶书"/>
                  <a:cs typeface="隶书"/>
                </a:rPr>
                <a:t>   </a:t>
              </a:r>
              <a:r>
                <a:rPr lang="zh-CN" altLang="en-US" sz="5400">
                  <a:latin typeface="隶书"/>
                  <a:ea typeface="隶书"/>
                  <a:cs typeface="隶书"/>
                </a:rPr>
                <a:t>通过本节课的学习</a:t>
              </a:r>
              <a:r>
                <a:rPr lang="en-US" altLang="zh-CN" sz="5400">
                  <a:latin typeface="隶书"/>
                  <a:ea typeface="隶书"/>
                  <a:cs typeface="隶书"/>
                </a:rPr>
                <a:t>,</a:t>
              </a:r>
            </a:p>
            <a:p>
              <a:pPr latinLnBrk="1">
                <a:spcBef>
                  <a:spcPct val="20000"/>
                </a:spcBef>
                <a:buSzPct val="100000"/>
              </a:pPr>
              <a:r>
                <a:rPr lang="en-US" altLang="zh-CN" sz="5400">
                  <a:latin typeface="隶书"/>
                  <a:ea typeface="隶书"/>
                  <a:cs typeface="隶书"/>
                </a:rPr>
                <a:t>  </a:t>
              </a:r>
              <a:r>
                <a:rPr lang="zh-CN" altLang="en-US" sz="5400">
                  <a:latin typeface="隶书"/>
                  <a:ea typeface="隶书"/>
                  <a:cs typeface="隶书"/>
                </a:rPr>
                <a:t>你有什么收获</a:t>
              </a:r>
              <a:r>
                <a:rPr lang="en-US" altLang="zh-CN" sz="5400">
                  <a:latin typeface="隶书"/>
                  <a:ea typeface="隶书"/>
                  <a:cs typeface="隶书"/>
                </a:rPr>
                <a:t>?</a:t>
              </a:r>
            </a:p>
          </p:txBody>
        </p:sp>
      </p:grpSp>
      <p:pic>
        <p:nvPicPr>
          <p:cNvPr id="2097166" name="Shape">
            <a:hlinkClick r:id="rId2" action="ppaction://hlinksldjump"/>
          </p:cNvPr>
          <p:cNvPicPr>
            <a:picLocks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375" y="4581525"/>
            <a:ext cx="15811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9101" name="Shape"/>
          <p:cNvSpPr>
            <a:spLocks noChangeArrowheads="1"/>
          </p:cNvSpPr>
          <p:nvPr/>
        </p:nvSpPr>
        <p:spPr bwMode="auto">
          <a:xfrm>
            <a:off x="179388" y="115888"/>
            <a:ext cx="2376487" cy="792162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r>
              <a:rPr lang="zh-CN" altLang="en-US" sz="3600">
                <a:latin typeface="华文彩云"/>
                <a:ea typeface="华文彩云"/>
                <a:cs typeface="华文彩云"/>
              </a:rPr>
              <a:t>说一说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hape"/>
          <p:cNvSpPr txBox="1">
            <a:spLocks noChangeArrowheads="1"/>
          </p:cNvSpPr>
          <p:nvPr/>
        </p:nvSpPr>
        <p:spPr bwMode="auto">
          <a:xfrm>
            <a:off x="1828800" y="1484313"/>
            <a:ext cx="1389063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5</a:t>
            </a:r>
          </a:p>
        </p:txBody>
      </p:sp>
      <p:sp>
        <p:nvSpPr>
          <p:cNvPr id="1048594" name="Shape"/>
          <p:cNvSpPr txBox="1">
            <a:spLocks noChangeArrowheads="1"/>
          </p:cNvSpPr>
          <p:nvPr/>
        </p:nvSpPr>
        <p:spPr bwMode="auto">
          <a:xfrm>
            <a:off x="1828800" y="893763"/>
            <a:ext cx="116522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 smtClean="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2</a:t>
            </a:r>
            <a:endParaRPr lang="en-US" altLang="zh-CN" sz="3200" dirty="0">
              <a:solidFill>
                <a:srgbClr val="000000"/>
              </a:solidFill>
              <a:latin typeface="Arial Black" pitchFamily="34" charset="0"/>
              <a:ea typeface="黑体" pitchFamily="49" charset="-122"/>
            </a:endParaRPr>
          </a:p>
        </p:txBody>
      </p:sp>
      <p:sp>
        <p:nvSpPr>
          <p:cNvPr id="1048595" name="Shape"/>
          <p:cNvSpPr>
            <a:spLocks noChangeShapeType="1"/>
          </p:cNvSpPr>
          <p:nvPr/>
        </p:nvSpPr>
        <p:spPr bwMode="auto">
          <a:xfrm>
            <a:off x="1900238" y="1614488"/>
            <a:ext cx="674687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596" name="Shape"/>
          <p:cNvSpPr txBox="1">
            <a:spLocks noChangeArrowheads="1"/>
          </p:cNvSpPr>
          <p:nvPr/>
        </p:nvSpPr>
        <p:spPr bwMode="auto">
          <a:xfrm>
            <a:off x="3327400" y="1484313"/>
            <a:ext cx="1389063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5</a:t>
            </a:r>
          </a:p>
        </p:txBody>
      </p:sp>
      <p:sp>
        <p:nvSpPr>
          <p:cNvPr id="1048597" name="Shape"/>
          <p:cNvSpPr txBox="1">
            <a:spLocks noChangeArrowheads="1"/>
          </p:cNvSpPr>
          <p:nvPr/>
        </p:nvSpPr>
        <p:spPr bwMode="auto">
          <a:xfrm>
            <a:off x="3325813" y="908050"/>
            <a:ext cx="116522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598" name="Shape"/>
          <p:cNvSpPr>
            <a:spLocks noChangeShapeType="1"/>
          </p:cNvSpPr>
          <p:nvPr/>
        </p:nvSpPr>
        <p:spPr bwMode="auto">
          <a:xfrm>
            <a:off x="3370263" y="1628775"/>
            <a:ext cx="674687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599" name="Shape"/>
          <p:cNvSpPr>
            <a:spLocks noChangeArrowheads="1"/>
          </p:cNvSpPr>
          <p:nvPr/>
        </p:nvSpPr>
        <p:spPr bwMode="auto">
          <a:xfrm>
            <a:off x="2619375" y="1196975"/>
            <a:ext cx="690881" cy="59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latinLnBrk="1">
              <a:buSzPct val="100000"/>
            </a:pPr>
            <a:r>
              <a:rPr lang="en-US" altLang="zh-CN" sz="4000" dirty="0">
                <a:solidFill>
                  <a:srgbClr val="000000"/>
                </a:solidFill>
                <a:latin typeface="Times New Roman" pitchFamily="18" charset="0"/>
              </a:rPr>
              <a:t>﹢</a:t>
            </a:r>
          </a:p>
        </p:txBody>
      </p:sp>
      <p:sp>
        <p:nvSpPr>
          <p:cNvPr id="1048600" name="Shape"/>
          <p:cNvSpPr txBox="1">
            <a:spLocks noChangeArrowheads="1"/>
          </p:cNvSpPr>
          <p:nvPr/>
        </p:nvSpPr>
        <p:spPr bwMode="auto">
          <a:xfrm>
            <a:off x="1258888" y="2420938"/>
            <a:ext cx="13684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/>
              <a:t>2</a:t>
            </a:r>
            <a:r>
              <a:rPr lang="zh-CN" altLang="en-US" sz="4000"/>
              <a:t>个</a:t>
            </a:r>
          </a:p>
        </p:txBody>
      </p:sp>
      <p:grpSp>
        <p:nvGrpSpPr>
          <p:cNvPr id="33" name="Shape"/>
          <p:cNvGrpSpPr/>
          <p:nvPr/>
        </p:nvGrpSpPr>
        <p:grpSpPr bwMode="auto">
          <a:xfrm>
            <a:off x="2843213" y="2420938"/>
            <a:ext cx="1800225" cy="701675"/>
            <a:chOff x="1792" y="2659"/>
            <a:chExt cx="1134" cy="442"/>
          </a:xfrm>
        </p:grpSpPr>
        <p:sp>
          <p:nvSpPr>
            <p:cNvPr id="1048601" name="Shape"/>
            <p:cNvSpPr txBox="1">
              <a:spLocks noChangeArrowheads="1"/>
            </p:cNvSpPr>
            <p:nvPr/>
          </p:nvSpPr>
          <p:spPr bwMode="auto">
            <a:xfrm>
              <a:off x="2064" y="2659"/>
              <a:ext cx="86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atinLnBrk="1">
                <a:spcBef>
                  <a:spcPct val="50000"/>
                </a:spcBef>
                <a:buSzPct val="100000"/>
              </a:pPr>
              <a:r>
                <a:rPr lang="en-US" altLang="zh-CN" sz="4000"/>
                <a:t>1</a:t>
              </a:r>
              <a:r>
                <a:rPr lang="zh-CN" altLang="en-US" sz="4000"/>
                <a:t>个</a:t>
              </a:r>
            </a:p>
          </p:txBody>
        </p:sp>
        <p:sp>
          <p:nvSpPr>
            <p:cNvPr id="1048602" name="Shape"/>
            <p:cNvSpPr txBox="1">
              <a:spLocks noChangeArrowheads="1"/>
            </p:cNvSpPr>
            <p:nvPr/>
          </p:nvSpPr>
          <p:spPr bwMode="auto">
            <a:xfrm>
              <a:off x="1792" y="2659"/>
              <a:ext cx="31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atinLnBrk="1">
                <a:spcBef>
                  <a:spcPct val="50000"/>
                </a:spcBef>
                <a:buSzPct val="100000"/>
              </a:pPr>
              <a:r>
                <a:rPr lang="en-US" altLang="zh-CN" sz="4000" b="0"/>
                <a:t>+</a:t>
              </a:r>
            </a:p>
          </p:txBody>
        </p:sp>
      </p:grpSp>
      <p:sp>
        <p:nvSpPr>
          <p:cNvPr id="1048603" name="Shape"/>
          <p:cNvSpPr txBox="1">
            <a:spLocks noChangeArrowheads="1"/>
          </p:cNvSpPr>
          <p:nvPr/>
        </p:nvSpPr>
        <p:spPr bwMode="auto">
          <a:xfrm rot="51152">
            <a:off x="2051050" y="2565410"/>
            <a:ext cx="1389063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solidFill>
                  <a:srgbClr val="6600FF"/>
                </a:solidFill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solidFill>
                  <a:srgbClr val="6600FF"/>
                </a:solidFill>
                <a:latin typeface="Arial Black" pitchFamily="34" charset="0"/>
                <a:ea typeface="黑体" pitchFamily="49" charset="-122"/>
              </a:rPr>
              <a:t>5</a:t>
            </a:r>
          </a:p>
        </p:txBody>
      </p:sp>
      <p:sp>
        <p:nvSpPr>
          <p:cNvPr id="1048604" name="Shape"/>
          <p:cNvSpPr txBox="1">
            <a:spLocks noChangeArrowheads="1"/>
          </p:cNvSpPr>
          <p:nvPr/>
        </p:nvSpPr>
        <p:spPr bwMode="auto">
          <a:xfrm rot="51152">
            <a:off x="2051050" y="1991011"/>
            <a:ext cx="1165225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solidFill>
                  <a:srgbClr val="6600FF"/>
                </a:solidFill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solidFill>
                  <a:srgbClr val="6600FF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05" name="Shape"/>
          <p:cNvSpPr>
            <a:spLocks noChangeShapeType="1"/>
          </p:cNvSpPr>
          <p:nvPr/>
        </p:nvSpPr>
        <p:spPr bwMode="auto">
          <a:xfrm rot="51152">
            <a:off x="2124075" y="2693988"/>
            <a:ext cx="674688" cy="0"/>
          </a:xfrm>
          <a:prstGeom prst="line">
            <a:avLst/>
          </a:prstGeom>
          <a:noFill/>
          <a:ln w="508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06" name="Shape"/>
          <p:cNvSpPr txBox="1">
            <a:spLocks noChangeArrowheads="1"/>
          </p:cNvSpPr>
          <p:nvPr/>
        </p:nvSpPr>
        <p:spPr bwMode="auto">
          <a:xfrm>
            <a:off x="4140200" y="2564904"/>
            <a:ext cx="1389063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solidFill>
                  <a:srgbClr val="6600FF"/>
                </a:solidFill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solidFill>
                  <a:srgbClr val="6600FF"/>
                </a:solidFill>
                <a:latin typeface="Arial Black" pitchFamily="34" charset="0"/>
                <a:ea typeface="黑体" pitchFamily="49" charset="-122"/>
              </a:rPr>
              <a:t>5</a:t>
            </a:r>
          </a:p>
        </p:txBody>
      </p:sp>
      <p:sp>
        <p:nvSpPr>
          <p:cNvPr id="1048607" name="Shape"/>
          <p:cNvSpPr txBox="1">
            <a:spLocks noChangeArrowheads="1"/>
          </p:cNvSpPr>
          <p:nvPr/>
        </p:nvSpPr>
        <p:spPr bwMode="auto">
          <a:xfrm>
            <a:off x="4140200" y="1999620"/>
            <a:ext cx="116522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solidFill>
                  <a:srgbClr val="6600FF"/>
                </a:solidFill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solidFill>
                  <a:srgbClr val="6600FF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08" name="Shape"/>
          <p:cNvSpPr>
            <a:spLocks noChangeShapeType="1"/>
          </p:cNvSpPr>
          <p:nvPr/>
        </p:nvSpPr>
        <p:spPr bwMode="auto">
          <a:xfrm>
            <a:off x="4211638" y="2708920"/>
            <a:ext cx="674687" cy="0"/>
          </a:xfrm>
          <a:prstGeom prst="line">
            <a:avLst/>
          </a:prstGeom>
          <a:noFill/>
          <a:ln w="508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09" name="Shape"/>
          <p:cNvSpPr txBox="1">
            <a:spLocks noChangeArrowheads="1"/>
          </p:cNvSpPr>
          <p:nvPr/>
        </p:nvSpPr>
        <p:spPr bwMode="auto">
          <a:xfrm>
            <a:off x="4159250" y="125412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en-US" altLang="zh-CN" sz="3200" dirty="0">
                <a:solidFill>
                  <a:srgbClr val="000000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34" name="Group 53"/>
          <p:cNvGrpSpPr/>
          <p:nvPr/>
        </p:nvGrpSpPr>
        <p:grpSpPr bwMode="auto">
          <a:xfrm>
            <a:off x="4787900" y="908050"/>
            <a:ext cx="1389063" cy="1631950"/>
            <a:chOff x="3016" y="581"/>
            <a:chExt cx="875" cy="1028"/>
          </a:xfrm>
        </p:grpSpPr>
        <p:sp>
          <p:nvSpPr>
            <p:cNvPr id="1048610" name="Shape"/>
            <p:cNvSpPr txBox="1">
              <a:spLocks noChangeArrowheads="1"/>
            </p:cNvSpPr>
            <p:nvPr/>
          </p:nvSpPr>
          <p:spPr bwMode="auto">
            <a:xfrm>
              <a:off x="3016" y="935"/>
              <a:ext cx="875" cy="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atinLnBrk="1">
                <a:buSzPct val="100000"/>
              </a:pPr>
              <a:r>
                <a:rPr lang="en-US" altLang="zh-CN" sz="4500">
                  <a:solidFill>
                    <a:schemeClr val="tx1"/>
                  </a:solidFill>
                  <a:latin typeface="Arial Black" pitchFamily="34" charset="0"/>
                  <a:ea typeface="黑体" pitchFamily="49" charset="-122"/>
                </a:rPr>
                <a:t> </a:t>
              </a:r>
              <a:r>
                <a:rPr lang="en-US" altLang="zh-CN" sz="3200">
                  <a:solidFill>
                    <a:schemeClr val="tx1"/>
                  </a:solidFill>
                  <a:latin typeface="Arial Black" pitchFamily="34" charset="0"/>
                  <a:ea typeface="黑体" pitchFamily="49" charset="-122"/>
                </a:rPr>
                <a:t>5</a:t>
              </a:r>
            </a:p>
          </p:txBody>
        </p:sp>
        <p:sp>
          <p:nvSpPr>
            <p:cNvPr id="1048611" name="Shape"/>
            <p:cNvSpPr txBox="1">
              <a:spLocks noChangeArrowheads="1"/>
            </p:cNvSpPr>
            <p:nvPr/>
          </p:nvSpPr>
          <p:spPr bwMode="auto">
            <a:xfrm>
              <a:off x="3016" y="581"/>
              <a:ext cx="734" cy="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atinLnBrk="1">
                <a:buSzPct val="100000"/>
              </a:pPr>
              <a:r>
                <a:rPr lang="en-US" altLang="zh-CN" sz="4500" dirty="0">
                  <a:latin typeface="Arial Black" pitchFamily="34" charset="0"/>
                  <a:ea typeface="黑体" pitchFamily="49" charset="-122"/>
                </a:rPr>
                <a:t> </a:t>
              </a:r>
              <a:r>
                <a:rPr lang="en-US" altLang="zh-CN" sz="3200" dirty="0">
                  <a:latin typeface="Arial Black" pitchFamily="34" charset="0"/>
                  <a:ea typeface="黑体" pitchFamily="49" charset="-122"/>
                </a:rPr>
                <a:t>3</a:t>
              </a:r>
            </a:p>
          </p:txBody>
        </p:sp>
        <p:sp>
          <p:nvSpPr>
            <p:cNvPr id="1048612" name="Shape"/>
            <p:cNvSpPr>
              <a:spLocks noChangeShapeType="1"/>
            </p:cNvSpPr>
            <p:nvPr/>
          </p:nvSpPr>
          <p:spPr bwMode="auto">
            <a:xfrm>
              <a:off x="3061" y="1025"/>
              <a:ext cx="425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048613" name="Shape"/>
          <p:cNvSpPr txBox="1">
            <a:spLocks noChangeArrowheads="1"/>
          </p:cNvSpPr>
          <p:nvPr/>
        </p:nvSpPr>
        <p:spPr bwMode="auto">
          <a:xfrm>
            <a:off x="4140200" y="260350"/>
            <a:ext cx="4103688" cy="498475"/>
          </a:xfrm>
          <a:prstGeom prst="rect">
            <a:avLst/>
          </a:prstGeom>
          <a:solidFill>
            <a:schemeClr val="bg1"/>
          </a:solidFill>
          <a:ln w="57150">
            <a:solidFill>
              <a:srgbClr val="00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zh-CN" altLang="en-US" sz="2800">
                <a:ea typeface="黑体" pitchFamily="49" charset="-122"/>
              </a:rPr>
              <a:t>分母不变，分子相加。</a:t>
            </a:r>
            <a:endParaRPr lang="zh-CN" altLang="en-US" sz="2800">
              <a:solidFill>
                <a:srgbClr val="000000"/>
              </a:solidFill>
              <a:latin typeface="Times New Roman" pitchFamily="18" charset="0"/>
              <a:ea typeface="黑体" pitchFamily="49" charset="-122"/>
            </a:endParaRPr>
          </a:p>
        </p:txBody>
      </p:sp>
      <p:sp>
        <p:nvSpPr>
          <p:cNvPr id="1048614" name="Shape"/>
          <p:cNvSpPr txBox="1">
            <a:spLocks noChangeArrowheads="1"/>
          </p:cNvSpPr>
          <p:nvPr/>
        </p:nvSpPr>
        <p:spPr bwMode="auto">
          <a:xfrm>
            <a:off x="5580063" y="2349500"/>
            <a:ext cx="13684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/>
              <a:t>3</a:t>
            </a:r>
            <a:r>
              <a:rPr lang="zh-CN" altLang="en-US" sz="4000"/>
              <a:t>个</a:t>
            </a:r>
          </a:p>
        </p:txBody>
      </p:sp>
      <p:sp>
        <p:nvSpPr>
          <p:cNvPr id="1048615" name="Shape"/>
          <p:cNvSpPr txBox="1">
            <a:spLocks noChangeArrowheads="1"/>
          </p:cNvSpPr>
          <p:nvPr/>
        </p:nvSpPr>
        <p:spPr bwMode="auto">
          <a:xfrm>
            <a:off x="5148263" y="2349500"/>
            <a:ext cx="5032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/>
              <a:t>=</a:t>
            </a:r>
          </a:p>
        </p:txBody>
      </p:sp>
      <p:sp>
        <p:nvSpPr>
          <p:cNvPr id="1048616" name="Shape"/>
          <p:cNvSpPr txBox="1">
            <a:spLocks noChangeArrowheads="1"/>
          </p:cNvSpPr>
          <p:nvPr/>
        </p:nvSpPr>
        <p:spPr bwMode="auto">
          <a:xfrm>
            <a:off x="6443663" y="2565400"/>
            <a:ext cx="1389062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6600FF"/>
                </a:solidFill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6600FF"/>
                </a:solidFill>
                <a:latin typeface="Arial Black" pitchFamily="34" charset="0"/>
                <a:ea typeface="黑体" pitchFamily="49" charset="-122"/>
              </a:rPr>
              <a:t>5</a:t>
            </a:r>
          </a:p>
        </p:txBody>
      </p:sp>
      <p:sp>
        <p:nvSpPr>
          <p:cNvPr id="1048617" name="Shape"/>
          <p:cNvSpPr txBox="1">
            <a:spLocks noChangeArrowheads="1"/>
          </p:cNvSpPr>
          <p:nvPr/>
        </p:nvSpPr>
        <p:spPr bwMode="auto">
          <a:xfrm>
            <a:off x="6464300" y="1999620"/>
            <a:ext cx="116522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solidFill>
                  <a:srgbClr val="6600FF"/>
                </a:solidFill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solidFill>
                  <a:srgbClr val="6600FF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18" name="Shape"/>
          <p:cNvSpPr>
            <a:spLocks noChangeShapeType="1"/>
          </p:cNvSpPr>
          <p:nvPr/>
        </p:nvSpPr>
        <p:spPr bwMode="auto">
          <a:xfrm>
            <a:off x="6537325" y="2708275"/>
            <a:ext cx="674688" cy="0"/>
          </a:xfrm>
          <a:prstGeom prst="line">
            <a:avLst/>
          </a:prstGeom>
          <a:noFill/>
          <a:ln w="508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19" name="Shape"/>
          <p:cNvSpPr>
            <a:spLocks noChangeArrowheads="1"/>
          </p:cNvSpPr>
          <p:nvPr/>
        </p:nvSpPr>
        <p:spPr bwMode="auto">
          <a:xfrm>
            <a:off x="2482850" y="3502025"/>
            <a:ext cx="3313113" cy="32400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atinLnBrk="1">
              <a:buSzPct val="100000"/>
            </a:pPr>
            <a:endParaRPr lang="zh-CN" altLang="en-US" b="0">
              <a:solidFill>
                <a:srgbClr val="000000"/>
              </a:solidFill>
            </a:endParaRPr>
          </a:p>
        </p:txBody>
      </p:sp>
      <p:sp>
        <p:nvSpPr>
          <p:cNvPr id="1048620" name="Shape"/>
          <p:cNvSpPr>
            <a:spLocks noChangeArrowheads="1"/>
          </p:cNvSpPr>
          <p:nvPr/>
        </p:nvSpPr>
        <p:spPr bwMode="auto">
          <a:xfrm>
            <a:off x="2486025" y="3502025"/>
            <a:ext cx="3311525" cy="6477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atinLnBrk="1">
              <a:buSzPct val="100000"/>
            </a:pPr>
            <a:endParaRPr lang="zh-CN" altLang="en-US" b="0">
              <a:solidFill>
                <a:srgbClr val="000000"/>
              </a:solidFill>
            </a:endParaRPr>
          </a:p>
        </p:txBody>
      </p:sp>
      <p:sp>
        <p:nvSpPr>
          <p:cNvPr id="1048621" name="Shape"/>
          <p:cNvSpPr>
            <a:spLocks noChangeShapeType="1"/>
          </p:cNvSpPr>
          <p:nvPr/>
        </p:nvSpPr>
        <p:spPr bwMode="auto">
          <a:xfrm>
            <a:off x="2484438" y="4149725"/>
            <a:ext cx="3311525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22" name="Shape"/>
          <p:cNvSpPr>
            <a:spLocks noChangeShapeType="1"/>
          </p:cNvSpPr>
          <p:nvPr/>
        </p:nvSpPr>
        <p:spPr bwMode="auto">
          <a:xfrm flipV="1">
            <a:off x="2484438" y="4797425"/>
            <a:ext cx="3311525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23" name="Shape"/>
          <p:cNvSpPr>
            <a:spLocks noChangeShapeType="1"/>
          </p:cNvSpPr>
          <p:nvPr/>
        </p:nvSpPr>
        <p:spPr bwMode="auto">
          <a:xfrm flipV="1">
            <a:off x="2484438" y="5445125"/>
            <a:ext cx="3311525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24" name="Shape"/>
          <p:cNvSpPr>
            <a:spLocks noChangeShapeType="1"/>
          </p:cNvSpPr>
          <p:nvPr/>
        </p:nvSpPr>
        <p:spPr bwMode="auto">
          <a:xfrm>
            <a:off x="2484438" y="6092825"/>
            <a:ext cx="3311525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25" name="Shape"/>
          <p:cNvSpPr>
            <a:spLocks noChangeArrowheads="1"/>
          </p:cNvSpPr>
          <p:nvPr/>
        </p:nvSpPr>
        <p:spPr bwMode="auto">
          <a:xfrm>
            <a:off x="2484438" y="4149725"/>
            <a:ext cx="3313112" cy="6477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atinLnBrk="1">
              <a:buSzPct val="100000"/>
            </a:pPr>
            <a:endParaRPr lang="zh-CN" altLang="en-US" b="0">
              <a:solidFill>
                <a:srgbClr val="000000"/>
              </a:solidFill>
            </a:endParaRPr>
          </a:p>
        </p:txBody>
      </p:sp>
      <p:sp>
        <p:nvSpPr>
          <p:cNvPr id="1048626" name="Shape"/>
          <p:cNvSpPr>
            <a:spLocks noChangeArrowheads="1"/>
          </p:cNvSpPr>
          <p:nvPr/>
        </p:nvSpPr>
        <p:spPr bwMode="auto">
          <a:xfrm>
            <a:off x="2484438" y="4797425"/>
            <a:ext cx="3313112" cy="6477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atinLnBrk="1">
              <a:buSzPct val="100000"/>
            </a:pPr>
            <a:endParaRPr lang="zh-CN" altLang="en-US" b="0">
              <a:solidFill>
                <a:srgbClr val="000000"/>
              </a:solidFill>
            </a:endParaRPr>
          </a:p>
        </p:txBody>
      </p:sp>
      <p:sp>
        <p:nvSpPr>
          <p:cNvPr id="1048627" name="Shape"/>
          <p:cNvSpPr txBox="1">
            <a:spLocks noChangeArrowheads="1"/>
          </p:cNvSpPr>
          <p:nvPr/>
        </p:nvSpPr>
        <p:spPr bwMode="auto">
          <a:xfrm>
            <a:off x="611188" y="260350"/>
            <a:ext cx="3097212" cy="523875"/>
          </a:xfrm>
          <a:prstGeom prst="rect">
            <a:avLst/>
          </a:prstGeom>
          <a:noFill/>
          <a:ln w="57150">
            <a:solidFill>
              <a:srgbClr val="00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buSzPct val="100000"/>
            </a:pPr>
            <a:r>
              <a:rPr lang="zh-CN" altLang="en-US" sz="2800">
                <a:latin typeface="Arial Unicode MS" charset="0"/>
                <a:ea typeface="黑体" pitchFamily="49" charset="-122"/>
              </a:rPr>
              <a:t>同分母分数相加</a:t>
            </a:r>
            <a:r>
              <a:rPr lang="en-US" altLang="zh-CN" sz="2800">
                <a:latin typeface="Arial Unicode MS" charset="0"/>
                <a:ea typeface="黑体" pitchFamily="49" charset="-122"/>
              </a:rPr>
              <a:t>:</a:t>
            </a:r>
            <a:endParaRPr lang="en-US" altLang="zh-CN" sz="3200" b="0">
              <a:solidFill>
                <a:srgbClr val="000000"/>
              </a:solidFill>
              <a:latin typeface="Arial Unicode MS" charset="0"/>
              <a:ea typeface="黑体" pitchFamily="49" charset="-122"/>
            </a:endParaRPr>
          </a:p>
        </p:txBody>
      </p:sp>
      <p:sp>
        <p:nvSpPr>
          <p:cNvPr id="1048628" name="Shape"/>
          <p:cNvSpPr>
            <a:spLocks noChangeArrowheads="1"/>
          </p:cNvSpPr>
          <p:nvPr/>
        </p:nvSpPr>
        <p:spPr bwMode="auto">
          <a:xfrm>
            <a:off x="179388" y="1052513"/>
            <a:ext cx="1476375" cy="720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atinLnBrk="1">
              <a:buSzPct val="100000"/>
            </a:pPr>
            <a:endParaRPr lang="zh-CN" altLang="en-US" b="0">
              <a:solidFill>
                <a:srgbClr val="000000"/>
              </a:solidFill>
            </a:endParaRPr>
          </a:p>
        </p:txBody>
      </p:sp>
      <p:sp>
        <p:nvSpPr>
          <p:cNvPr id="1048629" name="Text Box 57"/>
          <p:cNvSpPr txBox="1">
            <a:spLocks noChangeArrowheads="1"/>
          </p:cNvSpPr>
          <p:nvPr/>
        </p:nvSpPr>
        <p:spPr bwMode="auto">
          <a:xfrm>
            <a:off x="396875" y="1125538"/>
            <a:ext cx="1295400" cy="519112"/>
          </a:xfrm>
          <a:prstGeom prst="rect">
            <a:avLst/>
          </a:prstGeom>
          <a:noFill/>
          <a:ln w="508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>
                <a:ea typeface="黑体" pitchFamily="49" charset="-122"/>
              </a:rPr>
              <a:t>抢答：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04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048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48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48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48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48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48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48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48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48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48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48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48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048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48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48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04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04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04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04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04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04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04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04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048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048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04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1048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6" dur="500"/>
                                        <p:tgtEl>
                                          <p:spTgt spid="104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1" dur="500"/>
                                        <p:tgtEl>
                                          <p:spTgt spid="1048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04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104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3" grpId="0"/>
      <p:bldP spid="1048594" grpId="0"/>
      <p:bldP spid="1048595" grpId="0" animBg="1"/>
      <p:bldP spid="1048596" grpId="0"/>
      <p:bldP spid="1048597" grpId="0"/>
      <p:bldP spid="1048598" grpId="0" animBg="1"/>
      <p:bldP spid="1048599" grpId="0"/>
      <p:bldP spid="1048600" grpId="0"/>
      <p:bldP spid="1048603" grpId="0"/>
      <p:bldP spid="1048604" grpId="0"/>
      <p:bldP spid="1048605" grpId="0" animBg="1"/>
      <p:bldP spid="1048606" grpId="0"/>
      <p:bldP spid="1048607" grpId="0"/>
      <p:bldP spid="1048608" grpId="0" animBg="1"/>
      <p:bldP spid="1048613" grpId="0" animBg="1"/>
      <p:bldP spid="1048614" grpId="0"/>
      <p:bldP spid="1048615" grpId="0"/>
      <p:bldP spid="1048616" grpId="0"/>
      <p:bldP spid="1048617" grpId="0"/>
      <p:bldP spid="1048618" grpId="0" animBg="1"/>
      <p:bldP spid="1048619" grpId="0" animBg="1"/>
      <p:bldP spid="1048620" grpId="0" animBg="1"/>
      <p:bldP spid="1048621" grpId="0" animBg="1"/>
      <p:bldP spid="1048622" grpId="0" animBg="1"/>
      <p:bldP spid="1048623" grpId="0" animBg="1"/>
      <p:bldP spid="1048624" grpId="0" animBg="1"/>
      <p:bldP spid="1048625" grpId="0" animBg="1"/>
      <p:bldP spid="1048626" grpId="0" animBg="1"/>
      <p:bldP spid="1048627" grpId="0" animBg="1"/>
      <p:bldP spid="1048628" grpId="0" animBg="1"/>
      <p:bldP spid="10486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Shape"/>
          <p:cNvSpPr txBox="1">
            <a:spLocks noChangeArrowheads="1"/>
          </p:cNvSpPr>
          <p:nvPr/>
        </p:nvSpPr>
        <p:spPr bwMode="auto">
          <a:xfrm>
            <a:off x="107950" y="5084763"/>
            <a:ext cx="9109075" cy="150114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合作要求：</a:t>
            </a:r>
            <a:r>
              <a:rPr lang="zh-CN" altLang="zh-CN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以</a:t>
            </a: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六</a:t>
            </a:r>
            <a:r>
              <a:rPr lang="zh-CN" altLang="zh-CN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人小组为单位，可以利用你已经学过的知识来</a:t>
            </a:r>
            <a:r>
              <a:rPr lang="zh-CN" altLang="zh-CN" sz="3200">
                <a:solidFill>
                  <a:srgbClr val="CC0000"/>
                </a:solidFill>
                <a:latin typeface="黑体" pitchFamily="49" charset="-122"/>
                <a:ea typeface="黑体" pitchFamily="49" charset="-122"/>
              </a:rPr>
              <a:t>算一算</a:t>
            </a:r>
            <a:r>
              <a:rPr lang="zh-CN" altLang="zh-CN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，也可以通过</a:t>
            </a:r>
            <a:r>
              <a:rPr lang="zh-CN" altLang="zh-CN" sz="3200">
                <a:solidFill>
                  <a:srgbClr val="CC0000"/>
                </a:solidFill>
                <a:latin typeface="黑体" pitchFamily="49" charset="-122"/>
                <a:ea typeface="黑体" pitchFamily="49" charset="-122"/>
              </a:rPr>
              <a:t>画一画</a:t>
            </a:r>
            <a:r>
              <a:rPr lang="zh-CN" altLang="zh-CN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或</a:t>
            </a:r>
            <a:r>
              <a:rPr lang="zh-CN" altLang="zh-CN" sz="3200">
                <a:solidFill>
                  <a:srgbClr val="CC0000"/>
                </a:solidFill>
                <a:latin typeface="黑体" pitchFamily="49" charset="-122"/>
                <a:ea typeface="黑体" pitchFamily="49" charset="-122"/>
              </a:rPr>
              <a:t>折一折</a:t>
            </a: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找到它的答案，把你组的做法拍照上传。</a:t>
            </a:r>
          </a:p>
        </p:txBody>
      </p:sp>
      <p:sp>
        <p:nvSpPr>
          <p:cNvPr id="1048631" name="Shape"/>
          <p:cNvSpPr txBox="1">
            <a:spLocks noChangeArrowheads="1"/>
          </p:cNvSpPr>
          <p:nvPr/>
        </p:nvSpPr>
        <p:spPr bwMode="auto">
          <a:xfrm>
            <a:off x="395288" y="4005263"/>
            <a:ext cx="1368425" cy="675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4000">
                <a:latin typeface="黑体" pitchFamily="49" charset="-122"/>
                <a:ea typeface="黑体" pitchFamily="49" charset="-122"/>
              </a:rPr>
              <a:t>个</a:t>
            </a:r>
          </a:p>
        </p:txBody>
      </p:sp>
      <p:sp>
        <p:nvSpPr>
          <p:cNvPr id="1048632" name="Shape"/>
          <p:cNvSpPr txBox="1">
            <a:spLocks noChangeArrowheads="1"/>
          </p:cNvSpPr>
          <p:nvPr/>
        </p:nvSpPr>
        <p:spPr bwMode="auto">
          <a:xfrm>
            <a:off x="2627313" y="4005263"/>
            <a:ext cx="1368425" cy="675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4000">
                <a:latin typeface="黑体" pitchFamily="49" charset="-122"/>
                <a:ea typeface="黑体" pitchFamily="49" charset="-122"/>
              </a:rPr>
              <a:t>个</a:t>
            </a:r>
          </a:p>
        </p:txBody>
      </p:sp>
      <p:sp>
        <p:nvSpPr>
          <p:cNvPr id="1048633" name="Shape"/>
          <p:cNvSpPr txBox="1">
            <a:spLocks noChangeArrowheads="1"/>
          </p:cNvSpPr>
          <p:nvPr/>
        </p:nvSpPr>
        <p:spPr bwMode="auto">
          <a:xfrm>
            <a:off x="2195513" y="4005263"/>
            <a:ext cx="5032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/>
              <a:t>+</a:t>
            </a:r>
          </a:p>
        </p:txBody>
      </p:sp>
      <p:sp>
        <p:nvSpPr>
          <p:cNvPr id="1048634" name="Shape"/>
          <p:cNvSpPr txBox="1">
            <a:spLocks noChangeArrowheads="1"/>
          </p:cNvSpPr>
          <p:nvPr/>
        </p:nvSpPr>
        <p:spPr bwMode="auto">
          <a:xfrm>
            <a:off x="4932363" y="4005263"/>
            <a:ext cx="1368425" cy="73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>
                <a:ea typeface="黑体" pitchFamily="49" charset="-122"/>
              </a:rPr>
              <a:t>?</a:t>
            </a:r>
            <a:r>
              <a:rPr lang="zh-CN" altLang="en-US" sz="4000">
                <a:ea typeface="黑体" pitchFamily="49" charset="-122"/>
              </a:rPr>
              <a:t>个</a:t>
            </a:r>
          </a:p>
        </p:txBody>
      </p:sp>
      <p:sp>
        <p:nvSpPr>
          <p:cNvPr id="1048635" name="Shape"/>
          <p:cNvSpPr txBox="1">
            <a:spLocks noChangeArrowheads="1"/>
          </p:cNvSpPr>
          <p:nvPr/>
        </p:nvSpPr>
        <p:spPr bwMode="auto">
          <a:xfrm>
            <a:off x="1331913" y="4221163"/>
            <a:ext cx="1389062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latin typeface="Arial Black" pitchFamily="34" charset="0"/>
                <a:ea typeface="黑体" pitchFamily="49" charset="-122"/>
              </a:rPr>
              <a:t>2</a:t>
            </a:r>
          </a:p>
        </p:txBody>
      </p:sp>
      <p:sp>
        <p:nvSpPr>
          <p:cNvPr id="1048636" name="Shape"/>
          <p:cNvSpPr txBox="1">
            <a:spLocks noChangeArrowheads="1"/>
          </p:cNvSpPr>
          <p:nvPr/>
        </p:nvSpPr>
        <p:spPr bwMode="auto">
          <a:xfrm>
            <a:off x="1331913" y="3644900"/>
            <a:ext cx="116522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37" name="Shape"/>
          <p:cNvSpPr>
            <a:spLocks noChangeShapeType="1"/>
          </p:cNvSpPr>
          <p:nvPr/>
        </p:nvSpPr>
        <p:spPr bwMode="auto">
          <a:xfrm>
            <a:off x="1403350" y="4365625"/>
            <a:ext cx="674688" cy="0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38" name="Shape"/>
          <p:cNvSpPr txBox="1">
            <a:spLocks noChangeArrowheads="1"/>
          </p:cNvSpPr>
          <p:nvPr/>
        </p:nvSpPr>
        <p:spPr bwMode="auto">
          <a:xfrm>
            <a:off x="6011863" y="4365625"/>
            <a:ext cx="10826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?</a:t>
            </a:r>
          </a:p>
        </p:txBody>
      </p:sp>
      <p:sp>
        <p:nvSpPr>
          <p:cNvPr id="1048639" name="Shape"/>
          <p:cNvSpPr txBox="1">
            <a:spLocks noChangeArrowheads="1"/>
          </p:cNvSpPr>
          <p:nvPr/>
        </p:nvSpPr>
        <p:spPr bwMode="auto">
          <a:xfrm>
            <a:off x="6011863" y="3638550"/>
            <a:ext cx="114617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40" name="Shape"/>
          <p:cNvSpPr>
            <a:spLocks noChangeShapeType="1"/>
          </p:cNvSpPr>
          <p:nvPr/>
        </p:nvSpPr>
        <p:spPr bwMode="auto">
          <a:xfrm>
            <a:off x="6084888" y="4359275"/>
            <a:ext cx="663575" cy="0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41" name="Shape"/>
          <p:cNvSpPr txBox="1">
            <a:spLocks noChangeArrowheads="1"/>
          </p:cNvSpPr>
          <p:nvPr/>
        </p:nvSpPr>
        <p:spPr bwMode="auto">
          <a:xfrm>
            <a:off x="4356100" y="4076700"/>
            <a:ext cx="644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en-US" altLang="zh-CN" sz="3200">
                <a:latin typeface="Times New Roman" pitchFamily="18" charset="0"/>
              </a:rPr>
              <a:t>=</a:t>
            </a:r>
          </a:p>
        </p:txBody>
      </p:sp>
      <p:grpSp>
        <p:nvGrpSpPr>
          <p:cNvPr id="36" name="Shape"/>
          <p:cNvGrpSpPr/>
          <p:nvPr/>
        </p:nvGrpSpPr>
        <p:grpSpPr bwMode="auto">
          <a:xfrm>
            <a:off x="0" y="0"/>
            <a:ext cx="8532813" cy="2773363"/>
            <a:chOff x="90" y="91"/>
            <a:chExt cx="5375" cy="1747"/>
          </a:xfrm>
        </p:grpSpPr>
        <p:sp>
          <p:nvSpPr>
            <p:cNvPr id="1048642" name="Shape"/>
            <p:cNvSpPr txBox="1">
              <a:spLocks noChangeArrowheads="1"/>
            </p:cNvSpPr>
            <p:nvPr/>
          </p:nvSpPr>
          <p:spPr bwMode="auto">
            <a:xfrm>
              <a:off x="828" y="196"/>
              <a:ext cx="4637" cy="16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atinLnBrk="1">
                <a:lnSpc>
                  <a:spcPts val="3238"/>
                </a:lnSpc>
                <a:buSzPct val="100000"/>
              </a:pPr>
              <a:r>
                <a:rPr lang="zh-CN" altLang="en-US" sz="3200" dirty="0">
                  <a:solidFill>
                    <a:srgbClr val="000000"/>
                  </a:solidFill>
                  <a:latin typeface="华文中宋"/>
                  <a:ea typeface="华文中宋"/>
                  <a:cs typeface="华文中宋"/>
                </a:rPr>
                <a:t>明桥小学有一块长方形的试验田，其中</a:t>
              </a:r>
            </a:p>
            <a:p>
              <a:pPr latinLnBrk="1">
                <a:lnSpc>
                  <a:spcPts val="3238"/>
                </a:lnSpc>
                <a:buSzPct val="100000"/>
              </a:pPr>
              <a:r>
                <a:rPr lang="zh-CN" altLang="en-US" sz="3200" dirty="0">
                  <a:solidFill>
                    <a:srgbClr val="000000"/>
                  </a:solidFill>
                  <a:latin typeface="华文中宋"/>
                  <a:ea typeface="华文中宋"/>
                  <a:cs typeface="华文中宋"/>
                </a:rPr>
                <a:t> </a:t>
              </a:r>
            </a:p>
            <a:p>
              <a:pPr latinLnBrk="1">
                <a:lnSpc>
                  <a:spcPts val="3238"/>
                </a:lnSpc>
                <a:buSzPct val="100000"/>
              </a:pPr>
              <a:r>
                <a:rPr lang="zh-CN" altLang="en-US" sz="3200" dirty="0">
                  <a:solidFill>
                    <a:srgbClr val="000000"/>
                  </a:solidFill>
                  <a:latin typeface="华文中宋"/>
                  <a:ea typeface="华文中宋"/>
                  <a:cs typeface="华文中宋"/>
                </a:rPr>
                <a:t>   种黄瓜，     种番茄。黄瓜和番茄</a:t>
              </a:r>
            </a:p>
            <a:p>
              <a:pPr latinLnBrk="1">
                <a:lnSpc>
                  <a:spcPts val="3238"/>
                </a:lnSpc>
                <a:buSzPct val="100000"/>
              </a:pPr>
              <a:endParaRPr lang="zh-CN" altLang="en-US" sz="3200" dirty="0">
                <a:solidFill>
                  <a:srgbClr val="000000"/>
                </a:solidFill>
                <a:latin typeface="华文中宋"/>
                <a:ea typeface="华文中宋"/>
                <a:cs typeface="华文中宋"/>
              </a:endParaRPr>
            </a:p>
            <a:p>
              <a:pPr latinLnBrk="1">
                <a:lnSpc>
                  <a:spcPts val="3238"/>
                </a:lnSpc>
                <a:buSzPct val="100000"/>
              </a:pPr>
              <a:r>
                <a:rPr lang="zh-CN" altLang="en-US" sz="3200" dirty="0">
                  <a:solidFill>
                    <a:srgbClr val="000000"/>
                  </a:solidFill>
                  <a:latin typeface="华文中宋"/>
                  <a:ea typeface="华文中宋"/>
                  <a:cs typeface="华文中宋"/>
                </a:rPr>
                <a:t>的面积一共占这块地的几分之几？</a:t>
              </a:r>
            </a:p>
            <a:p>
              <a:pPr latinLnBrk="1">
                <a:buSzPct val="100000"/>
              </a:pPr>
              <a:endParaRPr lang="zh-CN" altLang="en-US" sz="3200" dirty="0">
                <a:solidFill>
                  <a:srgbClr val="000000"/>
                </a:solidFill>
                <a:latin typeface="华文中宋"/>
                <a:ea typeface="华文中宋"/>
                <a:cs typeface="华文中宋"/>
              </a:endParaRPr>
            </a:p>
          </p:txBody>
        </p:sp>
        <p:sp>
          <p:nvSpPr>
            <p:cNvPr id="1048643" name="Shape"/>
            <p:cNvSpPr>
              <a:spLocks noChangeArrowheads="1"/>
            </p:cNvSpPr>
            <p:nvPr/>
          </p:nvSpPr>
          <p:spPr bwMode="auto">
            <a:xfrm>
              <a:off x="90" y="91"/>
              <a:ext cx="703" cy="527"/>
            </a:xfrm>
            <a:prstGeom prst="wedgeEllipseCallout">
              <a:avLst>
                <a:gd name="adj1" fmla="val -29236"/>
                <a:gd name="adj2" fmla="val 62338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latinLnBrk="1">
                <a:buSzPct val="100000"/>
              </a:pPr>
              <a:r>
                <a:rPr lang="zh-CN" altLang="en-US" sz="3200">
                  <a:solidFill>
                    <a:srgbClr val="FFFFFF"/>
                  </a:solidFill>
                </a:rPr>
                <a:t>例</a:t>
              </a:r>
              <a:r>
                <a:rPr lang="en-US" altLang="zh-CN" sz="3200">
                  <a:solidFill>
                    <a:srgbClr val="FFFFFF"/>
                  </a:solidFill>
                </a:rPr>
                <a:t>1</a:t>
              </a:r>
            </a:p>
          </p:txBody>
        </p:sp>
      </p:grpSp>
      <p:sp>
        <p:nvSpPr>
          <p:cNvPr id="1048644" name="Shape"/>
          <p:cNvSpPr txBox="1">
            <a:spLocks noChangeArrowheads="1"/>
          </p:cNvSpPr>
          <p:nvPr/>
        </p:nvSpPr>
        <p:spPr bwMode="auto">
          <a:xfrm>
            <a:off x="3131840" y="1066800"/>
            <a:ext cx="138112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8645" name="Shape"/>
          <p:cNvSpPr txBox="1">
            <a:spLocks noChangeArrowheads="1"/>
          </p:cNvSpPr>
          <p:nvPr/>
        </p:nvSpPr>
        <p:spPr bwMode="auto">
          <a:xfrm>
            <a:off x="3131840" y="490538"/>
            <a:ext cx="115887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46" name="Shape"/>
          <p:cNvSpPr>
            <a:spLocks noChangeShapeType="1"/>
          </p:cNvSpPr>
          <p:nvPr/>
        </p:nvSpPr>
        <p:spPr bwMode="auto">
          <a:xfrm>
            <a:off x="3203848" y="1196975"/>
            <a:ext cx="669925" cy="0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47" name="Shape"/>
          <p:cNvSpPr txBox="1">
            <a:spLocks noChangeArrowheads="1"/>
          </p:cNvSpPr>
          <p:nvPr/>
        </p:nvSpPr>
        <p:spPr bwMode="auto">
          <a:xfrm rot="-5842">
            <a:off x="828675" y="1062337"/>
            <a:ext cx="1389063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latin typeface="Arial Black" pitchFamily="34" charset="0"/>
                <a:ea typeface="黑体" pitchFamily="49" charset="-122"/>
              </a:rPr>
              <a:t>2</a:t>
            </a:r>
          </a:p>
        </p:txBody>
      </p:sp>
      <p:sp>
        <p:nvSpPr>
          <p:cNvPr id="1048648" name="Shape"/>
          <p:cNvSpPr txBox="1">
            <a:spLocks noChangeArrowheads="1"/>
          </p:cNvSpPr>
          <p:nvPr/>
        </p:nvSpPr>
        <p:spPr bwMode="auto">
          <a:xfrm>
            <a:off x="827088" y="490538"/>
            <a:ext cx="1379537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49" name="Shape"/>
          <p:cNvSpPr>
            <a:spLocks noChangeShapeType="1"/>
          </p:cNvSpPr>
          <p:nvPr/>
        </p:nvSpPr>
        <p:spPr bwMode="auto">
          <a:xfrm>
            <a:off x="900113" y="1196975"/>
            <a:ext cx="674687" cy="0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50" name="Shape"/>
          <p:cNvSpPr txBox="1">
            <a:spLocks noChangeArrowheads="1"/>
          </p:cNvSpPr>
          <p:nvPr/>
        </p:nvSpPr>
        <p:spPr bwMode="auto">
          <a:xfrm>
            <a:off x="3419475" y="4221163"/>
            <a:ext cx="1541463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8651" name="Shape"/>
          <p:cNvSpPr txBox="1">
            <a:spLocks noChangeArrowheads="1"/>
          </p:cNvSpPr>
          <p:nvPr/>
        </p:nvSpPr>
        <p:spPr bwMode="auto">
          <a:xfrm>
            <a:off x="3414713" y="3659188"/>
            <a:ext cx="944562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52" name="Shape"/>
          <p:cNvSpPr>
            <a:spLocks noChangeShapeType="1"/>
          </p:cNvSpPr>
          <p:nvPr/>
        </p:nvSpPr>
        <p:spPr bwMode="auto">
          <a:xfrm flipV="1">
            <a:off x="3533775" y="4365625"/>
            <a:ext cx="647700" cy="0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53" name="Shape"/>
          <p:cNvSpPr txBox="1">
            <a:spLocks noChangeArrowheads="1"/>
          </p:cNvSpPr>
          <p:nvPr/>
        </p:nvSpPr>
        <p:spPr bwMode="auto">
          <a:xfrm>
            <a:off x="1619250" y="2997200"/>
            <a:ext cx="1389063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2</a:t>
            </a:r>
          </a:p>
        </p:txBody>
      </p:sp>
      <p:sp>
        <p:nvSpPr>
          <p:cNvPr id="1048654" name="Shape"/>
          <p:cNvSpPr txBox="1">
            <a:spLocks noChangeArrowheads="1"/>
          </p:cNvSpPr>
          <p:nvPr/>
        </p:nvSpPr>
        <p:spPr bwMode="auto">
          <a:xfrm>
            <a:off x="1641475" y="2276475"/>
            <a:ext cx="1166813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55" name="Shape"/>
          <p:cNvSpPr>
            <a:spLocks noChangeShapeType="1"/>
          </p:cNvSpPr>
          <p:nvPr/>
        </p:nvSpPr>
        <p:spPr bwMode="auto">
          <a:xfrm>
            <a:off x="1712913" y="3068638"/>
            <a:ext cx="674687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56" name="Shape"/>
          <p:cNvSpPr txBox="1">
            <a:spLocks noChangeArrowheads="1"/>
          </p:cNvSpPr>
          <p:nvPr/>
        </p:nvSpPr>
        <p:spPr bwMode="auto">
          <a:xfrm>
            <a:off x="3111500" y="2938463"/>
            <a:ext cx="1389063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8657" name="Shape"/>
          <p:cNvSpPr txBox="1">
            <a:spLocks noChangeArrowheads="1"/>
          </p:cNvSpPr>
          <p:nvPr/>
        </p:nvSpPr>
        <p:spPr bwMode="auto">
          <a:xfrm>
            <a:off x="3098800" y="2276475"/>
            <a:ext cx="116522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58" name="Shape"/>
          <p:cNvSpPr>
            <a:spLocks noChangeShapeType="1"/>
          </p:cNvSpPr>
          <p:nvPr/>
        </p:nvSpPr>
        <p:spPr bwMode="auto">
          <a:xfrm>
            <a:off x="3170238" y="3068638"/>
            <a:ext cx="674687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59" name="Shape"/>
          <p:cNvSpPr>
            <a:spLocks noChangeArrowheads="1"/>
          </p:cNvSpPr>
          <p:nvPr/>
        </p:nvSpPr>
        <p:spPr bwMode="auto">
          <a:xfrm>
            <a:off x="2451100" y="2636838"/>
            <a:ext cx="690880" cy="59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latinLnBrk="1">
              <a:buSzPct val="100000"/>
            </a:pPr>
            <a:r>
              <a:rPr lang="en-US" altLang="zh-CN" sz="4000">
                <a:solidFill>
                  <a:srgbClr val="000000"/>
                </a:solidFill>
                <a:latin typeface="Times New Roman" pitchFamily="18" charset="0"/>
              </a:rPr>
              <a:t>﹢</a:t>
            </a:r>
          </a:p>
        </p:txBody>
      </p:sp>
      <p:sp>
        <p:nvSpPr>
          <p:cNvPr id="1048660" name="Shape"/>
          <p:cNvSpPr txBox="1">
            <a:spLocks noChangeArrowheads="1"/>
          </p:cNvSpPr>
          <p:nvPr/>
        </p:nvSpPr>
        <p:spPr bwMode="auto">
          <a:xfrm>
            <a:off x="4211638" y="278130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en-US" altLang="zh-CN" sz="3200">
                <a:solidFill>
                  <a:srgbClr val="000000"/>
                </a:solidFill>
                <a:latin typeface="Times New Roman" pitchFamily="18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8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48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48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48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4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48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48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48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48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48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48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48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48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4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048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048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48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048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048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048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048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048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048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048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048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048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0" grpId="0" animBg="1"/>
      <p:bldP spid="1048631" grpId="0"/>
      <p:bldP spid="1048632" grpId="0"/>
      <p:bldP spid="1048633" grpId="0"/>
      <p:bldP spid="1048634" grpId="0"/>
      <p:bldP spid="1048635" grpId="0"/>
      <p:bldP spid="1048636" grpId="0"/>
      <p:bldP spid="1048637" grpId="0" animBg="1"/>
      <p:bldP spid="1048638" grpId="0"/>
      <p:bldP spid="1048639" grpId="0"/>
      <p:bldP spid="1048640" grpId="0" animBg="1"/>
      <p:bldP spid="1048641" grpId="0"/>
      <p:bldP spid="1048650" grpId="0"/>
      <p:bldP spid="1048650" grpId="1"/>
      <p:bldP spid="1048651" grpId="1"/>
      <p:bldP spid="1048652" grpId="0" animBg="1"/>
      <p:bldP spid="1048652" grpId="1" animBg="1"/>
      <p:bldP spid="1048653" grpId="0"/>
      <p:bldP spid="1048654" grpId="0"/>
      <p:bldP spid="1048655" grpId="0" animBg="1"/>
      <p:bldP spid="1048656" grpId="0"/>
      <p:bldP spid="1048657" grpId="0"/>
      <p:bldP spid="1048658" grpId="0" animBg="1"/>
      <p:bldP spid="1048659" grpId="0"/>
      <p:bldP spid="1048659" grpId="1"/>
      <p:bldP spid="104866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Shape"/>
          <p:cNvSpPr>
            <a:spLocks noChangeArrowheads="1"/>
          </p:cNvSpPr>
          <p:nvPr/>
        </p:nvSpPr>
        <p:spPr bwMode="auto">
          <a:xfrm>
            <a:off x="1978025" y="4508500"/>
            <a:ext cx="3889375" cy="21605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endParaRPr lang="zh-CN" altLang="en-US"/>
          </a:p>
        </p:txBody>
      </p:sp>
      <p:sp>
        <p:nvSpPr>
          <p:cNvPr id="1048662" name="Shape"/>
          <p:cNvSpPr>
            <a:spLocks noChangeShapeType="1"/>
          </p:cNvSpPr>
          <p:nvPr/>
        </p:nvSpPr>
        <p:spPr bwMode="auto">
          <a:xfrm>
            <a:off x="3921125" y="4508500"/>
            <a:ext cx="0" cy="216058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63" name="Shape"/>
          <p:cNvSpPr>
            <a:spLocks noChangeShapeType="1"/>
          </p:cNvSpPr>
          <p:nvPr/>
        </p:nvSpPr>
        <p:spPr bwMode="auto">
          <a:xfrm>
            <a:off x="1978025" y="55895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64" name="Shape"/>
          <p:cNvSpPr>
            <a:spLocks noChangeArrowheads="1"/>
          </p:cNvSpPr>
          <p:nvPr/>
        </p:nvSpPr>
        <p:spPr bwMode="auto">
          <a:xfrm>
            <a:off x="1979613" y="4508500"/>
            <a:ext cx="1943100" cy="2160588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endParaRPr lang="zh-CN" altLang="en-US"/>
          </a:p>
        </p:txBody>
      </p:sp>
      <p:sp>
        <p:nvSpPr>
          <p:cNvPr id="1048665" name="Shape"/>
          <p:cNvSpPr>
            <a:spLocks noChangeArrowheads="1"/>
          </p:cNvSpPr>
          <p:nvPr/>
        </p:nvSpPr>
        <p:spPr bwMode="auto">
          <a:xfrm>
            <a:off x="3921125" y="4508500"/>
            <a:ext cx="1944688" cy="10810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>
              <a:buSzPct val="100000"/>
            </a:pPr>
            <a:endParaRPr lang="zh-CN" altLang="en-US"/>
          </a:p>
        </p:txBody>
      </p:sp>
      <p:sp>
        <p:nvSpPr>
          <p:cNvPr id="1048666" name="Shape"/>
          <p:cNvSpPr>
            <a:spLocks noChangeShapeType="1"/>
          </p:cNvSpPr>
          <p:nvPr/>
        </p:nvSpPr>
        <p:spPr bwMode="auto">
          <a:xfrm>
            <a:off x="1978025" y="5589588"/>
            <a:ext cx="3887788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67" name="Shape"/>
          <p:cNvSpPr txBox="1">
            <a:spLocks noChangeArrowheads="1"/>
          </p:cNvSpPr>
          <p:nvPr/>
        </p:nvSpPr>
        <p:spPr bwMode="auto">
          <a:xfrm>
            <a:off x="900113" y="5528012"/>
            <a:ext cx="1389062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latin typeface="Arial Black" pitchFamily="34" charset="0"/>
                <a:ea typeface="黑体" pitchFamily="49" charset="-122"/>
              </a:rPr>
              <a:t>2</a:t>
            </a:r>
          </a:p>
        </p:txBody>
      </p:sp>
      <p:sp>
        <p:nvSpPr>
          <p:cNvPr id="1048668" name="Shape"/>
          <p:cNvSpPr txBox="1">
            <a:spLocks noChangeArrowheads="1"/>
          </p:cNvSpPr>
          <p:nvPr/>
        </p:nvSpPr>
        <p:spPr bwMode="auto">
          <a:xfrm>
            <a:off x="886495" y="5013176"/>
            <a:ext cx="116522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69" name="Shape"/>
          <p:cNvSpPr>
            <a:spLocks noChangeShapeType="1"/>
          </p:cNvSpPr>
          <p:nvPr/>
        </p:nvSpPr>
        <p:spPr bwMode="auto">
          <a:xfrm>
            <a:off x="971550" y="5661025"/>
            <a:ext cx="674688" cy="0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70" name="Shape"/>
          <p:cNvSpPr txBox="1">
            <a:spLocks noChangeArrowheads="1"/>
          </p:cNvSpPr>
          <p:nvPr/>
        </p:nvSpPr>
        <p:spPr bwMode="auto">
          <a:xfrm rot="25788">
            <a:off x="4430883" y="4802738"/>
            <a:ext cx="1389062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solidFill>
                  <a:schemeClr val="tx1"/>
                </a:solidFill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8671" name="Shape"/>
          <p:cNvSpPr txBox="1">
            <a:spLocks noChangeArrowheads="1"/>
          </p:cNvSpPr>
          <p:nvPr/>
        </p:nvSpPr>
        <p:spPr bwMode="auto">
          <a:xfrm rot="-35852">
            <a:off x="4448175" y="4297830"/>
            <a:ext cx="1165225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solidFill>
                  <a:schemeClr val="tx1"/>
                </a:solidFill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72" name="Shape"/>
          <p:cNvSpPr>
            <a:spLocks noChangeShapeType="1"/>
          </p:cNvSpPr>
          <p:nvPr/>
        </p:nvSpPr>
        <p:spPr bwMode="auto">
          <a:xfrm rot="-35852">
            <a:off x="4521200" y="4999038"/>
            <a:ext cx="674688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73" name="Shape"/>
          <p:cNvSpPr txBox="1">
            <a:spLocks noChangeArrowheads="1"/>
          </p:cNvSpPr>
          <p:nvPr/>
        </p:nvSpPr>
        <p:spPr bwMode="auto">
          <a:xfrm>
            <a:off x="2268538" y="4797152"/>
            <a:ext cx="1389062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8674" name="Shape"/>
          <p:cNvSpPr txBox="1">
            <a:spLocks noChangeArrowheads="1"/>
          </p:cNvSpPr>
          <p:nvPr/>
        </p:nvSpPr>
        <p:spPr bwMode="auto">
          <a:xfrm>
            <a:off x="2268538" y="4307309"/>
            <a:ext cx="116522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75" name="Shape"/>
          <p:cNvSpPr>
            <a:spLocks noChangeShapeType="1"/>
          </p:cNvSpPr>
          <p:nvPr/>
        </p:nvSpPr>
        <p:spPr bwMode="auto">
          <a:xfrm>
            <a:off x="2339975" y="4999038"/>
            <a:ext cx="674688" cy="0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76" name="Shape"/>
          <p:cNvSpPr txBox="1">
            <a:spLocks noChangeArrowheads="1"/>
          </p:cNvSpPr>
          <p:nvPr/>
        </p:nvSpPr>
        <p:spPr bwMode="auto">
          <a:xfrm>
            <a:off x="2339975" y="5949280"/>
            <a:ext cx="1389063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8677" name="Shape"/>
          <p:cNvSpPr txBox="1">
            <a:spLocks noChangeArrowheads="1"/>
          </p:cNvSpPr>
          <p:nvPr/>
        </p:nvSpPr>
        <p:spPr bwMode="auto">
          <a:xfrm rot="47493">
            <a:off x="2339975" y="5447568"/>
            <a:ext cx="1228725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78" name="Shape"/>
          <p:cNvSpPr>
            <a:spLocks noChangeShapeType="1"/>
          </p:cNvSpPr>
          <p:nvPr/>
        </p:nvSpPr>
        <p:spPr bwMode="auto">
          <a:xfrm rot="47493" flipV="1">
            <a:off x="2403162" y="6098281"/>
            <a:ext cx="721554" cy="7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79" name="Shape"/>
          <p:cNvSpPr txBox="1">
            <a:spLocks noChangeArrowheads="1"/>
          </p:cNvSpPr>
          <p:nvPr/>
        </p:nvSpPr>
        <p:spPr bwMode="auto">
          <a:xfrm>
            <a:off x="4500563" y="3141663"/>
            <a:ext cx="1389062" cy="866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Arial Black" pitchFamily="34" charset="0"/>
              </a:rPr>
              <a:t> 4</a:t>
            </a:r>
          </a:p>
        </p:txBody>
      </p:sp>
      <p:sp>
        <p:nvSpPr>
          <p:cNvPr id="1048680" name="Shape"/>
          <p:cNvSpPr txBox="1">
            <a:spLocks noChangeArrowheads="1"/>
          </p:cNvSpPr>
          <p:nvPr/>
        </p:nvSpPr>
        <p:spPr bwMode="auto">
          <a:xfrm>
            <a:off x="4495800" y="2492375"/>
            <a:ext cx="1166813" cy="866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Arial Black" pitchFamily="34" charset="0"/>
              </a:rPr>
              <a:t> 3</a:t>
            </a:r>
          </a:p>
        </p:txBody>
      </p:sp>
      <p:sp>
        <p:nvSpPr>
          <p:cNvPr id="1048681" name="Shape"/>
          <p:cNvSpPr>
            <a:spLocks noChangeShapeType="1"/>
          </p:cNvSpPr>
          <p:nvPr/>
        </p:nvSpPr>
        <p:spPr bwMode="auto">
          <a:xfrm>
            <a:off x="4572000" y="3141663"/>
            <a:ext cx="674688" cy="0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38" name="Shape"/>
          <p:cNvGrpSpPr/>
          <p:nvPr/>
        </p:nvGrpSpPr>
        <p:grpSpPr bwMode="auto">
          <a:xfrm>
            <a:off x="611188" y="0"/>
            <a:ext cx="8532812" cy="2773363"/>
            <a:chOff x="90" y="91"/>
            <a:chExt cx="5375" cy="1747"/>
          </a:xfrm>
        </p:grpSpPr>
        <p:sp>
          <p:nvSpPr>
            <p:cNvPr id="1048682" name="Shape"/>
            <p:cNvSpPr txBox="1">
              <a:spLocks noChangeArrowheads="1"/>
            </p:cNvSpPr>
            <p:nvPr/>
          </p:nvSpPr>
          <p:spPr bwMode="auto">
            <a:xfrm>
              <a:off x="828" y="196"/>
              <a:ext cx="4637" cy="16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atinLnBrk="1">
                <a:lnSpc>
                  <a:spcPts val="3238"/>
                </a:lnSpc>
                <a:buSzPct val="100000"/>
              </a:pPr>
              <a:r>
                <a:rPr lang="zh-CN" altLang="en-US" sz="3200">
                  <a:solidFill>
                    <a:srgbClr val="000000"/>
                  </a:solidFill>
                  <a:latin typeface="华文中宋"/>
                  <a:ea typeface="华文中宋"/>
                  <a:cs typeface="华文中宋"/>
                </a:rPr>
                <a:t>明桥小学有一块长方形的试验田，其中</a:t>
              </a:r>
            </a:p>
            <a:p>
              <a:pPr latinLnBrk="1">
                <a:lnSpc>
                  <a:spcPts val="3238"/>
                </a:lnSpc>
                <a:buSzPct val="100000"/>
              </a:pPr>
              <a:r>
                <a:rPr lang="zh-CN" altLang="en-US" sz="3200">
                  <a:solidFill>
                    <a:srgbClr val="000000"/>
                  </a:solidFill>
                  <a:latin typeface="华文中宋"/>
                  <a:ea typeface="华文中宋"/>
                  <a:cs typeface="华文中宋"/>
                </a:rPr>
                <a:t> </a:t>
              </a:r>
            </a:p>
            <a:p>
              <a:pPr latinLnBrk="1">
                <a:lnSpc>
                  <a:spcPts val="3238"/>
                </a:lnSpc>
                <a:buSzPct val="100000"/>
              </a:pPr>
              <a:r>
                <a:rPr lang="zh-CN" altLang="en-US" sz="3200">
                  <a:solidFill>
                    <a:srgbClr val="000000"/>
                  </a:solidFill>
                  <a:latin typeface="华文中宋"/>
                  <a:ea typeface="华文中宋"/>
                  <a:cs typeface="华文中宋"/>
                </a:rPr>
                <a:t>   种黄瓜，     种番茄。黄瓜和番茄</a:t>
              </a:r>
            </a:p>
            <a:p>
              <a:pPr latinLnBrk="1">
                <a:lnSpc>
                  <a:spcPts val="3238"/>
                </a:lnSpc>
                <a:buSzPct val="100000"/>
              </a:pPr>
              <a:endParaRPr lang="zh-CN" altLang="en-US" sz="3200">
                <a:solidFill>
                  <a:srgbClr val="000000"/>
                </a:solidFill>
                <a:latin typeface="华文中宋"/>
                <a:ea typeface="华文中宋"/>
                <a:cs typeface="华文中宋"/>
              </a:endParaRPr>
            </a:p>
            <a:p>
              <a:pPr latinLnBrk="1">
                <a:lnSpc>
                  <a:spcPts val="3238"/>
                </a:lnSpc>
                <a:buSzPct val="100000"/>
              </a:pPr>
              <a:r>
                <a:rPr lang="zh-CN" altLang="en-US" sz="3200">
                  <a:solidFill>
                    <a:srgbClr val="000000"/>
                  </a:solidFill>
                  <a:latin typeface="华文中宋"/>
                  <a:ea typeface="华文中宋"/>
                  <a:cs typeface="华文中宋"/>
                </a:rPr>
                <a:t>的面积一共占这块地的几分之几？</a:t>
              </a:r>
            </a:p>
            <a:p>
              <a:pPr latinLnBrk="1">
                <a:buSzPct val="100000"/>
              </a:pPr>
              <a:endParaRPr lang="zh-CN" altLang="en-US" sz="3200">
                <a:solidFill>
                  <a:srgbClr val="000000"/>
                </a:solidFill>
                <a:latin typeface="华文中宋"/>
                <a:ea typeface="华文中宋"/>
                <a:cs typeface="华文中宋"/>
              </a:endParaRPr>
            </a:p>
          </p:txBody>
        </p:sp>
        <p:sp>
          <p:nvSpPr>
            <p:cNvPr id="1048683" name="Shape"/>
            <p:cNvSpPr>
              <a:spLocks noChangeArrowheads="1"/>
            </p:cNvSpPr>
            <p:nvPr/>
          </p:nvSpPr>
          <p:spPr bwMode="auto">
            <a:xfrm>
              <a:off x="90" y="91"/>
              <a:ext cx="703" cy="527"/>
            </a:xfrm>
            <a:prstGeom prst="wedgeEllipseCallout">
              <a:avLst>
                <a:gd name="adj1" fmla="val -29236"/>
                <a:gd name="adj2" fmla="val 62338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latinLnBrk="1">
                <a:buSzPct val="100000"/>
              </a:pPr>
              <a:r>
                <a:rPr lang="zh-CN" altLang="en-US" sz="3200">
                  <a:solidFill>
                    <a:srgbClr val="FFFFFF"/>
                  </a:solidFill>
                </a:rPr>
                <a:t>例</a:t>
              </a:r>
              <a:r>
                <a:rPr lang="en-US" altLang="zh-CN" sz="3200">
                  <a:solidFill>
                    <a:srgbClr val="FFFFFF"/>
                  </a:solidFill>
                </a:rPr>
                <a:t>1</a:t>
              </a:r>
            </a:p>
          </p:txBody>
        </p:sp>
      </p:grpSp>
      <p:sp>
        <p:nvSpPr>
          <p:cNvPr id="1048684" name="Shape"/>
          <p:cNvSpPr txBox="1">
            <a:spLocks noChangeArrowheads="1"/>
          </p:cNvSpPr>
          <p:nvPr/>
        </p:nvSpPr>
        <p:spPr bwMode="auto">
          <a:xfrm>
            <a:off x="3779912" y="1066800"/>
            <a:ext cx="138112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8685" name="Shape"/>
          <p:cNvSpPr txBox="1">
            <a:spLocks noChangeArrowheads="1"/>
          </p:cNvSpPr>
          <p:nvPr/>
        </p:nvSpPr>
        <p:spPr bwMode="auto">
          <a:xfrm>
            <a:off x="3779912" y="490538"/>
            <a:ext cx="115887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86" name="Shape"/>
          <p:cNvSpPr>
            <a:spLocks noChangeShapeType="1"/>
          </p:cNvSpPr>
          <p:nvPr/>
        </p:nvSpPr>
        <p:spPr bwMode="auto">
          <a:xfrm>
            <a:off x="3851920" y="1196975"/>
            <a:ext cx="669925" cy="0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87" name="Shape"/>
          <p:cNvSpPr txBox="1">
            <a:spLocks noChangeArrowheads="1"/>
          </p:cNvSpPr>
          <p:nvPr/>
        </p:nvSpPr>
        <p:spPr bwMode="auto">
          <a:xfrm rot="-5842">
            <a:off x="1476375" y="1062337"/>
            <a:ext cx="1389063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 dirty="0">
                <a:latin typeface="Arial Black" pitchFamily="34" charset="0"/>
                <a:ea typeface="黑体" pitchFamily="49" charset="-122"/>
              </a:rPr>
              <a:t>2</a:t>
            </a:r>
          </a:p>
        </p:txBody>
      </p:sp>
      <p:sp>
        <p:nvSpPr>
          <p:cNvPr id="1048688" name="Shape"/>
          <p:cNvSpPr txBox="1">
            <a:spLocks noChangeArrowheads="1"/>
          </p:cNvSpPr>
          <p:nvPr/>
        </p:nvSpPr>
        <p:spPr bwMode="auto">
          <a:xfrm>
            <a:off x="1476375" y="461963"/>
            <a:ext cx="1379538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89" name="Shape"/>
          <p:cNvSpPr>
            <a:spLocks noChangeShapeType="1"/>
          </p:cNvSpPr>
          <p:nvPr/>
        </p:nvSpPr>
        <p:spPr bwMode="auto">
          <a:xfrm>
            <a:off x="1547813" y="1182688"/>
            <a:ext cx="674687" cy="0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90" name="Shape"/>
          <p:cNvSpPr txBox="1">
            <a:spLocks noChangeArrowheads="1"/>
          </p:cNvSpPr>
          <p:nvPr/>
        </p:nvSpPr>
        <p:spPr bwMode="auto">
          <a:xfrm rot="-23120">
            <a:off x="1011238" y="3134262"/>
            <a:ext cx="1389062" cy="866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 dirty="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 2</a:t>
            </a:r>
          </a:p>
        </p:txBody>
      </p:sp>
      <p:sp>
        <p:nvSpPr>
          <p:cNvPr id="1048691" name="Shape"/>
          <p:cNvSpPr txBox="1">
            <a:spLocks noChangeArrowheads="1"/>
          </p:cNvSpPr>
          <p:nvPr/>
        </p:nvSpPr>
        <p:spPr bwMode="auto">
          <a:xfrm rot="-23120">
            <a:off x="1011238" y="2486943"/>
            <a:ext cx="1165225" cy="866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 dirty="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600" dirty="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92" name="Shape"/>
          <p:cNvSpPr>
            <a:spLocks noChangeShapeType="1"/>
          </p:cNvSpPr>
          <p:nvPr/>
        </p:nvSpPr>
        <p:spPr bwMode="auto">
          <a:xfrm rot="-23120">
            <a:off x="1084263" y="3119438"/>
            <a:ext cx="674687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93" name="Shape"/>
          <p:cNvSpPr>
            <a:spLocks noChangeArrowheads="1"/>
          </p:cNvSpPr>
          <p:nvPr/>
        </p:nvSpPr>
        <p:spPr bwMode="auto">
          <a:xfrm>
            <a:off x="1803400" y="2773363"/>
            <a:ext cx="690880" cy="59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latinLnBrk="1">
              <a:buSzPct val="100000"/>
            </a:pPr>
            <a:r>
              <a:rPr lang="en-US" altLang="zh-CN" sz="4000">
                <a:solidFill>
                  <a:srgbClr val="000000"/>
                </a:solidFill>
                <a:latin typeface="Times New Roman" pitchFamily="18" charset="0"/>
              </a:rPr>
              <a:t>﹢</a:t>
            </a:r>
          </a:p>
        </p:txBody>
      </p:sp>
      <p:sp>
        <p:nvSpPr>
          <p:cNvPr id="1048694" name="Shape"/>
          <p:cNvSpPr txBox="1">
            <a:spLocks noChangeArrowheads="1"/>
          </p:cNvSpPr>
          <p:nvPr/>
        </p:nvSpPr>
        <p:spPr bwMode="auto">
          <a:xfrm>
            <a:off x="2668588" y="3141663"/>
            <a:ext cx="1389062" cy="866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 4</a:t>
            </a:r>
          </a:p>
        </p:txBody>
      </p:sp>
      <p:sp>
        <p:nvSpPr>
          <p:cNvPr id="1048695" name="Shape"/>
          <p:cNvSpPr txBox="1">
            <a:spLocks noChangeArrowheads="1"/>
          </p:cNvSpPr>
          <p:nvPr/>
        </p:nvSpPr>
        <p:spPr bwMode="auto">
          <a:xfrm>
            <a:off x="2668588" y="2492375"/>
            <a:ext cx="1165225" cy="866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696" name="Shape"/>
          <p:cNvSpPr>
            <a:spLocks noChangeShapeType="1"/>
          </p:cNvSpPr>
          <p:nvPr/>
        </p:nvSpPr>
        <p:spPr bwMode="auto">
          <a:xfrm>
            <a:off x="2740025" y="3133725"/>
            <a:ext cx="674688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697" name="Shape"/>
          <p:cNvSpPr txBox="1">
            <a:spLocks noChangeArrowheads="1"/>
          </p:cNvSpPr>
          <p:nvPr/>
        </p:nvSpPr>
        <p:spPr bwMode="auto">
          <a:xfrm>
            <a:off x="3779838" y="2852738"/>
            <a:ext cx="444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>
              <a:spcBef>
                <a:spcPct val="50000"/>
              </a:spcBef>
              <a:buSzPct val="100000"/>
            </a:pPr>
            <a:r>
              <a:rPr lang="en-US" altLang="zh-CN" sz="3200">
                <a:solidFill>
                  <a:srgbClr val="000000"/>
                </a:solidFill>
                <a:latin typeface="Times New Roman" pitchFamily="18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4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4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4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4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4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4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4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4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4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48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48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48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048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48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48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48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48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048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048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04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04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04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04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04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04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04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04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04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62" grpId="0" animBg="1"/>
      <p:bldP spid="1048664" grpId="0" animBg="1"/>
      <p:bldP spid="1048665" grpId="0" animBg="1"/>
      <p:bldP spid="1048666" grpId="0" animBg="1"/>
      <p:bldP spid="1048667" grpId="0"/>
      <p:bldP spid="1048668" grpId="0"/>
      <p:bldP spid="1048669" grpId="0" animBg="1"/>
      <p:bldP spid="1048670" grpId="0"/>
      <p:bldP spid="1048671" grpId="0"/>
      <p:bldP spid="1048672" grpId="0" animBg="1"/>
      <p:bldP spid="1048673" grpId="0"/>
      <p:bldP spid="1048674" grpId="0"/>
      <p:bldP spid="1048675" grpId="0" animBg="1"/>
      <p:bldP spid="1048676" grpId="0"/>
      <p:bldP spid="1048677" grpId="0"/>
      <p:bldP spid="1048678" grpId="0" animBg="1"/>
      <p:bldP spid="1048679" grpId="1"/>
      <p:bldP spid="1048680" grpId="1"/>
      <p:bldP spid="1048681" grpId="0" animBg="1"/>
      <p:bldP spid="1048690" grpId="0"/>
      <p:bldP spid="1048691" grpId="0"/>
      <p:bldP spid="1048692" grpId="0" animBg="1"/>
      <p:bldP spid="1048693" grpId="0"/>
      <p:bldP spid="1048693" grpId="1"/>
      <p:bldP spid="1048694" grpId="0"/>
      <p:bldP spid="1048695" grpId="0"/>
      <p:bldP spid="1048696" grpId="0" animBg="1"/>
      <p:bldP spid="104869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8" name="Shape"/>
          <p:cNvSpPr>
            <a:spLocks noChangeArrowheads="1"/>
          </p:cNvSpPr>
          <p:nvPr/>
        </p:nvSpPr>
        <p:spPr bwMode="auto">
          <a:xfrm>
            <a:off x="250825" y="115888"/>
            <a:ext cx="2881313" cy="720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atinLnBrk="1">
              <a:buSzPct val="100000"/>
            </a:pPr>
            <a:endParaRPr lang="zh-CN" altLang="en-US" b="0">
              <a:solidFill>
                <a:srgbClr val="000000"/>
              </a:solidFill>
            </a:endParaRPr>
          </a:p>
        </p:txBody>
      </p:sp>
      <p:sp>
        <p:nvSpPr>
          <p:cNvPr id="1048699" name="Shape"/>
          <p:cNvSpPr txBox="1">
            <a:spLocks noChangeArrowheads="1"/>
          </p:cNvSpPr>
          <p:nvPr/>
        </p:nvSpPr>
        <p:spPr bwMode="auto">
          <a:xfrm>
            <a:off x="836613" y="115888"/>
            <a:ext cx="15541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latinLnBrk="1">
              <a:buSzPct val="100000"/>
            </a:pPr>
            <a:r>
              <a:rPr lang="zh-CN" altLang="en-US" sz="3600">
                <a:latin typeface="黑体" pitchFamily="49" charset="-122"/>
                <a:ea typeface="黑体" pitchFamily="49" charset="-122"/>
              </a:rPr>
              <a:t>试一试</a:t>
            </a:r>
          </a:p>
        </p:txBody>
      </p:sp>
      <p:sp>
        <p:nvSpPr>
          <p:cNvPr id="1048700" name="Shape"/>
          <p:cNvSpPr txBox="1">
            <a:spLocks noChangeArrowheads="1"/>
          </p:cNvSpPr>
          <p:nvPr/>
        </p:nvSpPr>
        <p:spPr bwMode="auto">
          <a:xfrm>
            <a:off x="395288" y="908050"/>
            <a:ext cx="84613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zh-CN" altLang="en-US" sz="3200">
                <a:solidFill>
                  <a:srgbClr val="000000"/>
                </a:solidFill>
                <a:latin typeface="华文中宋"/>
                <a:ea typeface="华文中宋"/>
                <a:cs typeface="华文中宋"/>
              </a:rPr>
              <a:t>计算下面各题，得到的结果能约分的要约分。</a:t>
            </a:r>
          </a:p>
        </p:txBody>
      </p:sp>
      <p:sp>
        <p:nvSpPr>
          <p:cNvPr id="1048701" name="Shape"/>
          <p:cNvSpPr txBox="1">
            <a:spLocks noChangeArrowheads="1"/>
          </p:cNvSpPr>
          <p:nvPr/>
        </p:nvSpPr>
        <p:spPr bwMode="auto">
          <a:xfrm>
            <a:off x="2505075" y="1481138"/>
            <a:ext cx="1119188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702" name="Shape"/>
          <p:cNvSpPr txBox="1">
            <a:spLocks noChangeArrowheads="1"/>
          </p:cNvSpPr>
          <p:nvPr/>
        </p:nvSpPr>
        <p:spPr bwMode="auto">
          <a:xfrm>
            <a:off x="2511425" y="2128838"/>
            <a:ext cx="13335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6</a:t>
            </a:r>
          </a:p>
        </p:txBody>
      </p:sp>
      <p:sp>
        <p:nvSpPr>
          <p:cNvPr id="1048703" name="Shape"/>
          <p:cNvSpPr>
            <a:spLocks noChangeShapeType="1"/>
          </p:cNvSpPr>
          <p:nvPr/>
        </p:nvSpPr>
        <p:spPr bwMode="auto">
          <a:xfrm>
            <a:off x="2484438" y="2060575"/>
            <a:ext cx="784225" cy="1588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04" name="Shape"/>
          <p:cNvSpPr txBox="1">
            <a:spLocks noChangeArrowheads="1"/>
          </p:cNvSpPr>
          <p:nvPr/>
        </p:nvSpPr>
        <p:spPr bwMode="auto">
          <a:xfrm>
            <a:off x="644525" y="1481138"/>
            <a:ext cx="1119188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7</a:t>
            </a:r>
          </a:p>
        </p:txBody>
      </p:sp>
      <p:sp>
        <p:nvSpPr>
          <p:cNvPr id="1048705" name="Shape"/>
          <p:cNvSpPr txBox="1">
            <a:spLocks noChangeArrowheads="1"/>
          </p:cNvSpPr>
          <p:nvPr/>
        </p:nvSpPr>
        <p:spPr bwMode="auto">
          <a:xfrm>
            <a:off x="574675" y="2128838"/>
            <a:ext cx="13335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10</a:t>
            </a:r>
          </a:p>
        </p:txBody>
      </p:sp>
      <p:sp>
        <p:nvSpPr>
          <p:cNvPr id="1048706" name="Shape"/>
          <p:cNvSpPr>
            <a:spLocks noChangeShapeType="1"/>
          </p:cNvSpPr>
          <p:nvPr/>
        </p:nvSpPr>
        <p:spPr bwMode="auto">
          <a:xfrm>
            <a:off x="576263" y="2060575"/>
            <a:ext cx="782637" cy="1588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07" name="Shape"/>
          <p:cNvSpPr txBox="1">
            <a:spLocks noChangeArrowheads="1"/>
          </p:cNvSpPr>
          <p:nvPr/>
        </p:nvSpPr>
        <p:spPr bwMode="auto">
          <a:xfrm>
            <a:off x="4537075" y="1544638"/>
            <a:ext cx="322580" cy="662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endParaRPr lang="zh-CN" altLang="en-US" sz="3200">
              <a:latin typeface="Arial Black" pitchFamily="34" charset="0"/>
              <a:ea typeface="黑体" pitchFamily="49" charset="-122"/>
            </a:endParaRPr>
          </a:p>
        </p:txBody>
      </p:sp>
      <p:sp>
        <p:nvSpPr>
          <p:cNvPr id="1048708" name="Shape"/>
          <p:cNvSpPr txBox="1">
            <a:spLocks noChangeArrowheads="1"/>
          </p:cNvSpPr>
          <p:nvPr/>
        </p:nvSpPr>
        <p:spPr bwMode="auto">
          <a:xfrm>
            <a:off x="3275013" y="1770063"/>
            <a:ext cx="720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3200" b="0">
                <a:solidFill>
                  <a:srgbClr val="000000"/>
                </a:solidFill>
              </a:rPr>
              <a:t>  =</a:t>
            </a:r>
          </a:p>
        </p:txBody>
      </p:sp>
      <p:sp>
        <p:nvSpPr>
          <p:cNvPr id="1048709" name="Shape"/>
          <p:cNvSpPr txBox="1">
            <a:spLocks noChangeArrowheads="1"/>
          </p:cNvSpPr>
          <p:nvPr/>
        </p:nvSpPr>
        <p:spPr bwMode="auto">
          <a:xfrm>
            <a:off x="1601788" y="1708150"/>
            <a:ext cx="509587" cy="866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—</a:t>
            </a:r>
          </a:p>
        </p:txBody>
      </p:sp>
      <p:sp>
        <p:nvSpPr>
          <p:cNvPr id="1048710" name="Shape"/>
          <p:cNvSpPr txBox="1">
            <a:spLocks noChangeArrowheads="1"/>
          </p:cNvSpPr>
          <p:nvPr/>
        </p:nvSpPr>
        <p:spPr bwMode="auto">
          <a:xfrm>
            <a:off x="2517775" y="2705100"/>
            <a:ext cx="11176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8711" name="Shape"/>
          <p:cNvSpPr txBox="1">
            <a:spLocks noChangeArrowheads="1"/>
          </p:cNvSpPr>
          <p:nvPr/>
        </p:nvSpPr>
        <p:spPr bwMode="auto">
          <a:xfrm>
            <a:off x="2700338" y="3284538"/>
            <a:ext cx="1330325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9</a:t>
            </a:r>
          </a:p>
        </p:txBody>
      </p:sp>
      <p:sp>
        <p:nvSpPr>
          <p:cNvPr id="1048712" name="Shape"/>
          <p:cNvSpPr>
            <a:spLocks noChangeShapeType="1"/>
          </p:cNvSpPr>
          <p:nvPr/>
        </p:nvSpPr>
        <p:spPr bwMode="auto">
          <a:xfrm>
            <a:off x="2495550" y="3284538"/>
            <a:ext cx="781050" cy="1587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13" name="Shape"/>
          <p:cNvSpPr txBox="1">
            <a:spLocks noChangeArrowheads="1"/>
          </p:cNvSpPr>
          <p:nvPr/>
        </p:nvSpPr>
        <p:spPr bwMode="auto">
          <a:xfrm>
            <a:off x="1006475" y="2454275"/>
            <a:ext cx="1333500" cy="1640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endParaRPr lang="en-US" altLang="zh-CN" sz="3600">
              <a:solidFill>
                <a:srgbClr val="000000"/>
              </a:solidFill>
              <a:latin typeface="Arial Black" pitchFamily="34" charset="0"/>
              <a:ea typeface="黑体" pitchFamily="49" charset="-122"/>
            </a:endParaRPr>
          </a:p>
          <a:p>
            <a:pPr latinLnBrk="1">
              <a:buSzPct val="100000"/>
            </a:pPr>
            <a:r>
              <a:rPr lang="en-US" altLang="zh-CN" sz="36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714" name="Shape"/>
          <p:cNvSpPr txBox="1">
            <a:spLocks noChangeArrowheads="1"/>
          </p:cNvSpPr>
          <p:nvPr/>
        </p:nvSpPr>
        <p:spPr bwMode="auto">
          <a:xfrm>
            <a:off x="5076825" y="2708275"/>
            <a:ext cx="335280" cy="739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endParaRPr lang="zh-CN" altLang="en-US" sz="3600">
              <a:latin typeface="Arial Black" pitchFamily="34" charset="0"/>
              <a:ea typeface="黑体" pitchFamily="49" charset="-122"/>
            </a:endParaRPr>
          </a:p>
        </p:txBody>
      </p:sp>
      <p:sp>
        <p:nvSpPr>
          <p:cNvPr id="1048715" name="Shape"/>
          <p:cNvSpPr txBox="1">
            <a:spLocks noChangeArrowheads="1"/>
          </p:cNvSpPr>
          <p:nvPr/>
        </p:nvSpPr>
        <p:spPr bwMode="auto">
          <a:xfrm>
            <a:off x="3522663" y="2927350"/>
            <a:ext cx="720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3600" b="0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1048716" name="Shape"/>
          <p:cNvSpPr txBox="1">
            <a:spLocks noChangeArrowheads="1"/>
          </p:cNvSpPr>
          <p:nvPr/>
        </p:nvSpPr>
        <p:spPr bwMode="auto">
          <a:xfrm>
            <a:off x="1620838" y="2932113"/>
            <a:ext cx="503237" cy="866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—</a:t>
            </a:r>
          </a:p>
        </p:txBody>
      </p:sp>
      <p:sp>
        <p:nvSpPr>
          <p:cNvPr id="1048717" name="Shape"/>
          <p:cNvSpPr txBox="1">
            <a:spLocks noChangeArrowheads="1"/>
          </p:cNvSpPr>
          <p:nvPr/>
        </p:nvSpPr>
        <p:spPr bwMode="auto">
          <a:xfrm>
            <a:off x="325438" y="4433888"/>
            <a:ext cx="8107681" cy="49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r>
              <a:rPr lang="zh-CN" altLang="en-US" sz="32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想一想：</a:t>
            </a:r>
            <a:r>
              <a:rPr lang="zh-CN" altLang="en-US" sz="3200">
                <a:latin typeface="黑体" pitchFamily="49" charset="-122"/>
                <a:ea typeface="黑体" pitchFamily="49" charset="-122"/>
              </a:rPr>
              <a:t>异分母</a:t>
            </a:r>
            <a:r>
              <a:rPr lang="en-US" altLang="zh-CN" sz="320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>分数加、减法是怎样计算的?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1" name="Shape"/>
          <p:cNvSpPr txBox="1">
            <a:spLocks noChangeArrowheads="1"/>
          </p:cNvSpPr>
          <p:nvPr/>
        </p:nvSpPr>
        <p:spPr bwMode="auto">
          <a:xfrm>
            <a:off x="6227763" y="2936875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endParaRPr lang="en-US" altLang="zh-CN" sz="4000" b="0"/>
          </a:p>
        </p:txBody>
      </p:sp>
      <p:sp>
        <p:nvSpPr>
          <p:cNvPr id="1048722" name="Shape"/>
          <p:cNvSpPr txBox="1">
            <a:spLocks noChangeArrowheads="1"/>
          </p:cNvSpPr>
          <p:nvPr/>
        </p:nvSpPr>
        <p:spPr bwMode="auto">
          <a:xfrm rot="-11600">
            <a:off x="4354513" y="4577874"/>
            <a:ext cx="373380" cy="904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endParaRPr lang="zh-CN" altLang="en-US" sz="4500">
              <a:solidFill>
                <a:srgbClr val="002060"/>
              </a:solidFill>
              <a:latin typeface="Arial Black" pitchFamily="34" charset="0"/>
              <a:ea typeface="黑体" pitchFamily="49" charset="-122"/>
            </a:endParaRPr>
          </a:p>
        </p:txBody>
      </p:sp>
      <p:sp>
        <p:nvSpPr>
          <p:cNvPr id="1048723" name="Shape"/>
          <p:cNvSpPr txBox="1">
            <a:spLocks noChangeArrowheads="1"/>
          </p:cNvSpPr>
          <p:nvPr/>
        </p:nvSpPr>
        <p:spPr bwMode="auto">
          <a:xfrm rot="-11600">
            <a:off x="3781425" y="1701800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>
                <a:solidFill>
                  <a:srgbClr val="002060"/>
                </a:solidFill>
              </a:rPr>
              <a:t>=</a:t>
            </a:r>
          </a:p>
        </p:txBody>
      </p:sp>
      <p:sp>
        <p:nvSpPr>
          <p:cNvPr id="1048724" name="Shape"/>
          <p:cNvSpPr txBox="1">
            <a:spLocks noChangeArrowheads="1"/>
          </p:cNvSpPr>
          <p:nvPr/>
        </p:nvSpPr>
        <p:spPr bwMode="auto">
          <a:xfrm rot="-11600">
            <a:off x="1549400" y="1821973"/>
            <a:ext cx="640080" cy="54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r>
              <a:rPr lang="zh-CN" altLang="en-US" sz="36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＋</a:t>
            </a:r>
          </a:p>
        </p:txBody>
      </p:sp>
      <p:sp>
        <p:nvSpPr>
          <p:cNvPr id="1048725" name="Shape"/>
          <p:cNvSpPr>
            <a:spLocks noChangeArrowheads="1"/>
          </p:cNvSpPr>
          <p:nvPr/>
        </p:nvSpPr>
        <p:spPr bwMode="auto">
          <a:xfrm>
            <a:off x="0" y="0"/>
            <a:ext cx="3097213" cy="720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atinLnBrk="1">
              <a:buSzPct val="100000"/>
            </a:pPr>
            <a:endParaRPr lang="zh-CN" altLang="en-US" b="0">
              <a:solidFill>
                <a:srgbClr val="000000"/>
              </a:solidFill>
            </a:endParaRPr>
          </a:p>
        </p:txBody>
      </p:sp>
      <p:sp>
        <p:nvSpPr>
          <p:cNvPr id="1048726" name="Shape"/>
          <p:cNvSpPr txBox="1">
            <a:spLocks noChangeArrowheads="1"/>
          </p:cNvSpPr>
          <p:nvPr/>
        </p:nvSpPr>
        <p:spPr bwMode="auto">
          <a:xfrm>
            <a:off x="523875" y="46038"/>
            <a:ext cx="2011680" cy="54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latinLnBrk="1">
              <a:buSzPct val="100000"/>
            </a:pPr>
            <a:r>
              <a:rPr lang="zh-CN" altLang="en-US" sz="3600">
                <a:latin typeface="黑体" pitchFamily="49" charset="-122"/>
                <a:ea typeface="黑体" pitchFamily="49" charset="-122"/>
              </a:rPr>
              <a:t>专项练习</a:t>
            </a:r>
          </a:p>
        </p:txBody>
      </p:sp>
      <p:sp>
        <p:nvSpPr>
          <p:cNvPr id="1048727" name="Shape"/>
          <p:cNvSpPr txBox="1">
            <a:spLocks noChangeArrowheads="1"/>
          </p:cNvSpPr>
          <p:nvPr/>
        </p:nvSpPr>
        <p:spPr bwMode="auto">
          <a:xfrm>
            <a:off x="395288" y="908050"/>
            <a:ext cx="84613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zh-CN" altLang="en-US" sz="3200">
                <a:solidFill>
                  <a:srgbClr val="000000"/>
                </a:solidFill>
                <a:latin typeface="华文中宋"/>
                <a:ea typeface="华文中宋"/>
                <a:cs typeface="华文中宋"/>
              </a:rPr>
              <a:t>只通分，不计算。</a:t>
            </a:r>
          </a:p>
        </p:txBody>
      </p:sp>
      <p:sp>
        <p:nvSpPr>
          <p:cNvPr id="1048728" name="Shape"/>
          <p:cNvSpPr txBox="1">
            <a:spLocks noChangeArrowheads="1"/>
          </p:cNvSpPr>
          <p:nvPr/>
        </p:nvSpPr>
        <p:spPr bwMode="auto">
          <a:xfrm>
            <a:off x="2505075" y="1481138"/>
            <a:ext cx="1119188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729" name="Shape"/>
          <p:cNvSpPr txBox="1">
            <a:spLocks noChangeArrowheads="1"/>
          </p:cNvSpPr>
          <p:nvPr/>
        </p:nvSpPr>
        <p:spPr bwMode="auto">
          <a:xfrm>
            <a:off x="2511425" y="2128838"/>
            <a:ext cx="13335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6</a:t>
            </a:r>
          </a:p>
        </p:txBody>
      </p:sp>
      <p:sp>
        <p:nvSpPr>
          <p:cNvPr id="1048730" name="Shape"/>
          <p:cNvSpPr>
            <a:spLocks noChangeShapeType="1"/>
          </p:cNvSpPr>
          <p:nvPr/>
        </p:nvSpPr>
        <p:spPr bwMode="auto">
          <a:xfrm>
            <a:off x="2484438" y="2060575"/>
            <a:ext cx="784225" cy="1588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31" name="Shape"/>
          <p:cNvSpPr txBox="1">
            <a:spLocks noChangeArrowheads="1"/>
          </p:cNvSpPr>
          <p:nvPr/>
        </p:nvSpPr>
        <p:spPr bwMode="auto">
          <a:xfrm>
            <a:off x="611188" y="1481138"/>
            <a:ext cx="1119187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3</a:t>
            </a:r>
          </a:p>
        </p:txBody>
      </p:sp>
      <p:sp>
        <p:nvSpPr>
          <p:cNvPr id="1048732" name="Shape"/>
          <p:cNvSpPr txBox="1">
            <a:spLocks noChangeArrowheads="1"/>
          </p:cNvSpPr>
          <p:nvPr/>
        </p:nvSpPr>
        <p:spPr bwMode="auto">
          <a:xfrm>
            <a:off x="717550" y="2128838"/>
            <a:ext cx="13335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8733" name="Shape"/>
          <p:cNvSpPr>
            <a:spLocks noChangeShapeType="1"/>
          </p:cNvSpPr>
          <p:nvPr/>
        </p:nvSpPr>
        <p:spPr bwMode="auto">
          <a:xfrm>
            <a:off x="539750" y="2060575"/>
            <a:ext cx="782638" cy="1588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34" name="Shape"/>
          <p:cNvSpPr txBox="1">
            <a:spLocks noChangeArrowheads="1"/>
          </p:cNvSpPr>
          <p:nvPr/>
        </p:nvSpPr>
        <p:spPr bwMode="auto">
          <a:xfrm>
            <a:off x="2484438" y="2781300"/>
            <a:ext cx="1119187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2</a:t>
            </a:r>
          </a:p>
        </p:txBody>
      </p:sp>
      <p:sp>
        <p:nvSpPr>
          <p:cNvPr id="1048735" name="Shape"/>
          <p:cNvSpPr txBox="1">
            <a:spLocks noChangeArrowheads="1"/>
          </p:cNvSpPr>
          <p:nvPr/>
        </p:nvSpPr>
        <p:spPr bwMode="auto">
          <a:xfrm>
            <a:off x="2446338" y="3429000"/>
            <a:ext cx="13335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3</a:t>
            </a:r>
          </a:p>
        </p:txBody>
      </p:sp>
      <p:sp>
        <p:nvSpPr>
          <p:cNvPr id="1048736" name="Shape"/>
          <p:cNvSpPr>
            <a:spLocks noChangeShapeType="1"/>
          </p:cNvSpPr>
          <p:nvPr/>
        </p:nvSpPr>
        <p:spPr bwMode="auto">
          <a:xfrm>
            <a:off x="2484438" y="3357563"/>
            <a:ext cx="784225" cy="1587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37" name="Shape"/>
          <p:cNvSpPr txBox="1">
            <a:spLocks noChangeArrowheads="1"/>
          </p:cNvSpPr>
          <p:nvPr/>
        </p:nvSpPr>
        <p:spPr bwMode="auto">
          <a:xfrm>
            <a:off x="573088" y="2781300"/>
            <a:ext cx="1119187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8738" name="Shape"/>
          <p:cNvSpPr txBox="1">
            <a:spLocks noChangeArrowheads="1"/>
          </p:cNvSpPr>
          <p:nvPr/>
        </p:nvSpPr>
        <p:spPr bwMode="auto">
          <a:xfrm>
            <a:off x="727075" y="3429000"/>
            <a:ext cx="13335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5</a:t>
            </a:r>
          </a:p>
        </p:txBody>
      </p:sp>
      <p:sp>
        <p:nvSpPr>
          <p:cNvPr id="1048739" name="Shape"/>
          <p:cNvSpPr>
            <a:spLocks noChangeShapeType="1"/>
          </p:cNvSpPr>
          <p:nvPr/>
        </p:nvSpPr>
        <p:spPr bwMode="auto">
          <a:xfrm>
            <a:off x="611188" y="3357563"/>
            <a:ext cx="782637" cy="1587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40" name="Shape"/>
          <p:cNvSpPr txBox="1">
            <a:spLocks noChangeArrowheads="1"/>
          </p:cNvSpPr>
          <p:nvPr/>
        </p:nvSpPr>
        <p:spPr bwMode="auto">
          <a:xfrm>
            <a:off x="1619250" y="2997200"/>
            <a:ext cx="5095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—</a:t>
            </a:r>
          </a:p>
        </p:txBody>
      </p:sp>
      <p:sp>
        <p:nvSpPr>
          <p:cNvPr id="1048741" name="Shape"/>
          <p:cNvSpPr txBox="1">
            <a:spLocks noChangeArrowheads="1"/>
          </p:cNvSpPr>
          <p:nvPr/>
        </p:nvSpPr>
        <p:spPr bwMode="auto">
          <a:xfrm>
            <a:off x="2484438" y="4149725"/>
            <a:ext cx="1119187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742" name="Shape"/>
          <p:cNvSpPr txBox="1">
            <a:spLocks noChangeArrowheads="1"/>
          </p:cNvSpPr>
          <p:nvPr/>
        </p:nvSpPr>
        <p:spPr bwMode="auto">
          <a:xfrm>
            <a:off x="2484438" y="4797425"/>
            <a:ext cx="13335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8743" name="Shape"/>
          <p:cNvSpPr>
            <a:spLocks noChangeShapeType="1"/>
          </p:cNvSpPr>
          <p:nvPr/>
        </p:nvSpPr>
        <p:spPr bwMode="auto">
          <a:xfrm>
            <a:off x="2484438" y="4722813"/>
            <a:ext cx="784225" cy="1587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44" name="Shape"/>
          <p:cNvSpPr txBox="1">
            <a:spLocks noChangeArrowheads="1"/>
          </p:cNvSpPr>
          <p:nvPr/>
        </p:nvSpPr>
        <p:spPr bwMode="auto">
          <a:xfrm>
            <a:off x="644525" y="4144963"/>
            <a:ext cx="1119188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7</a:t>
            </a:r>
          </a:p>
        </p:txBody>
      </p:sp>
      <p:sp>
        <p:nvSpPr>
          <p:cNvPr id="1048745" name="Shape"/>
          <p:cNvSpPr txBox="1">
            <a:spLocks noChangeArrowheads="1"/>
          </p:cNvSpPr>
          <p:nvPr/>
        </p:nvSpPr>
        <p:spPr bwMode="auto">
          <a:xfrm>
            <a:off x="574675" y="4794250"/>
            <a:ext cx="13335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12</a:t>
            </a:r>
          </a:p>
        </p:txBody>
      </p:sp>
      <p:sp>
        <p:nvSpPr>
          <p:cNvPr id="1048746" name="Shape"/>
          <p:cNvSpPr>
            <a:spLocks noChangeShapeType="1"/>
          </p:cNvSpPr>
          <p:nvPr/>
        </p:nvSpPr>
        <p:spPr bwMode="auto">
          <a:xfrm>
            <a:off x="620713" y="4722813"/>
            <a:ext cx="782637" cy="1587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47" name="Shape"/>
          <p:cNvSpPr txBox="1">
            <a:spLocks noChangeArrowheads="1"/>
          </p:cNvSpPr>
          <p:nvPr/>
        </p:nvSpPr>
        <p:spPr bwMode="auto">
          <a:xfrm>
            <a:off x="2484438" y="5445125"/>
            <a:ext cx="1119187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3</a:t>
            </a:r>
          </a:p>
        </p:txBody>
      </p:sp>
      <p:sp>
        <p:nvSpPr>
          <p:cNvPr id="1048748" name="Shape"/>
          <p:cNvSpPr txBox="1">
            <a:spLocks noChangeArrowheads="1"/>
          </p:cNvSpPr>
          <p:nvPr/>
        </p:nvSpPr>
        <p:spPr bwMode="auto">
          <a:xfrm>
            <a:off x="2484438" y="6092825"/>
            <a:ext cx="1333500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7</a:t>
            </a:r>
          </a:p>
        </p:txBody>
      </p:sp>
      <p:sp>
        <p:nvSpPr>
          <p:cNvPr id="1048749" name="Shape"/>
          <p:cNvSpPr>
            <a:spLocks noChangeShapeType="1"/>
          </p:cNvSpPr>
          <p:nvPr/>
        </p:nvSpPr>
        <p:spPr bwMode="auto">
          <a:xfrm>
            <a:off x="2555875" y="6021388"/>
            <a:ext cx="784225" cy="1587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50" name="Shape"/>
          <p:cNvSpPr txBox="1">
            <a:spLocks noChangeArrowheads="1"/>
          </p:cNvSpPr>
          <p:nvPr/>
        </p:nvSpPr>
        <p:spPr bwMode="auto">
          <a:xfrm>
            <a:off x="684213" y="5802313"/>
            <a:ext cx="1333500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751" name="Shape"/>
          <p:cNvSpPr txBox="1">
            <a:spLocks noChangeArrowheads="1"/>
          </p:cNvSpPr>
          <p:nvPr/>
        </p:nvSpPr>
        <p:spPr bwMode="auto">
          <a:xfrm>
            <a:off x="1614488" y="5661025"/>
            <a:ext cx="509587" cy="866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—</a:t>
            </a:r>
          </a:p>
        </p:txBody>
      </p:sp>
      <p:sp>
        <p:nvSpPr>
          <p:cNvPr id="1048752" name="Shape"/>
          <p:cNvSpPr txBox="1">
            <a:spLocks noChangeArrowheads="1"/>
          </p:cNvSpPr>
          <p:nvPr/>
        </p:nvSpPr>
        <p:spPr bwMode="auto">
          <a:xfrm rot="-11600">
            <a:off x="1620838" y="4414361"/>
            <a:ext cx="640080" cy="548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r>
              <a:rPr lang="zh-CN" altLang="en-US" sz="36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＋</a:t>
            </a:r>
          </a:p>
        </p:txBody>
      </p:sp>
      <p:sp>
        <p:nvSpPr>
          <p:cNvPr id="1048753" name="Shape"/>
          <p:cNvSpPr txBox="1">
            <a:spLocks noChangeArrowheads="1"/>
          </p:cNvSpPr>
          <p:nvPr/>
        </p:nvSpPr>
        <p:spPr bwMode="auto">
          <a:xfrm rot="-11600">
            <a:off x="3778250" y="2998788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>
                <a:solidFill>
                  <a:srgbClr val="002060"/>
                </a:solidFill>
              </a:rPr>
              <a:t>=</a:t>
            </a:r>
          </a:p>
        </p:txBody>
      </p:sp>
      <p:sp>
        <p:nvSpPr>
          <p:cNvPr id="1048754" name="Shape"/>
          <p:cNvSpPr txBox="1">
            <a:spLocks noChangeArrowheads="1"/>
          </p:cNvSpPr>
          <p:nvPr/>
        </p:nvSpPr>
        <p:spPr bwMode="auto">
          <a:xfrm rot="-11600">
            <a:off x="3781425" y="4365625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>
                <a:solidFill>
                  <a:srgbClr val="002060"/>
                </a:solidFill>
              </a:rPr>
              <a:t>=</a:t>
            </a:r>
          </a:p>
        </p:txBody>
      </p:sp>
      <p:sp>
        <p:nvSpPr>
          <p:cNvPr id="1048755" name="Shape"/>
          <p:cNvSpPr txBox="1">
            <a:spLocks noChangeArrowheads="1"/>
          </p:cNvSpPr>
          <p:nvPr/>
        </p:nvSpPr>
        <p:spPr bwMode="auto">
          <a:xfrm rot="-11600">
            <a:off x="3849688" y="5662613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>
                <a:solidFill>
                  <a:srgbClr val="002060"/>
                </a:solidFill>
              </a:rPr>
              <a:t>=</a:t>
            </a:r>
          </a:p>
        </p:txBody>
      </p:sp>
      <p:sp>
        <p:nvSpPr>
          <p:cNvPr id="1048756" name="Shape"/>
          <p:cNvSpPr txBox="1">
            <a:spLocks noChangeArrowheads="1"/>
          </p:cNvSpPr>
          <p:nvPr/>
        </p:nvSpPr>
        <p:spPr bwMode="auto">
          <a:xfrm rot="-11600">
            <a:off x="5724525" y="1634650"/>
            <a:ext cx="640080" cy="54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r>
              <a:rPr lang="zh-CN" altLang="en-US" sz="36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＋</a:t>
            </a:r>
          </a:p>
        </p:txBody>
      </p:sp>
      <p:sp>
        <p:nvSpPr>
          <p:cNvPr id="1048757" name="Shape"/>
          <p:cNvSpPr>
            <a:spLocks noChangeShapeType="1"/>
          </p:cNvSpPr>
          <p:nvPr/>
        </p:nvSpPr>
        <p:spPr bwMode="auto">
          <a:xfrm>
            <a:off x="6732588" y="2060575"/>
            <a:ext cx="784225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58" name="Shape"/>
          <p:cNvSpPr txBox="1">
            <a:spLocks noChangeArrowheads="1"/>
          </p:cNvSpPr>
          <p:nvPr/>
        </p:nvSpPr>
        <p:spPr bwMode="auto">
          <a:xfrm>
            <a:off x="4211638" y="1412875"/>
            <a:ext cx="16240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(   )  </a:t>
            </a:r>
          </a:p>
        </p:txBody>
      </p:sp>
      <p:sp>
        <p:nvSpPr>
          <p:cNvPr id="1048759" name="Shape"/>
          <p:cNvSpPr>
            <a:spLocks noChangeShapeType="1"/>
          </p:cNvSpPr>
          <p:nvPr/>
        </p:nvSpPr>
        <p:spPr bwMode="auto">
          <a:xfrm>
            <a:off x="4716463" y="2060575"/>
            <a:ext cx="782637" cy="1588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60" name="Shape"/>
          <p:cNvSpPr txBox="1">
            <a:spLocks noChangeArrowheads="1"/>
          </p:cNvSpPr>
          <p:nvPr/>
        </p:nvSpPr>
        <p:spPr bwMode="auto">
          <a:xfrm>
            <a:off x="4211638" y="1989138"/>
            <a:ext cx="1624012" cy="624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(   )  </a:t>
            </a:r>
          </a:p>
        </p:txBody>
      </p:sp>
      <p:sp>
        <p:nvSpPr>
          <p:cNvPr id="1048761" name="Shape"/>
          <p:cNvSpPr txBox="1">
            <a:spLocks noChangeArrowheads="1"/>
          </p:cNvSpPr>
          <p:nvPr/>
        </p:nvSpPr>
        <p:spPr bwMode="auto">
          <a:xfrm>
            <a:off x="6227763" y="1412875"/>
            <a:ext cx="16240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(   )  </a:t>
            </a:r>
          </a:p>
        </p:txBody>
      </p:sp>
      <p:sp>
        <p:nvSpPr>
          <p:cNvPr id="1048762" name="Shape"/>
          <p:cNvSpPr txBox="1">
            <a:spLocks noChangeArrowheads="1"/>
          </p:cNvSpPr>
          <p:nvPr/>
        </p:nvSpPr>
        <p:spPr bwMode="auto">
          <a:xfrm>
            <a:off x="6227763" y="1989138"/>
            <a:ext cx="1624012" cy="624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(   )  </a:t>
            </a:r>
          </a:p>
        </p:txBody>
      </p:sp>
      <p:sp>
        <p:nvSpPr>
          <p:cNvPr id="1048763" name="Shape"/>
          <p:cNvSpPr>
            <a:spLocks noChangeShapeType="1"/>
          </p:cNvSpPr>
          <p:nvPr/>
        </p:nvSpPr>
        <p:spPr bwMode="auto">
          <a:xfrm>
            <a:off x="6740525" y="3429000"/>
            <a:ext cx="784225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64" name="Shape"/>
          <p:cNvSpPr txBox="1">
            <a:spLocks noChangeArrowheads="1"/>
          </p:cNvSpPr>
          <p:nvPr/>
        </p:nvSpPr>
        <p:spPr bwMode="auto">
          <a:xfrm>
            <a:off x="4211638" y="2781300"/>
            <a:ext cx="16240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(   )  </a:t>
            </a:r>
          </a:p>
        </p:txBody>
      </p:sp>
      <p:sp>
        <p:nvSpPr>
          <p:cNvPr id="1048765" name="Shape"/>
          <p:cNvSpPr>
            <a:spLocks noChangeShapeType="1"/>
          </p:cNvSpPr>
          <p:nvPr/>
        </p:nvSpPr>
        <p:spPr bwMode="auto">
          <a:xfrm>
            <a:off x="4716463" y="3429000"/>
            <a:ext cx="782637" cy="1588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66" name="Shape"/>
          <p:cNvSpPr txBox="1">
            <a:spLocks noChangeArrowheads="1"/>
          </p:cNvSpPr>
          <p:nvPr/>
        </p:nvSpPr>
        <p:spPr bwMode="auto">
          <a:xfrm>
            <a:off x="4211638" y="4076700"/>
            <a:ext cx="16240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(   )  </a:t>
            </a:r>
          </a:p>
        </p:txBody>
      </p:sp>
      <p:sp>
        <p:nvSpPr>
          <p:cNvPr id="1048767" name="Shape"/>
          <p:cNvSpPr txBox="1">
            <a:spLocks noChangeArrowheads="1"/>
          </p:cNvSpPr>
          <p:nvPr/>
        </p:nvSpPr>
        <p:spPr bwMode="auto">
          <a:xfrm>
            <a:off x="6227763" y="2781300"/>
            <a:ext cx="16240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(   )  </a:t>
            </a:r>
          </a:p>
        </p:txBody>
      </p:sp>
      <p:sp>
        <p:nvSpPr>
          <p:cNvPr id="1048768" name="Shape"/>
          <p:cNvSpPr txBox="1">
            <a:spLocks noChangeArrowheads="1"/>
          </p:cNvSpPr>
          <p:nvPr/>
        </p:nvSpPr>
        <p:spPr bwMode="auto">
          <a:xfrm rot="-11600">
            <a:off x="5795963" y="4242118"/>
            <a:ext cx="640080" cy="548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r>
              <a:rPr lang="zh-CN" altLang="en-US" sz="36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＋</a:t>
            </a:r>
          </a:p>
        </p:txBody>
      </p:sp>
      <p:sp>
        <p:nvSpPr>
          <p:cNvPr id="1048769" name="Shape"/>
          <p:cNvSpPr>
            <a:spLocks noChangeShapeType="1"/>
          </p:cNvSpPr>
          <p:nvPr/>
        </p:nvSpPr>
        <p:spPr bwMode="auto">
          <a:xfrm>
            <a:off x="6732588" y="4724400"/>
            <a:ext cx="784225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70" name="Shape"/>
          <p:cNvSpPr txBox="1">
            <a:spLocks noChangeArrowheads="1"/>
          </p:cNvSpPr>
          <p:nvPr/>
        </p:nvSpPr>
        <p:spPr bwMode="auto">
          <a:xfrm>
            <a:off x="4211638" y="3357563"/>
            <a:ext cx="1624012" cy="624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(   )  </a:t>
            </a:r>
          </a:p>
        </p:txBody>
      </p:sp>
      <p:sp>
        <p:nvSpPr>
          <p:cNvPr id="1048771" name="Shape"/>
          <p:cNvSpPr>
            <a:spLocks noChangeShapeType="1"/>
          </p:cNvSpPr>
          <p:nvPr/>
        </p:nvSpPr>
        <p:spPr bwMode="auto">
          <a:xfrm>
            <a:off x="4725988" y="4724400"/>
            <a:ext cx="782637" cy="1588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72" name="Shape"/>
          <p:cNvSpPr txBox="1">
            <a:spLocks noChangeArrowheads="1"/>
          </p:cNvSpPr>
          <p:nvPr/>
        </p:nvSpPr>
        <p:spPr bwMode="auto">
          <a:xfrm>
            <a:off x="4243388" y="4652963"/>
            <a:ext cx="16240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(   )  </a:t>
            </a:r>
          </a:p>
        </p:txBody>
      </p:sp>
      <p:sp>
        <p:nvSpPr>
          <p:cNvPr id="1048773" name="Shape"/>
          <p:cNvSpPr txBox="1">
            <a:spLocks noChangeArrowheads="1"/>
          </p:cNvSpPr>
          <p:nvPr/>
        </p:nvSpPr>
        <p:spPr bwMode="auto">
          <a:xfrm>
            <a:off x="6227763" y="4076700"/>
            <a:ext cx="16240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(   )  </a:t>
            </a:r>
          </a:p>
        </p:txBody>
      </p:sp>
      <p:sp>
        <p:nvSpPr>
          <p:cNvPr id="1048774" name="Shape"/>
          <p:cNvSpPr>
            <a:spLocks noChangeShapeType="1"/>
          </p:cNvSpPr>
          <p:nvPr/>
        </p:nvSpPr>
        <p:spPr bwMode="auto">
          <a:xfrm>
            <a:off x="6732588" y="5949950"/>
            <a:ext cx="784225" cy="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75" name="Shape"/>
          <p:cNvSpPr txBox="1">
            <a:spLocks noChangeArrowheads="1"/>
          </p:cNvSpPr>
          <p:nvPr/>
        </p:nvSpPr>
        <p:spPr bwMode="auto">
          <a:xfrm>
            <a:off x="4211638" y="5300663"/>
            <a:ext cx="16240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(   )  </a:t>
            </a:r>
          </a:p>
        </p:txBody>
      </p:sp>
      <p:sp>
        <p:nvSpPr>
          <p:cNvPr id="1048776" name="Shape"/>
          <p:cNvSpPr>
            <a:spLocks noChangeShapeType="1"/>
          </p:cNvSpPr>
          <p:nvPr/>
        </p:nvSpPr>
        <p:spPr bwMode="auto">
          <a:xfrm>
            <a:off x="4725988" y="5949950"/>
            <a:ext cx="782637" cy="1588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777" name="Shape"/>
          <p:cNvSpPr txBox="1">
            <a:spLocks noChangeArrowheads="1"/>
          </p:cNvSpPr>
          <p:nvPr/>
        </p:nvSpPr>
        <p:spPr bwMode="auto">
          <a:xfrm>
            <a:off x="4211638" y="5876925"/>
            <a:ext cx="1624012" cy="624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(   )  </a:t>
            </a:r>
          </a:p>
        </p:txBody>
      </p:sp>
      <p:sp>
        <p:nvSpPr>
          <p:cNvPr id="1048778" name="Shape"/>
          <p:cNvSpPr txBox="1">
            <a:spLocks noChangeArrowheads="1"/>
          </p:cNvSpPr>
          <p:nvPr/>
        </p:nvSpPr>
        <p:spPr bwMode="auto">
          <a:xfrm>
            <a:off x="6227763" y="5300663"/>
            <a:ext cx="16240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(   )  </a:t>
            </a:r>
          </a:p>
        </p:txBody>
      </p:sp>
      <p:sp>
        <p:nvSpPr>
          <p:cNvPr id="1048779" name="Shape"/>
          <p:cNvSpPr txBox="1">
            <a:spLocks noChangeArrowheads="1"/>
          </p:cNvSpPr>
          <p:nvPr/>
        </p:nvSpPr>
        <p:spPr bwMode="auto">
          <a:xfrm>
            <a:off x="6227763" y="3357563"/>
            <a:ext cx="1624012" cy="624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(   )  </a:t>
            </a:r>
          </a:p>
        </p:txBody>
      </p:sp>
      <p:sp>
        <p:nvSpPr>
          <p:cNvPr id="1048780" name="Shape"/>
          <p:cNvSpPr txBox="1">
            <a:spLocks noChangeArrowheads="1"/>
          </p:cNvSpPr>
          <p:nvPr/>
        </p:nvSpPr>
        <p:spPr bwMode="auto">
          <a:xfrm>
            <a:off x="6227763" y="4652963"/>
            <a:ext cx="1624012" cy="624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(   )  </a:t>
            </a:r>
          </a:p>
        </p:txBody>
      </p:sp>
      <p:sp>
        <p:nvSpPr>
          <p:cNvPr id="1048781" name="Shape"/>
          <p:cNvSpPr txBox="1">
            <a:spLocks noChangeArrowheads="1"/>
          </p:cNvSpPr>
          <p:nvPr/>
        </p:nvSpPr>
        <p:spPr bwMode="auto">
          <a:xfrm>
            <a:off x="6227763" y="5876925"/>
            <a:ext cx="16240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(   )  </a:t>
            </a:r>
          </a:p>
        </p:txBody>
      </p:sp>
      <p:sp>
        <p:nvSpPr>
          <p:cNvPr id="1048782" name="Shape"/>
          <p:cNvSpPr txBox="1">
            <a:spLocks noChangeArrowheads="1"/>
          </p:cNvSpPr>
          <p:nvPr/>
        </p:nvSpPr>
        <p:spPr bwMode="auto">
          <a:xfrm>
            <a:off x="4751388" y="2060575"/>
            <a:ext cx="1333500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12</a:t>
            </a:r>
          </a:p>
        </p:txBody>
      </p:sp>
      <p:sp>
        <p:nvSpPr>
          <p:cNvPr id="1048783" name="Shape"/>
          <p:cNvSpPr txBox="1">
            <a:spLocks noChangeArrowheads="1"/>
          </p:cNvSpPr>
          <p:nvPr/>
        </p:nvSpPr>
        <p:spPr bwMode="auto">
          <a:xfrm>
            <a:off x="4894263" y="1484313"/>
            <a:ext cx="1333500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9</a:t>
            </a:r>
          </a:p>
        </p:txBody>
      </p:sp>
      <p:sp>
        <p:nvSpPr>
          <p:cNvPr id="1048784" name="Shape"/>
          <p:cNvSpPr txBox="1">
            <a:spLocks noChangeArrowheads="1"/>
          </p:cNvSpPr>
          <p:nvPr/>
        </p:nvSpPr>
        <p:spPr bwMode="auto">
          <a:xfrm>
            <a:off x="6732588" y="2060575"/>
            <a:ext cx="1333500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12</a:t>
            </a:r>
          </a:p>
        </p:txBody>
      </p:sp>
      <p:sp>
        <p:nvSpPr>
          <p:cNvPr id="1048785" name="Shape"/>
          <p:cNvSpPr txBox="1">
            <a:spLocks noChangeArrowheads="1"/>
          </p:cNvSpPr>
          <p:nvPr/>
        </p:nvSpPr>
        <p:spPr bwMode="auto">
          <a:xfrm>
            <a:off x="6877050" y="1484313"/>
            <a:ext cx="1333500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2</a:t>
            </a:r>
          </a:p>
        </p:txBody>
      </p:sp>
      <p:sp>
        <p:nvSpPr>
          <p:cNvPr id="1048786" name="Shape"/>
          <p:cNvSpPr txBox="1">
            <a:spLocks noChangeArrowheads="1"/>
          </p:cNvSpPr>
          <p:nvPr/>
        </p:nvSpPr>
        <p:spPr bwMode="auto">
          <a:xfrm>
            <a:off x="5791200" y="3074988"/>
            <a:ext cx="5095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—</a:t>
            </a:r>
          </a:p>
        </p:txBody>
      </p:sp>
      <p:sp>
        <p:nvSpPr>
          <p:cNvPr id="1048787" name="Shape"/>
          <p:cNvSpPr txBox="1">
            <a:spLocks noChangeArrowheads="1"/>
          </p:cNvSpPr>
          <p:nvPr/>
        </p:nvSpPr>
        <p:spPr bwMode="auto">
          <a:xfrm>
            <a:off x="5795963" y="5595938"/>
            <a:ext cx="5095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—</a:t>
            </a:r>
          </a:p>
        </p:txBody>
      </p:sp>
      <p:sp>
        <p:nvSpPr>
          <p:cNvPr id="1048788" name="Shape"/>
          <p:cNvSpPr txBox="1">
            <a:spLocks noChangeArrowheads="1"/>
          </p:cNvSpPr>
          <p:nvPr/>
        </p:nvSpPr>
        <p:spPr bwMode="auto">
          <a:xfrm>
            <a:off x="4716463" y="3432175"/>
            <a:ext cx="13335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15</a:t>
            </a:r>
          </a:p>
        </p:txBody>
      </p:sp>
      <p:sp>
        <p:nvSpPr>
          <p:cNvPr id="1048789" name="Shape"/>
          <p:cNvSpPr txBox="1">
            <a:spLocks noChangeArrowheads="1"/>
          </p:cNvSpPr>
          <p:nvPr/>
        </p:nvSpPr>
        <p:spPr bwMode="auto">
          <a:xfrm>
            <a:off x="4716463" y="2855913"/>
            <a:ext cx="13335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12</a:t>
            </a:r>
          </a:p>
        </p:txBody>
      </p:sp>
      <p:sp>
        <p:nvSpPr>
          <p:cNvPr id="1048790" name="Shape"/>
          <p:cNvSpPr txBox="1">
            <a:spLocks noChangeArrowheads="1"/>
          </p:cNvSpPr>
          <p:nvPr/>
        </p:nvSpPr>
        <p:spPr bwMode="auto">
          <a:xfrm>
            <a:off x="6732588" y="3429000"/>
            <a:ext cx="13335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15</a:t>
            </a:r>
          </a:p>
        </p:txBody>
      </p:sp>
      <p:sp>
        <p:nvSpPr>
          <p:cNvPr id="1048791" name="Shape"/>
          <p:cNvSpPr txBox="1">
            <a:spLocks noChangeArrowheads="1"/>
          </p:cNvSpPr>
          <p:nvPr/>
        </p:nvSpPr>
        <p:spPr bwMode="auto">
          <a:xfrm>
            <a:off x="6732588" y="2852738"/>
            <a:ext cx="13335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10</a:t>
            </a:r>
          </a:p>
        </p:txBody>
      </p:sp>
      <p:sp>
        <p:nvSpPr>
          <p:cNvPr id="1048792" name="Shape"/>
          <p:cNvSpPr txBox="1">
            <a:spLocks noChangeArrowheads="1"/>
          </p:cNvSpPr>
          <p:nvPr/>
        </p:nvSpPr>
        <p:spPr bwMode="auto">
          <a:xfrm>
            <a:off x="4751388" y="4724400"/>
            <a:ext cx="13335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12</a:t>
            </a:r>
          </a:p>
        </p:txBody>
      </p:sp>
      <p:sp>
        <p:nvSpPr>
          <p:cNvPr id="1048793" name="Shape"/>
          <p:cNvSpPr txBox="1">
            <a:spLocks noChangeArrowheads="1"/>
          </p:cNvSpPr>
          <p:nvPr/>
        </p:nvSpPr>
        <p:spPr bwMode="auto">
          <a:xfrm>
            <a:off x="4894263" y="4149725"/>
            <a:ext cx="13335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7</a:t>
            </a:r>
          </a:p>
        </p:txBody>
      </p:sp>
      <p:sp>
        <p:nvSpPr>
          <p:cNvPr id="1048794" name="Shape"/>
          <p:cNvSpPr txBox="1">
            <a:spLocks noChangeArrowheads="1"/>
          </p:cNvSpPr>
          <p:nvPr/>
        </p:nvSpPr>
        <p:spPr bwMode="auto">
          <a:xfrm>
            <a:off x="6732588" y="4724400"/>
            <a:ext cx="13335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12</a:t>
            </a:r>
          </a:p>
        </p:txBody>
      </p:sp>
      <p:sp>
        <p:nvSpPr>
          <p:cNvPr id="1048795" name="Shape"/>
          <p:cNvSpPr txBox="1">
            <a:spLocks noChangeArrowheads="1"/>
          </p:cNvSpPr>
          <p:nvPr/>
        </p:nvSpPr>
        <p:spPr bwMode="auto">
          <a:xfrm>
            <a:off x="6877050" y="4149725"/>
            <a:ext cx="133350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3</a:t>
            </a:r>
          </a:p>
        </p:txBody>
      </p:sp>
      <p:sp>
        <p:nvSpPr>
          <p:cNvPr id="1048796" name="Shape"/>
          <p:cNvSpPr txBox="1">
            <a:spLocks noChangeArrowheads="1"/>
          </p:cNvSpPr>
          <p:nvPr/>
        </p:nvSpPr>
        <p:spPr bwMode="auto">
          <a:xfrm>
            <a:off x="4894263" y="5949950"/>
            <a:ext cx="1333500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7</a:t>
            </a:r>
          </a:p>
        </p:txBody>
      </p:sp>
      <p:sp>
        <p:nvSpPr>
          <p:cNvPr id="1048797" name="Shape"/>
          <p:cNvSpPr txBox="1">
            <a:spLocks noChangeArrowheads="1"/>
          </p:cNvSpPr>
          <p:nvPr/>
        </p:nvSpPr>
        <p:spPr bwMode="auto">
          <a:xfrm>
            <a:off x="4932363" y="5373688"/>
            <a:ext cx="1333500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7</a:t>
            </a:r>
          </a:p>
        </p:txBody>
      </p:sp>
      <p:sp>
        <p:nvSpPr>
          <p:cNvPr id="1048798" name="Shape"/>
          <p:cNvSpPr txBox="1">
            <a:spLocks noChangeArrowheads="1"/>
          </p:cNvSpPr>
          <p:nvPr/>
        </p:nvSpPr>
        <p:spPr bwMode="auto">
          <a:xfrm>
            <a:off x="6910388" y="5949950"/>
            <a:ext cx="1333500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7</a:t>
            </a:r>
          </a:p>
        </p:txBody>
      </p:sp>
      <p:sp>
        <p:nvSpPr>
          <p:cNvPr id="1048799" name="Shape"/>
          <p:cNvSpPr txBox="1">
            <a:spLocks noChangeArrowheads="1"/>
          </p:cNvSpPr>
          <p:nvPr/>
        </p:nvSpPr>
        <p:spPr bwMode="auto">
          <a:xfrm>
            <a:off x="6910388" y="5373688"/>
            <a:ext cx="1333500" cy="77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3200">
                <a:latin typeface="Arial Black" pitchFamily="34" charset="0"/>
                <a:ea typeface="黑体" pitchFamily="49" charset="-122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8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48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48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48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4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4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4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4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48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48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48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4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04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04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48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4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82" grpId="0"/>
      <p:bldP spid="1048783" grpId="0"/>
      <p:bldP spid="1048784" grpId="0"/>
      <p:bldP spid="1048785" grpId="0"/>
      <p:bldP spid="1048788" grpId="0"/>
      <p:bldP spid="1048789" grpId="0"/>
      <p:bldP spid="1048790" grpId="0"/>
      <p:bldP spid="1048791" grpId="0"/>
      <p:bldP spid="1048792" grpId="0"/>
      <p:bldP spid="1048793" grpId="0"/>
      <p:bldP spid="1048794" grpId="0"/>
      <p:bldP spid="1048795" grpId="0"/>
      <p:bldP spid="1048796" grpId="0"/>
      <p:bldP spid="1048797" grpId="0"/>
      <p:bldP spid="1048798" grpId="0"/>
      <p:bldP spid="104879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0" name="Shape"/>
          <p:cNvSpPr>
            <a:spLocks noChangeArrowheads="1"/>
          </p:cNvSpPr>
          <p:nvPr/>
        </p:nvSpPr>
        <p:spPr bwMode="auto">
          <a:xfrm>
            <a:off x="250825" y="115888"/>
            <a:ext cx="3097213" cy="720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atinLnBrk="1">
              <a:buSzPct val="100000"/>
            </a:pPr>
            <a:endParaRPr lang="zh-CN" altLang="en-US" b="0">
              <a:solidFill>
                <a:srgbClr val="000000"/>
              </a:solidFill>
            </a:endParaRPr>
          </a:p>
        </p:txBody>
      </p:sp>
      <p:sp>
        <p:nvSpPr>
          <p:cNvPr id="1048801" name="Shape"/>
          <p:cNvSpPr txBox="1">
            <a:spLocks noChangeArrowheads="1"/>
          </p:cNvSpPr>
          <p:nvPr/>
        </p:nvSpPr>
        <p:spPr bwMode="auto">
          <a:xfrm>
            <a:off x="827088" y="115888"/>
            <a:ext cx="266382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zh-CN" altLang="en-US" sz="4400">
                <a:latin typeface="Arial Unicode MS" charset="0"/>
              </a:rPr>
              <a:t>辨一辨</a:t>
            </a:r>
          </a:p>
        </p:txBody>
      </p:sp>
      <p:sp>
        <p:nvSpPr>
          <p:cNvPr id="1048802" name="Shape"/>
          <p:cNvSpPr txBox="1">
            <a:spLocks noChangeArrowheads="1"/>
          </p:cNvSpPr>
          <p:nvPr/>
        </p:nvSpPr>
        <p:spPr bwMode="auto">
          <a:xfrm>
            <a:off x="2155825" y="2003425"/>
            <a:ext cx="112077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2</a:t>
            </a:r>
          </a:p>
        </p:txBody>
      </p:sp>
      <p:sp>
        <p:nvSpPr>
          <p:cNvPr id="1048803" name="Shape"/>
          <p:cNvSpPr txBox="1">
            <a:spLocks noChangeArrowheads="1"/>
          </p:cNvSpPr>
          <p:nvPr/>
        </p:nvSpPr>
        <p:spPr bwMode="auto">
          <a:xfrm>
            <a:off x="2159000" y="2781300"/>
            <a:ext cx="13335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7</a:t>
            </a:r>
          </a:p>
        </p:txBody>
      </p:sp>
      <p:sp>
        <p:nvSpPr>
          <p:cNvPr id="1048804" name="Shape"/>
          <p:cNvSpPr>
            <a:spLocks noChangeShapeType="1"/>
          </p:cNvSpPr>
          <p:nvPr/>
        </p:nvSpPr>
        <p:spPr bwMode="auto">
          <a:xfrm>
            <a:off x="2205038" y="2781300"/>
            <a:ext cx="782637" cy="1588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05" name="Shape"/>
          <p:cNvSpPr txBox="1">
            <a:spLocks noChangeArrowheads="1"/>
          </p:cNvSpPr>
          <p:nvPr/>
        </p:nvSpPr>
        <p:spPr bwMode="auto">
          <a:xfrm>
            <a:off x="468313" y="1989138"/>
            <a:ext cx="1119187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3</a:t>
            </a:r>
          </a:p>
        </p:txBody>
      </p:sp>
      <p:sp>
        <p:nvSpPr>
          <p:cNvPr id="1048806" name="Shape"/>
          <p:cNvSpPr txBox="1">
            <a:spLocks noChangeArrowheads="1"/>
          </p:cNvSpPr>
          <p:nvPr/>
        </p:nvSpPr>
        <p:spPr bwMode="auto">
          <a:xfrm>
            <a:off x="436563" y="2800350"/>
            <a:ext cx="133350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5</a:t>
            </a:r>
          </a:p>
        </p:txBody>
      </p:sp>
      <p:sp>
        <p:nvSpPr>
          <p:cNvPr id="1048807" name="Shape"/>
          <p:cNvSpPr>
            <a:spLocks noChangeShapeType="1"/>
          </p:cNvSpPr>
          <p:nvPr/>
        </p:nvSpPr>
        <p:spPr bwMode="auto">
          <a:xfrm>
            <a:off x="539750" y="2781300"/>
            <a:ext cx="784225" cy="1588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08" name="Shape"/>
          <p:cNvSpPr txBox="1">
            <a:spLocks noChangeArrowheads="1"/>
          </p:cNvSpPr>
          <p:nvPr/>
        </p:nvSpPr>
        <p:spPr bwMode="auto">
          <a:xfrm>
            <a:off x="1331913" y="2349500"/>
            <a:ext cx="754380" cy="66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r>
              <a:rPr lang="zh-CN" altLang="en-US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＋</a:t>
            </a:r>
          </a:p>
        </p:txBody>
      </p:sp>
      <p:sp>
        <p:nvSpPr>
          <p:cNvPr id="1048809" name="Shape"/>
          <p:cNvSpPr txBox="1">
            <a:spLocks noChangeArrowheads="1"/>
          </p:cNvSpPr>
          <p:nvPr/>
        </p:nvSpPr>
        <p:spPr bwMode="auto">
          <a:xfrm>
            <a:off x="3203575" y="2420938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1048810" name="Shape"/>
          <p:cNvSpPr txBox="1">
            <a:spLocks noChangeArrowheads="1"/>
          </p:cNvSpPr>
          <p:nvPr/>
        </p:nvSpPr>
        <p:spPr bwMode="auto">
          <a:xfrm>
            <a:off x="6227763" y="1196975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endParaRPr lang="en-US" altLang="zh-CN" sz="4000" b="0"/>
          </a:p>
        </p:txBody>
      </p:sp>
      <p:sp>
        <p:nvSpPr>
          <p:cNvPr id="1048811" name="Shape"/>
          <p:cNvSpPr txBox="1">
            <a:spLocks noChangeArrowheads="1"/>
          </p:cNvSpPr>
          <p:nvPr/>
        </p:nvSpPr>
        <p:spPr bwMode="auto">
          <a:xfrm>
            <a:off x="4194175" y="2003425"/>
            <a:ext cx="124142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5</a:t>
            </a:r>
          </a:p>
        </p:txBody>
      </p:sp>
      <p:sp>
        <p:nvSpPr>
          <p:cNvPr id="1048812" name="Shape"/>
          <p:cNvSpPr txBox="1">
            <a:spLocks noChangeArrowheads="1"/>
          </p:cNvSpPr>
          <p:nvPr/>
        </p:nvSpPr>
        <p:spPr bwMode="auto">
          <a:xfrm>
            <a:off x="3957638" y="2781300"/>
            <a:ext cx="1477962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12</a:t>
            </a:r>
          </a:p>
        </p:txBody>
      </p:sp>
      <p:sp>
        <p:nvSpPr>
          <p:cNvPr id="1048813" name="Shape"/>
          <p:cNvSpPr>
            <a:spLocks noChangeShapeType="1"/>
          </p:cNvSpPr>
          <p:nvPr/>
        </p:nvSpPr>
        <p:spPr bwMode="auto">
          <a:xfrm>
            <a:off x="3989388" y="2781300"/>
            <a:ext cx="869950" cy="1588"/>
          </a:xfrm>
          <a:prstGeom prst="line">
            <a:avLst/>
          </a:prstGeom>
          <a:noFill/>
          <a:ln w="508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14" name="Shape"/>
          <p:cNvSpPr>
            <a:spLocks noChangeArrowheads="1"/>
          </p:cNvSpPr>
          <p:nvPr/>
        </p:nvSpPr>
        <p:spPr bwMode="auto">
          <a:xfrm>
            <a:off x="4914900" y="2389188"/>
            <a:ext cx="2232025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zh-CN" altLang="en-US" sz="4800"/>
              <a:t>（</a:t>
            </a:r>
            <a:r>
              <a:rPr lang="en-US" altLang="zh-CN" sz="4800"/>
              <a:t>×</a:t>
            </a:r>
            <a:r>
              <a:rPr lang="zh-CN" altLang="en-US" sz="4800"/>
              <a:t>）</a:t>
            </a:r>
          </a:p>
        </p:txBody>
      </p:sp>
      <p:sp>
        <p:nvSpPr>
          <p:cNvPr id="1048815" name="Shape"/>
          <p:cNvSpPr txBox="1">
            <a:spLocks noChangeArrowheads="1"/>
          </p:cNvSpPr>
          <p:nvPr/>
        </p:nvSpPr>
        <p:spPr bwMode="auto">
          <a:xfrm>
            <a:off x="8459788" y="5734050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endParaRPr lang="en-US" altLang="zh-CN" sz="4000" b="0"/>
          </a:p>
        </p:txBody>
      </p:sp>
      <p:sp>
        <p:nvSpPr>
          <p:cNvPr id="1048816" name="Shape"/>
          <p:cNvSpPr txBox="1">
            <a:spLocks noChangeArrowheads="1"/>
          </p:cNvSpPr>
          <p:nvPr/>
        </p:nvSpPr>
        <p:spPr bwMode="auto">
          <a:xfrm>
            <a:off x="2051050" y="3775075"/>
            <a:ext cx="112077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2</a:t>
            </a:r>
          </a:p>
        </p:txBody>
      </p:sp>
      <p:sp>
        <p:nvSpPr>
          <p:cNvPr id="1048817" name="Shape"/>
          <p:cNvSpPr txBox="1">
            <a:spLocks noChangeArrowheads="1"/>
          </p:cNvSpPr>
          <p:nvPr/>
        </p:nvSpPr>
        <p:spPr bwMode="auto">
          <a:xfrm>
            <a:off x="2051050" y="4508500"/>
            <a:ext cx="13335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7</a:t>
            </a:r>
          </a:p>
        </p:txBody>
      </p:sp>
      <p:sp>
        <p:nvSpPr>
          <p:cNvPr id="1048818" name="Shape"/>
          <p:cNvSpPr>
            <a:spLocks noChangeShapeType="1"/>
          </p:cNvSpPr>
          <p:nvPr/>
        </p:nvSpPr>
        <p:spPr bwMode="auto">
          <a:xfrm>
            <a:off x="2092325" y="4494213"/>
            <a:ext cx="782638" cy="1587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19" name="Shape"/>
          <p:cNvSpPr txBox="1">
            <a:spLocks noChangeArrowheads="1"/>
          </p:cNvSpPr>
          <p:nvPr/>
        </p:nvSpPr>
        <p:spPr bwMode="auto">
          <a:xfrm>
            <a:off x="393700" y="3702050"/>
            <a:ext cx="1119188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3</a:t>
            </a:r>
          </a:p>
        </p:txBody>
      </p:sp>
      <p:sp>
        <p:nvSpPr>
          <p:cNvPr id="1048820" name="Shape"/>
          <p:cNvSpPr txBox="1">
            <a:spLocks noChangeArrowheads="1"/>
          </p:cNvSpPr>
          <p:nvPr/>
        </p:nvSpPr>
        <p:spPr bwMode="auto">
          <a:xfrm>
            <a:off x="427038" y="4494213"/>
            <a:ext cx="13335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5</a:t>
            </a:r>
          </a:p>
        </p:txBody>
      </p:sp>
      <p:sp>
        <p:nvSpPr>
          <p:cNvPr id="1048821" name="Shape"/>
          <p:cNvSpPr>
            <a:spLocks noChangeShapeType="1"/>
          </p:cNvSpPr>
          <p:nvPr/>
        </p:nvSpPr>
        <p:spPr bwMode="auto">
          <a:xfrm>
            <a:off x="465138" y="4494213"/>
            <a:ext cx="782637" cy="1587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22" name="Shape"/>
          <p:cNvSpPr txBox="1">
            <a:spLocks noChangeArrowheads="1"/>
          </p:cNvSpPr>
          <p:nvPr/>
        </p:nvSpPr>
        <p:spPr bwMode="auto">
          <a:xfrm>
            <a:off x="1290638" y="4062413"/>
            <a:ext cx="754380" cy="66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r>
              <a:rPr lang="zh-CN" altLang="en-US" sz="4500">
                <a:latin typeface="Arial Black" pitchFamily="34" charset="0"/>
                <a:ea typeface="黑体" pitchFamily="49" charset="-122"/>
              </a:rPr>
              <a:t>＋</a:t>
            </a:r>
          </a:p>
        </p:txBody>
      </p:sp>
      <p:sp>
        <p:nvSpPr>
          <p:cNvPr id="1048823" name="Shape"/>
          <p:cNvSpPr txBox="1">
            <a:spLocks noChangeArrowheads="1"/>
          </p:cNvSpPr>
          <p:nvPr/>
        </p:nvSpPr>
        <p:spPr bwMode="auto">
          <a:xfrm>
            <a:off x="2774950" y="4167188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/>
              <a:t>=</a:t>
            </a:r>
          </a:p>
        </p:txBody>
      </p:sp>
      <p:sp>
        <p:nvSpPr>
          <p:cNvPr id="1048824" name="Shape"/>
          <p:cNvSpPr txBox="1">
            <a:spLocks noChangeArrowheads="1"/>
          </p:cNvSpPr>
          <p:nvPr/>
        </p:nvSpPr>
        <p:spPr bwMode="auto">
          <a:xfrm>
            <a:off x="4859338" y="3789363"/>
            <a:ext cx="15494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10</a:t>
            </a:r>
          </a:p>
        </p:txBody>
      </p:sp>
      <p:sp>
        <p:nvSpPr>
          <p:cNvPr id="1048825" name="Shape"/>
          <p:cNvSpPr txBox="1">
            <a:spLocks noChangeArrowheads="1"/>
          </p:cNvSpPr>
          <p:nvPr/>
        </p:nvSpPr>
        <p:spPr bwMode="auto">
          <a:xfrm>
            <a:off x="4894263" y="4508500"/>
            <a:ext cx="13335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35</a:t>
            </a:r>
          </a:p>
        </p:txBody>
      </p:sp>
      <p:sp>
        <p:nvSpPr>
          <p:cNvPr id="1048826" name="Shape"/>
          <p:cNvSpPr>
            <a:spLocks noChangeShapeType="1"/>
          </p:cNvSpPr>
          <p:nvPr/>
        </p:nvSpPr>
        <p:spPr bwMode="auto">
          <a:xfrm>
            <a:off x="5040313" y="4508500"/>
            <a:ext cx="974725" cy="0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27" name="Shape"/>
          <p:cNvSpPr txBox="1">
            <a:spLocks noChangeArrowheads="1"/>
          </p:cNvSpPr>
          <p:nvPr/>
        </p:nvSpPr>
        <p:spPr bwMode="auto">
          <a:xfrm>
            <a:off x="3287713" y="3789363"/>
            <a:ext cx="1404937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21</a:t>
            </a:r>
          </a:p>
        </p:txBody>
      </p:sp>
      <p:sp>
        <p:nvSpPr>
          <p:cNvPr id="1048828" name="Shape"/>
          <p:cNvSpPr txBox="1">
            <a:spLocks noChangeArrowheads="1"/>
          </p:cNvSpPr>
          <p:nvPr/>
        </p:nvSpPr>
        <p:spPr bwMode="auto">
          <a:xfrm>
            <a:off x="3249613" y="4508500"/>
            <a:ext cx="13335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35</a:t>
            </a:r>
          </a:p>
        </p:txBody>
      </p:sp>
      <p:sp>
        <p:nvSpPr>
          <p:cNvPr id="1048829" name="Shape"/>
          <p:cNvSpPr>
            <a:spLocks noChangeShapeType="1"/>
          </p:cNvSpPr>
          <p:nvPr/>
        </p:nvSpPr>
        <p:spPr bwMode="auto">
          <a:xfrm>
            <a:off x="3503613" y="4508500"/>
            <a:ext cx="784225" cy="1588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30" name="Shape"/>
          <p:cNvSpPr txBox="1">
            <a:spLocks noChangeArrowheads="1"/>
          </p:cNvSpPr>
          <p:nvPr/>
        </p:nvSpPr>
        <p:spPr bwMode="auto">
          <a:xfrm>
            <a:off x="4214813" y="4076700"/>
            <a:ext cx="754380" cy="66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r>
              <a:rPr lang="zh-CN" altLang="en-US" sz="4500">
                <a:latin typeface="Arial Black" pitchFamily="34" charset="0"/>
                <a:ea typeface="黑体" pitchFamily="49" charset="-122"/>
              </a:rPr>
              <a:t>＋</a:t>
            </a:r>
          </a:p>
        </p:txBody>
      </p:sp>
      <p:sp>
        <p:nvSpPr>
          <p:cNvPr id="1048831" name="Shape"/>
          <p:cNvSpPr txBox="1">
            <a:spLocks noChangeArrowheads="1"/>
          </p:cNvSpPr>
          <p:nvPr/>
        </p:nvSpPr>
        <p:spPr bwMode="auto">
          <a:xfrm>
            <a:off x="6227763" y="4167188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/>
              <a:t>=</a:t>
            </a:r>
          </a:p>
        </p:txBody>
      </p:sp>
      <p:sp>
        <p:nvSpPr>
          <p:cNvPr id="1048832" name="Shape"/>
          <p:cNvSpPr txBox="1">
            <a:spLocks noChangeArrowheads="1"/>
          </p:cNvSpPr>
          <p:nvPr/>
        </p:nvSpPr>
        <p:spPr bwMode="auto">
          <a:xfrm>
            <a:off x="6588125" y="3789363"/>
            <a:ext cx="1406525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31</a:t>
            </a:r>
          </a:p>
        </p:txBody>
      </p:sp>
      <p:sp>
        <p:nvSpPr>
          <p:cNvPr id="1048833" name="Shape"/>
          <p:cNvSpPr txBox="1">
            <a:spLocks noChangeArrowheads="1"/>
          </p:cNvSpPr>
          <p:nvPr/>
        </p:nvSpPr>
        <p:spPr bwMode="auto">
          <a:xfrm>
            <a:off x="6516688" y="4508500"/>
            <a:ext cx="13335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35</a:t>
            </a:r>
          </a:p>
        </p:txBody>
      </p:sp>
      <p:sp>
        <p:nvSpPr>
          <p:cNvPr id="1048834" name="Shape"/>
          <p:cNvSpPr>
            <a:spLocks noChangeShapeType="1"/>
          </p:cNvSpPr>
          <p:nvPr/>
        </p:nvSpPr>
        <p:spPr bwMode="auto">
          <a:xfrm>
            <a:off x="6804025" y="4508500"/>
            <a:ext cx="784225" cy="1588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35" name="Shape"/>
          <p:cNvSpPr txBox="1">
            <a:spLocks noChangeArrowheads="1"/>
          </p:cNvSpPr>
          <p:nvPr/>
        </p:nvSpPr>
        <p:spPr bwMode="auto">
          <a:xfrm>
            <a:off x="373063" y="1009650"/>
            <a:ext cx="7632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zh-CN" altLang="en-US" sz="3600">
                <a:solidFill>
                  <a:srgbClr val="002060"/>
                </a:solidFill>
                <a:latin typeface="Arial Unicode MS" charset="0"/>
                <a:ea typeface="黑体" pitchFamily="49" charset="-122"/>
                <a:cs typeface="Arial Unicode MS" charset="0"/>
              </a:rPr>
              <a:t>判断：下面的计算正确吗？</a:t>
            </a:r>
            <a:endParaRPr lang="zh-CN" altLang="en-US" sz="3600">
              <a:solidFill>
                <a:srgbClr val="000000"/>
              </a:solidFill>
              <a:ea typeface="黑体" pitchFamily="49" charset="-122"/>
              <a:cs typeface="Arial Unicode M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8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8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48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48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48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48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48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48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48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48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48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48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48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48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48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48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48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048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048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048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14" grpId="0"/>
      <p:bldP spid="1048816" grpId="0"/>
      <p:bldP spid="1048817" grpId="0"/>
      <p:bldP spid="1048818" grpId="0" animBg="1"/>
      <p:bldP spid="1048819" grpId="0"/>
      <p:bldP spid="1048820" grpId="0"/>
      <p:bldP spid="1048821" grpId="0" animBg="1"/>
      <p:bldP spid="1048822" grpId="1"/>
      <p:bldP spid="1048823" grpId="1"/>
      <p:bldP spid="1048824" grpId="0"/>
      <p:bldP spid="1048825" grpId="0"/>
      <p:bldP spid="1048826" grpId="0" animBg="1"/>
      <p:bldP spid="1048827" grpId="0"/>
      <p:bldP spid="1048828" grpId="0"/>
      <p:bldP spid="1048829" grpId="0" animBg="1"/>
      <p:bldP spid="1048830" grpId="1"/>
      <p:bldP spid="1048831" grpId="1"/>
      <p:bldP spid="1048832" grpId="0"/>
      <p:bldP spid="1048833" grpId="0"/>
      <p:bldP spid="10488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6" name="Shape"/>
          <p:cNvSpPr txBox="1">
            <a:spLocks noChangeArrowheads="1"/>
          </p:cNvSpPr>
          <p:nvPr/>
        </p:nvSpPr>
        <p:spPr bwMode="auto">
          <a:xfrm>
            <a:off x="2084388" y="2435225"/>
            <a:ext cx="1119187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837" name="Shape"/>
          <p:cNvSpPr txBox="1">
            <a:spLocks noChangeArrowheads="1"/>
          </p:cNvSpPr>
          <p:nvPr/>
        </p:nvSpPr>
        <p:spPr bwMode="auto">
          <a:xfrm>
            <a:off x="2124075" y="3227388"/>
            <a:ext cx="13335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8838" name="Shape"/>
          <p:cNvSpPr>
            <a:spLocks noChangeShapeType="1"/>
          </p:cNvSpPr>
          <p:nvPr/>
        </p:nvSpPr>
        <p:spPr bwMode="auto">
          <a:xfrm>
            <a:off x="2195513" y="3211513"/>
            <a:ext cx="782637" cy="1587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39" name="Shape"/>
          <p:cNvSpPr txBox="1">
            <a:spLocks noChangeArrowheads="1"/>
          </p:cNvSpPr>
          <p:nvPr/>
        </p:nvSpPr>
        <p:spPr bwMode="auto">
          <a:xfrm>
            <a:off x="395288" y="2435225"/>
            <a:ext cx="1119187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7</a:t>
            </a:r>
          </a:p>
        </p:txBody>
      </p:sp>
      <p:sp>
        <p:nvSpPr>
          <p:cNvPr id="1048840" name="Shape"/>
          <p:cNvSpPr txBox="1">
            <a:spLocks noChangeArrowheads="1"/>
          </p:cNvSpPr>
          <p:nvPr/>
        </p:nvSpPr>
        <p:spPr bwMode="auto">
          <a:xfrm>
            <a:off x="323850" y="3227388"/>
            <a:ext cx="13335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12</a:t>
            </a:r>
          </a:p>
        </p:txBody>
      </p:sp>
      <p:sp>
        <p:nvSpPr>
          <p:cNvPr id="1048841" name="Shape"/>
          <p:cNvSpPr>
            <a:spLocks noChangeShapeType="1"/>
          </p:cNvSpPr>
          <p:nvPr/>
        </p:nvSpPr>
        <p:spPr bwMode="auto">
          <a:xfrm>
            <a:off x="395288" y="3213100"/>
            <a:ext cx="782637" cy="1588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42" name="Shape"/>
          <p:cNvSpPr txBox="1">
            <a:spLocks noChangeArrowheads="1"/>
          </p:cNvSpPr>
          <p:nvPr/>
        </p:nvSpPr>
        <p:spPr bwMode="auto">
          <a:xfrm>
            <a:off x="5394325" y="2435225"/>
            <a:ext cx="1119188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3</a:t>
            </a:r>
          </a:p>
        </p:txBody>
      </p:sp>
      <p:sp>
        <p:nvSpPr>
          <p:cNvPr id="1048843" name="Shape"/>
          <p:cNvSpPr txBox="1">
            <a:spLocks noChangeArrowheads="1"/>
          </p:cNvSpPr>
          <p:nvPr/>
        </p:nvSpPr>
        <p:spPr bwMode="auto">
          <a:xfrm>
            <a:off x="5213350" y="3227388"/>
            <a:ext cx="13335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12</a:t>
            </a:r>
          </a:p>
        </p:txBody>
      </p:sp>
      <p:sp>
        <p:nvSpPr>
          <p:cNvPr id="1048844" name="Shape"/>
          <p:cNvSpPr>
            <a:spLocks noChangeShapeType="1"/>
          </p:cNvSpPr>
          <p:nvPr/>
        </p:nvSpPr>
        <p:spPr bwMode="auto">
          <a:xfrm>
            <a:off x="5302250" y="3211513"/>
            <a:ext cx="782638" cy="1587"/>
          </a:xfrm>
          <a:prstGeom prst="line">
            <a:avLst/>
          </a:prstGeom>
          <a:noFill/>
          <a:ln w="508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45" name="Shape"/>
          <p:cNvSpPr txBox="1">
            <a:spLocks noChangeArrowheads="1"/>
          </p:cNvSpPr>
          <p:nvPr/>
        </p:nvSpPr>
        <p:spPr bwMode="auto">
          <a:xfrm>
            <a:off x="3617913" y="2420938"/>
            <a:ext cx="1223962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 7</a:t>
            </a:r>
          </a:p>
        </p:txBody>
      </p:sp>
      <p:sp>
        <p:nvSpPr>
          <p:cNvPr id="1048846" name="Shape"/>
          <p:cNvSpPr txBox="1">
            <a:spLocks noChangeArrowheads="1"/>
          </p:cNvSpPr>
          <p:nvPr/>
        </p:nvSpPr>
        <p:spPr bwMode="auto">
          <a:xfrm>
            <a:off x="3563938" y="3227388"/>
            <a:ext cx="1458912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12</a:t>
            </a:r>
          </a:p>
        </p:txBody>
      </p:sp>
      <p:sp>
        <p:nvSpPr>
          <p:cNvPr id="1048847" name="Shape"/>
          <p:cNvSpPr>
            <a:spLocks noChangeShapeType="1"/>
          </p:cNvSpPr>
          <p:nvPr/>
        </p:nvSpPr>
        <p:spPr bwMode="auto">
          <a:xfrm>
            <a:off x="3644900" y="3211513"/>
            <a:ext cx="855663" cy="1587"/>
          </a:xfrm>
          <a:prstGeom prst="line">
            <a:avLst/>
          </a:prstGeom>
          <a:noFill/>
          <a:ln w="508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48" name="Shape"/>
          <p:cNvSpPr txBox="1">
            <a:spLocks noChangeArrowheads="1"/>
          </p:cNvSpPr>
          <p:nvPr/>
        </p:nvSpPr>
        <p:spPr bwMode="auto">
          <a:xfrm>
            <a:off x="4572000" y="2636838"/>
            <a:ext cx="373063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endParaRPr lang="zh-CN" altLang="en-US" sz="4500">
              <a:latin typeface="Arial Black" pitchFamily="34" charset="0"/>
              <a:ea typeface="黑体" pitchFamily="49" charset="-122"/>
            </a:endParaRPr>
          </a:p>
        </p:txBody>
      </p:sp>
      <p:sp>
        <p:nvSpPr>
          <p:cNvPr id="1048849" name="Shape"/>
          <p:cNvSpPr txBox="1">
            <a:spLocks noChangeArrowheads="1"/>
          </p:cNvSpPr>
          <p:nvPr/>
        </p:nvSpPr>
        <p:spPr bwMode="auto">
          <a:xfrm>
            <a:off x="6194425" y="2871788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1048850" name="Shape"/>
          <p:cNvSpPr txBox="1">
            <a:spLocks noChangeArrowheads="1"/>
          </p:cNvSpPr>
          <p:nvPr/>
        </p:nvSpPr>
        <p:spPr bwMode="auto">
          <a:xfrm>
            <a:off x="3132138" y="2871788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1048851" name="Shape"/>
          <p:cNvSpPr txBox="1">
            <a:spLocks noChangeArrowheads="1"/>
          </p:cNvSpPr>
          <p:nvPr/>
        </p:nvSpPr>
        <p:spPr bwMode="auto">
          <a:xfrm>
            <a:off x="6765925" y="2435225"/>
            <a:ext cx="1119188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8852" name="Shape"/>
          <p:cNvSpPr txBox="1">
            <a:spLocks noChangeArrowheads="1"/>
          </p:cNvSpPr>
          <p:nvPr/>
        </p:nvSpPr>
        <p:spPr bwMode="auto">
          <a:xfrm>
            <a:off x="6588125" y="3213100"/>
            <a:ext cx="13335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12</a:t>
            </a:r>
          </a:p>
        </p:txBody>
      </p:sp>
      <p:sp>
        <p:nvSpPr>
          <p:cNvPr id="1048853" name="Shape"/>
          <p:cNvSpPr>
            <a:spLocks noChangeShapeType="1"/>
          </p:cNvSpPr>
          <p:nvPr/>
        </p:nvSpPr>
        <p:spPr bwMode="auto">
          <a:xfrm>
            <a:off x="6694488" y="3211513"/>
            <a:ext cx="782637" cy="1587"/>
          </a:xfrm>
          <a:prstGeom prst="line">
            <a:avLst/>
          </a:prstGeom>
          <a:noFill/>
          <a:ln w="508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54" name="Shape"/>
          <p:cNvSpPr>
            <a:spLocks noChangeArrowheads="1"/>
          </p:cNvSpPr>
          <p:nvPr/>
        </p:nvSpPr>
        <p:spPr bwMode="auto">
          <a:xfrm>
            <a:off x="250825" y="115888"/>
            <a:ext cx="3097213" cy="720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atinLnBrk="1">
              <a:buSzPct val="100000"/>
            </a:pPr>
            <a:endParaRPr lang="zh-CN" altLang="en-US" b="0">
              <a:solidFill>
                <a:srgbClr val="000000"/>
              </a:solidFill>
            </a:endParaRPr>
          </a:p>
        </p:txBody>
      </p:sp>
      <p:sp>
        <p:nvSpPr>
          <p:cNvPr id="1048855" name="Shape"/>
          <p:cNvSpPr txBox="1">
            <a:spLocks noChangeArrowheads="1"/>
          </p:cNvSpPr>
          <p:nvPr/>
        </p:nvSpPr>
        <p:spPr bwMode="auto">
          <a:xfrm>
            <a:off x="755650" y="115888"/>
            <a:ext cx="266382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zh-CN" altLang="en-US" sz="4400">
                <a:latin typeface="Arial Unicode MS" charset="0"/>
              </a:rPr>
              <a:t>辨一辨</a:t>
            </a:r>
          </a:p>
        </p:txBody>
      </p:sp>
      <p:sp>
        <p:nvSpPr>
          <p:cNvPr id="1048856" name="Shape"/>
          <p:cNvSpPr txBox="1">
            <a:spLocks noChangeArrowheads="1"/>
          </p:cNvSpPr>
          <p:nvPr/>
        </p:nvSpPr>
        <p:spPr bwMode="auto">
          <a:xfrm>
            <a:off x="6227763" y="1196975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endParaRPr lang="en-US" altLang="zh-CN" sz="4000" b="0"/>
          </a:p>
        </p:txBody>
      </p:sp>
      <p:sp>
        <p:nvSpPr>
          <p:cNvPr id="1048857" name="Shape"/>
          <p:cNvSpPr txBox="1">
            <a:spLocks noChangeArrowheads="1"/>
          </p:cNvSpPr>
          <p:nvPr/>
        </p:nvSpPr>
        <p:spPr bwMode="auto">
          <a:xfrm>
            <a:off x="1331913" y="2790825"/>
            <a:ext cx="576262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—</a:t>
            </a:r>
          </a:p>
        </p:txBody>
      </p:sp>
      <p:sp>
        <p:nvSpPr>
          <p:cNvPr id="1048858" name="Shape"/>
          <p:cNvSpPr txBox="1">
            <a:spLocks noChangeArrowheads="1"/>
          </p:cNvSpPr>
          <p:nvPr/>
        </p:nvSpPr>
        <p:spPr bwMode="auto">
          <a:xfrm>
            <a:off x="4572000" y="2795588"/>
            <a:ext cx="576263" cy="106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—</a:t>
            </a:r>
          </a:p>
        </p:txBody>
      </p:sp>
      <p:sp>
        <p:nvSpPr>
          <p:cNvPr id="1048859" name="Shape"/>
          <p:cNvSpPr txBox="1">
            <a:spLocks noChangeArrowheads="1"/>
          </p:cNvSpPr>
          <p:nvPr/>
        </p:nvSpPr>
        <p:spPr bwMode="auto">
          <a:xfrm rot="19909">
            <a:off x="7451725" y="2871788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/>
              <a:t>=</a:t>
            </a:r>
          </a:p>
        </p:txBody>
      </p:sp>
      <p:sp>
        <p:nvSpPr>
          <p:cNvPr id="1048860" name="Shape"/>
          <p:cNvSpPr txBox="1">
            <a:spLocks noChangeArrowheads="1"/>
          </p:cNvSpPr>
          <p:nvPr/>
        </p:nvSpPr>
        <p:spPr bwMode="auto">
          <a:xfrm rot="19909">
            <a:off x="8083550" y="2428083"/>
            <a:ext cx="1241425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861" name="Shape"/>
          <p:cNvSpPr txBox="1">
            <a:spLocks noChangeArrowheads="1"/>
          </p:cNvSpPr>
          <p:nvPr/>
        </p:nvSpPr>
        <p:spPr bwMode="auto">
          <a:xfrm rot="19909">
            <a:off x="8101013" y="3219486"/>
            <a:ext cx="1477962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latin typeface="Arial Black" pitchFamily="34" charset="0"/>
                <a:ea typeface="黑体" pitchFamily="49" charset="-122"/>
              </a:rPr>
              <a:t>3</a:t>
            </a:r>
          </a:p>
        </p:txBody>
      </p:sp>
      <p:sp>
        <p:nvSpPr>
          <p:cNvPr id="1048862" name="Shape"/>
          <p:cNvSpPr>
            <a:spLocks noChangeShapeType="1"/>
          </p:cNvSpPr>
          <p:nvPr/>
        </p:nvSpPr>
        <p:spPr bwMode="auto">
          <a:xfrm rot="19909">
            <a:off x="8027988" y="3213100"/>
            <a:ext cx="792162" cy="0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63" name="Shape"/>
          <p:cNvSpPr txBox="1">
            <a:spLocks noChangeArrowheads="1"/>
          </p:cNvSpPr>
          <p:nvPr/>
        </p:nvSpPr>
        <p:spPr bwMode="auto">
          <a:xfrm>
            <a:off x="8459788" y="5734050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endParaRPr lang="en-US" altLang="zh-CN" sz="4000" b="0"/>
          </a:p>
        </p:txBody>
      </p:sp>
      <p:sp>
        <p:nvSpPr>
          <p:cNvPr id="1048864" name="Shape"/>
          <p:cNvSpPr>
            <a:spLocks noChangeArrowheads="1"/>
          </p:cNvSpPr>
          <p:nvPr/>
        </p:nvSpPr>
        <p:spPr bwMode="auto">
          <a:xfrm>
            <a:off x="1979613" y="4437063"/>
            <a:ext cx="6696075" cy="2160587"/>
          </a:xfrm>
          <a:prstGeom prst="cloudCallout">
            <a:avLst>
              <a:gd name="adj1" fmla="val 22880"/>
              <a:gd name="adj2" fmla="val 105769"/>
            </a:avLst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 latinLnBrk="1">
              <a:buSzPct val="100000"/>
            </a:pPr>
            <a:r>
              <a:rPr lang="zh-CN" altLang="en-US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计算结果要约分成</a:t>
            </a:r>
          </a:p>
          <a:p>
            <a:pPr algn="ctr" latinLnBrk="1">
              <a:buSzPct val="100000"/>
            </a:pPr>
            <a:r>
              <a:rPr lang="zh-CN" altLang="en-US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最简分数</a:t>
            </a:r>
          </a:p>
        </p:txBody>
      </p:sp>
      <p:sp>
        <p:nvSpPr>
          <p:cNvPr id="1048865" name="Shape"/>
          <p:cNvSpPr txBox="1">
            <a:spLocks noChangeArrowheads="1"/>
          </p:cNvSpPr>
          <p:nvPr/>
        </p:nvSpPr>
        <p:spPr bwMode="auto">
          <a:xfrm>
            <a:off x="157163" y="1052513"/>
            <a:ext cx="9239250" cy="1043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600" dirty="0">
                <a:solidFill>
                  <a:srgbClr val="002060"/>
                </a:solidFill>
                <a:latin typeface="Arial Unicode MS" charset="0"/>
                <a:ea typeface="黑体" pitchFamily="49" charset="-122"/>
              </a:rPr>
              <a:t>投票：下面计算结果精简吗？</a:t>
            </a:r>
            <a:r>
              <a:rPr lang="zh-CN" altLang="en-US" sz="3600" dirty="0" smtClean="0">
                <a:solidFill>
                  <a:srgbClr val="002060"/>
                </a:solidFill>
                <a:latin typeface="Arial Unicode MS" charset="0"/>
                <a:ea typeface="黑体" pitchFamily="49" charset="-122"/>
              </a:rPr>
              <a:t>认为计算结果精简</a:t>
            </a:r>
            <a:r>
              <a:rPr lang="zh-CN" altLang="en-US" sz="3600" dirty="0">
                <a:solidFill>
                  <a:srgbClr val="002060"/>
                </a:solidFill>
                <a:latin typeface="Arial Unicode MS" charset="0"/>
                <a:ea typeface="黑体" pitchFamily="49" charset="-122"/>
              </a:rPr>
              <a:t>的同学选</a:t>
            </a:r>
            <a:r>
              <a:rPr lang="en-US" altLang="zh-CN" sz="3600" dirty="0">
                <a:solidFill>
                  <a:srgbClr val="002060"/>
                </a:solidFill>
                <a:latin typeface="Arial Unicode MS" charset="0"/>
                <a:ea typeface="黑体" pitchFamily="49" charset="-122"/>
              </a:rPr>
              <a:t>1</a:t>
            </a:r>
            <a:r>
              <a:rPr lang="zh-CN" altLang="en-US" sz="3600" dirty="0">
                <a:solidFill>
                  <a:srgbClr val="002060"/>
                </a:solidFill>
                <a:latin typeface="Arial Unicode MS" charset="0"/>
                <a:ea typeface="黑体" pitchFamily="49" charset="-122"/>
              </a:rPr>
              <a:t>，</a:t>
            </a:r>
            <a:r>
              <a:rPr lang="zh-CN" altLang="en-US" sz="3600" dirty="0" smtClean="0">
                <a:solidFill>
                  <a:srgbClr val="002060"/>
                </a:solidFill>
                <a:latin typeface="Arial Unicode MS" charset="0"/>
                <a:ea typeface="黑体" pitchFamily="49" charset="-122"/>
              </a:rPr>
              <a:t>认为不够</a:t>
            </a:r>
            <a:r>
              <a:rPr lang="zh-CN" altLang="en-US" sz="3600" dirty="0">
                <a:solidFill>
                  <a:srgbClr val="002060"/>
                </a:solidFill>
                <a:latin typeface="Arial Unicode MS" charset="0"/>
                <a:ea typeface="黑体" pitchFamily="49" charset="-122"/>
              </a:rPr>
              <a:t>精简的同学选</a:t>
            </a:r>
            <a:r>
              <a:rPr lang="en-US" altLang="zh-CN" sz="3600" dirty="0">
                <a:solidFill>
                  <a:srgbClr val="002060"/>
                </a:solidFill>
                <a:latin typeface="Arial Unicode MS" charset="0"/>
                <a:ea typeface="黑体" pitchFamily="49" charset="-122"/>
              </a:rPr>
              <a:t>2</a:t>
            </a:r>
            <a:r>
              <a:rPr lang="zh-CN" altLang="en-US" sz="3600" dirty="0">
                <a:solidFill>
                  <a:srgbClr val="002060"/>
                </a:solidFill>
                <a:latin typeface="Arial Unicode MS" charset="0"/>
                <a:ea typeface="黑体" pitchFamily="49" charset="-122"/>
              </a:rPr>
              <a:t>。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presetSubtype="1"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4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48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4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4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59" grpId="0"/>
      <p:bldP spid="1048860" grpId="0"/>
      <p:bldP spid="1048861" grpId="0"/>
      <p:bldP spid="1048862" grpId="0" animBg="1"/>
      <p:bldP spid="104886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6" name="Shape"/>
          <p:cNvSpPr>
            <a:spLocks noChangeArrowheads="1"/>
          </p:cNvSpPr>
          <p:nvPr/>
        </p:nvSpPr>
        <p:spPr bwMode="auto">
          <a:xfrm>
            <a:off x="250825" y="115888"/>
            <a:ext cx="3097213" cy="720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atinLnBrk="1">
              <a:buSzPct val="100000"/>
            </a:pPr>
            <a:endParaRPr lang="zh-CN" altLang="en-US" b="0">
              <a:solidFill>
                <a:srgbClr val="000000"/>
              </a:solidFill>
            </a:endParaRPr>
          </a:p>
        </p:txBody>
      </p:sp>
      <p:sp>
        <p:nvSpPr>
          <p:cNvPr id="1048867" name="Shape"/>
          <p:cNvSpPr txBox="1">
            <a:spLocks noChangeArrowheads="1"/>
          </p:cNvSpPr>
          <p:nvPr/>
        </p:nvSpPr>
        <p:spPr bwMode="auto">
          <a:xfrm>
            <a:off x="900113" y="188913"/>
            <a:ext cx="2663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zh-CN" altLang="en-US" sz="4000">
                <a:latin typeface="Arial Unicode MS" charset="0"/>
              </a:rPr>
              <a:t>辨一辨</a:t>
            </a:r>
          </a:p>
        </p:txBody>
      </p:sp>
      <p:sp>
        <p:nvSpPr>
          <p:cNvPr id="1048868" name="Shape"/>
          <p:cNvSpPr txBox="1">
            <a:spLocks noChangeArrowheads="1"/>
          </p:cNvSpPr>
          <p:nvPr/>
        </p:nvSpPr>
        <p:spPr bwMode="auto">
          <a:xfrm>
            <a:off x="6227763" y="1196975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endParaRPr lang="en-US" altLang="zh-CN" sz="4000" b="0"/>
          </a:p>
        </p:txBody>
      </p:sp>
      <p:sp>
        <p:nvSpPr>
          <p:cNvPr id="1048869" name="Shape"/>
          <p:cNvSpPr txBox="1">
            <a:spLocks noChangeArrowheads="1"/>
          </p:cNvSpPr>
          <p:nvPr/>
        </p:nvSpPr>
        <p:spPr bwMode="auto">
          <a:xfrm>
            <a:off x="6262688" y="2133600"/>
            <a:ext cx="17653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22</a:t>
            </a:r>
          </a:p>
        </p:txBody>
      </p:sp>
      <p:sp>
        <p:nvSpPr>
          <p:cNvPr id="1048870" name="Shape"/>
          <p:cNvSpPr txBox="1">
            <a:spLocks noChangeArrowheads="1"/>
          </p:cNvSpPr>
          <p:nvPr/>
        </p:nvSpPr>
        <p:spPr bwMode="auto">
          <a:xfrm>
            <a:off x="1763713" y="2146300"/>
            <a:ext cx="1119187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1</a:t>
            </a:r>
          </a:p>
        </p:txBody>
      </p:sp>
      <p:sp>
        <p:nvSpPr>
          <p:cNvPr id="1048871" name="Shape"/>
          <p:cNvSpPr txBox="1">
            <a:spLocks noChangeArrowheads="1"/>
          </p:cNvSpPr>
          <p:nvPr/>
        </p:nvSpPr>
        <p:spPr bwMode="auto">
          <a:xfrm>
            <a:off x="1763713" y="2868613"/>
            <a:ext cx="13335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 6</a:t>
            </a:r>
          </a:p>
        </p:txBody>
      </p:sp>
      <p:sp>
        <p:nvSpPr>
          <p:cNvPr id="1048872" name="Shape"/>
          <p:cNvSpPr>
            <a:spLocks noChangeShapeType="1"/>
          </p:cNvSpPr>
          <p:nvPr/>
        </p:nvSpPr>
        <p:spPr bwMode="auto">
          <a:xfrm>
            <a:off x="1835150" y="2852738"/>
            <a:ext cx="782638" cy="1587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73" name="Shape"/>
          <p:cNvSpPr txBox="1">
            <a:spLocks noChangeArrowheads="1"/>
          </p:cNvSpPr>
          <p:nvPr/>
        </p:nvSpPr>
        <p:spPr bwMode="auto">
          <a:xfrm>
            <a:off x="212725" y="2146300"/>
            <a:ext cx="1119188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3</a:t>
            </a:r>
          </a:p>
        </p:txBody>
      </p:sp>
      <p:sp>
        <p:nvSpPr>
          <p:cNvPr id="1048874" name="Shape"/>
          <p:cNvSpPr txBox="1">
            <a:spLocks noChangeArrowheads="1"/>
          </p:cNvSpPr>
          <p:nvPr/>
        </p:nvSpPr>
        <p:spPr bwMode="auto">
          <a:xfrm>
            <a:off x="179388" y="2852738"/>
            <a:ext cx="13335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4</a:t>
            </a:r>
          </a:p>
        </p:txBody>
      </p:sp>
      <p:sp>
        <p:nvSpPr>
          <p:cNvPr id="1048875" name="Shape"/>
          <p:cNvSpPr>
            <a:spLocks noChangeShapeType="1"/>
          </p:cNvSpPr>
          <p:nvPr/>
        </p:nvSpPr>
        <p:spPr bwMode="auto">
          <a:xfrm>
            <a:off x="323850" y="2852738"/>
            <a:ext cx="782638" cy="1587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76" name="Shape"/>
          <p:cNvSpPr txBox="1">
            <a:spLocks noChangeArrowheads="1"/>
          </p:cNvSpPr>
          <p:nvPr/>
        </p:nvSpPr>
        <p:spPr bwMode="auto">
          <a:xfrm>
            <a:off x="1042988" y="2420938"/>
            <a:ext cx="754380" cy="66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r>
              <a:rPr lang="zh-CN" altLang="en-US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＋</a:t>
            </a:r>
          </a:p>
        </p:txBody>
      </p:sp>
      <p:sp>
        <p:nvSpPr>
          <p:cNvPr id="1048877" name="Shape"/>
          <p:cNvSpPr txBox="1">
            <a:spLocks noChangeArrowheads="1"/>
          </p:cNvSpPr>
          <p:nvPr/>
        </p:nvSpPr>
        <p:spPr bwMode="auto">
          <a:xfrm>
            <a:off x="4821238" y="2146300"/>
            <a:ext cx="1119187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 4</a:t>
            </a:r>
          </a:p>
        </p:txBody>
      </p:sp>
      <p:sp>
        <p:nvSpPr>
          <p:cNvPr id="1048878" name="Shape"/>
          <p:cNvSpPr txBox="1">
            <a:spLocks noChangeArrowheads="1"/>
          </p:cNvSpPr>
          <p:nvPr/>
        </p:nvSpPr>
        <p:spPr bwMode="auto">
          <a:xfrm>
            <a:off x="4859338" y="2867025"/>
            <a:ext cx="13335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24</a:t>
            </a:r>
          </a:p>
        </p:txBody>
      </p:sp>
      <p:sp>
        <p:nvSpPr>
          <p:cNvPr id="1048879" name="Shape"/>
          <p:cNvSpPr>
            <a:spLocks noChangeShapeType="1"/>
          </p:cNvSpPr>
          <p:nvPr/>
        </p:nvSpPr>
        <p:spPr bwMode="auto">
          <a:xfrm>
            <a:off x="4932363" y="2852738"/>
            <a:ext cx="784225" cy="1587"/>
          </a:xfrm>
          <a:prstGeom prst="line">
            <a:avLst/>
          </a:prstGeom>
          <a:noFill/>
          <a:ln w="508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80" name="Shape"/>
          <p:cNvSpPr txBox="1">
            <a:spLocks noChangeArrowheads="1"/>
          </p:cNvSpPr>
          <p:nvPr/>
        </p:nvSpPr>
        <p:spPr bwMode="auto">
          <a:xfrm>
            <a:off x="3059113" y="2133600"/>
            <a:ext cx="15494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 18</a:t>
            </a:r>
          </a:p>
        </p:txBody>
      </p:sp>
      <p:sp>
        <p:nvSpPr>
          <p:cNvPr id="1048881" name="Shape"/>
          <p:cNvSpPr txBox="1">
            <a:spLocks noChangeArrowheads="1"/>
          </p:cNvSpPr>
          <p:nvPr/>
        </p:nvSpPr>
        <p:spPr bwMode="auto">
          <a:xfrm>
            <a:off x="3276600" y="2852738"/>
            <a:ext cx="13335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24</a:t>
            </a:r>
          </a:p>
        </p:txBody>
      </p:sp>
      <p:sp>
        <p:nvSpPr>
          <p:cNvPr id="1048882" name="Shape"/>
          <p:cNvSpPr>
            <a:spLocks noChangeShapeType="1"/>
          </p:cNvSpPr>
          <p:nvPr/>
        </p:nvSpPr>
        <p:spPr bwMode="auto">
          <a:xfrm>
            <a:off x="3348038" y="2852738"/>
            <a:ext cx="784225" cy="1587"/>
          </a:xfrm>
          <a:prstGeom prst="line">
            <a:avLst/>
          </a:prstGeom>
          <a:noFill/>
          <a:ln w="508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83" name="Shape"/>
          <p:cNvSpPr txBox="1">
            <a:spLocks noChangeArrowheads="1"/>
          </p:cNvSpPr>
          <p:nvPr/>
        </p:nvSpPr>
        <p:spPr bwMode="auto">
          <a:xfrm>
            <a:off x="4140200" y="2420938"/>
            <a:ext cx="754381" cy="66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r>
              <a:rPr lang="zh-CN" altLang="en-US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＋</a:t>
            </a:r>
          </a:p>
        </p:txBody>
      </p:sp>
      <p:sp>
        <p:nvSpPr>
          <p:cNvPr id="1048884" name="Shape"/>
          <p:cNvSpPr txBox="1">
            <a:spLocks noChangeArrowheads="1"/>
          </p:cNvSpPr>
          <p:nvPr/>
        </p:nvSpPr>
        <p:spPr bwMode="auto">
          <a:xfrm>
            <a:off x="2771775" y="2511425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1048885" name="Shape"/>
          <p:cNvSpPr txBox="1">
            <a:spLocks noChangeArrowheads="1"/>
          </p:cNvSpPr>
          <p:nvPr/>
        </p:nvSpPr>
        <p:spPr bwMode="auto">
          <a:xfrm>
            <a:off x="6084888" y="2852738"/>
            <a:ext cx="1439862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 24</a:t>
            </a:r>
          </a:p>
        </p:txBody>
      </p:sp>
      <p:sp>
        <p:nvSpPr>
          <p:cNvPr id="1048886" name="Shape"/>
          <p:cNvSpPr>
            <a:spLocks noChangeShapeType="1"/>
          </p:cNvSpPr>
          <p:nvPr/>
        </p:nvSpPr>
        <p:spPr bwMode="auto">
          <a:xfrm>
            <a:off x="6300788" y="2852738"/>
            <a:ext cx="782637" cy="1587"/>
          </a:xfrm>
          <a:prstGeom prst="line">
            <a:avLst/>
          </a:prstGeom>
          <a:noFill/>
          <a:ln w="508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87" name="Shape"/>
          <p:cNvSpPr txBox="1">
            <a:spLocks noChangeArrowheads="1"/>
          </p:cNvSpPr>
          <p:nvPr/>
        </p:nvSpPr>
        <p:spPr bwMode="auto">
          <a:xfrm>
            <a:off x="5795963" y="2511425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1048888" name="Shape"/>
          <p:cNvSpPr txBox="1">
            <a:spLocks noChangeArrowheads="1"/>
          </p:cNvSpPr>
          <p:nvPr/>
        </p:nvSpPr>
        <p:spPr bwMode="auto">
          <a:xfrm>
            <a:off x="7235825" y="2511425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1048889" name="Shape"/>
          <p:cNvSpPr txBox="1">
            <a:spLocks noChangeArrowheads="1"/>
          </p:cNvSpPr>
          <p:nvPr/>
        </p:nvSpPr>
        <p:spPr bwMode="auto">
          <a:xfrm>
            <a:off x="7596188" y="2133600"/>
            <a:ext cx="11938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 11</a:t>
            </a:r>
          </a:p>
        </p:txBody>
      </p:sp>
      <p:sp>
        <p:nvSpPr>
          <p:cNvPr id="1048890" name="Shape"/>
          <p:cNvSpPr txBox="1">
            <a:spLocks noChangeArrowheads="1"/>
          </p:cNvSpPr>
          <p:nvPr/>
        </p:nvSpPr>
        <p:spPr bwMode="auto">
          <a:xfrm>
            <a:off x="7596188" y="2867025"/>
            <a:ext cx="14224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solidFill>
                  <a:srgbClr val="000000"/>
                </a:solidFill>
                <a:latin typeface="Arial Black" pitchFamily="34" charset="0"/>
                <a:ea typeface="黑体" pitchFamily="49" charset="-122"/>
              </a:rPr>
              <a:t> 12</a:t>
            </a:r>
          </a:p>
        </p:txBody>
      </p:sp>
      <p:sp>
        <p:nvSpPr>
          <p:cNvPr id="1048891" name="Shape"/>
          <p:cNvSpPr>
            <a:spLocks noChangeShapeType="1"/>
          </p:cNvSpPr>
          <p:nvPr/>
        </p:nvSpPr>
        <p:spPr bwMode="auto">
          <a:xfrm flipV="1">
            <a:off x="7812088" y="2852738"/>
            <a:ext cx="890587" cy="0"/>
          </a:xfrm>
          <a:prstGeom prst="line">
            <a:avLst/>
          </a:prstGeom>
          <a:noFill/>
          <a:ln w="50800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92" name="Shape"/>
          <p:cNvSpPr txBox="1">
            <a:spLocks noChangeArrowheads="1"/>
          </p:cNvSpPr>
          <p:nvPr/>
        </p:nvSpPr>
        <p:spPr bwMode="auto">
          <a:xfrm>
            <a:off x="8459788" y="5734050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endParaRPr lang="en-US" altLang="zh-CN" sz="4000" b="0"/>
          </a:p>
        </p:txBody>
      </p:sp>
      <p:sp>
        <p:nvSpPr>
          <p:cNvPr id="1048893" name="Shape"/>
          <p:cNvSpPr>
            <a:spLocks noChangeArrowheads="1"/>
          </p:cNvSpPr>
          <p:nvPr/>
        </p:nvSpPr>
        <p:spPr bwMode="auto">
          <a:xfrm>
            <a:off x="323850" y="5086350"/>
            <a:ext cx="8820150" cy="1871663"/>
          </a:xfrm>
          <a:prstGeom prst="cloudCallout">
            <a:avLst>
              <a:gd name="adj1" fmla="val 59097"/>
              <a:gd name="adj2" fmla="val 60671"/>
            </a:avLst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 latinLnBrk="1">
              <a:buSzPct val="100000"/>
            </a:pPr>
            <a:r>
              <a:rPr lang="zh-CN" altLang="en-US" sz="360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通分时，一般用原来几个分母的最小公倍数作公分母</a:t>
            </a:r>
          </a:p>
          <a:p>
            <a:pPr algn="ctr" latinLnBrk="1">
              <a:buSzPct val="100000"/>
            </a:pPr>
            <a:endParaRPr lang="en-US" altLang="zh-CN" sz="3600">
              <a:solidFill>
                <a:srgbClr val="0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048894" name="Shape"/>
          <p:cNvSpPr txBox="1">
            <a:spLocks noChangeArrowheads="1"/>
          </p:cNvSpPr>
          <p:nvPr/>
        </p:nvSpPr>
        <p:spPr bwMode="auto">
          <a:xfrm>
            <a:off x="6300788" y="2276475"/>
            <a:ext cx="1119187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</a:t>
            </a:r>
          </a:p>
        </p:txBody>
      </p:sp>
      <p:sp>
        <p:nvSpPr>
          <p:cNvPr id="1048895" name="Shape"/>
          <p:cNvSpPr>
            <a:spLocks noChangeShapeType="1"/>
          </p:cNvSpPr>
          <p:nvPr/>
        </p:nvSpPr>
        <p:spPr bwMode="auto">
          <a:xfrm>
            <a:off x="6516688" y="4351338"/>
            <a:ext cx="782637" cy="1587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896" name="Shape"/>
          <p:cNvSpPr txBox="1">
            <a:spLocks noChangeArrowheads="1"/>
          </p:cNvSpPr>
          <p:nvPr/>
        </p:nvSpPr>
        <p:spPr bwMode="auto">
          <a:xfrm>
            <a:off x="6443663" y="3644900"/>
            <a:ext cx="176530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11</a:t>
            </a:r>
          </a:p>
        </p:txBody>
      </p:sp>
      <p:sp>
        <p:nvSpPr>
          <p:cNvPr id="1048897" name="Shape"/>
          <p:cNvSpPr txBox="1">
            <a:spLocks noChangeArrowheads="1"/>
          </p:cNvSpPr>
          <p:nvPr/>
        </p:nvSpPr>
        <p:spPr bwMode="auto">
          <a:xfrm>
            <a:off x="1692275" y="3644900"/>
            <a:ext cx="107315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1</a:t>
            </a:r>
          </a:p>
        </p:txBody>
      </p:sp>
      <p:sp>
        <p:nvSpPr>
          <p:cNvPr id="1048898" name="Shape"/>
          <p:cNvSpPr txBox="1">
            <a:spLocks noChangeArrowheads="1"/>
          </p:cNvSpPr>
          <p:nvPr/>
        </p:nvSpPr>
        <p:spPr bwMode="auto">
          <a:xfrm>
            <a:off x="1692275" y="4365625"/>
            <a:ext cx="1277938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6</a:t>
            </a:r>
          </a:p>
        </p:txBody>
      </p:sp>
      <p:sp>
        <p:nvSpPr>
          <p:cNvPr id="1048899" name="Shape"/>
          <p:cNvSpPr>
            <a:spLocks noChangeShapeType="1"/>
          </p:cNvSpPr>
          <p:nvPr/>
        </p:nvSpPr>
        <p:spPr bwMode="auto">
          <a:xfrm>
            <a:off x="1763713" y="4351338"/>
            <a:ext cx="750887" cy="1587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00" name="Shape"/>
          <p:cNvSpPr txBox="1">
            <a:spLocks noChangeArrowheads="1"/>
          </p:cNvSpPr>
          <p:nvPr/>
        </p:nvSpPr>
        <p:spPr bwMode="auto">
          <a:xfrm>
            <a:off x="250825" y="3630613"/>
            <a:ext cx="1073150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3</a:t>
            </a:r>
          </a:p>
        </p:txBody>
      </p:sp>
      <p:sp>
        <p:nvSpPr>
          <p:cNvPr id="1048901" name="Shape"/>
          <p:cNvSpPr txBox="1">
            <a:spLocks noChangeArrowheads="1"/>
          </p:cNvSpPr>
          <p:nvPr/>
        </p:nvSpPr>
        <p:spPr bwMode="auto">
          <a:xfrm>
            <a:off x="250825" y="4351338"/>
            <a:ext cx="1277938" cy="10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4</a:t>
            </a:r>
          </a:p>
        </p:txBody>
      </p:sp>
      <p:sp>
        <p:nvSpPr>
          <p:cNvPr id="1048902" name="Shape"/>
          <p:cNvSpPr>
            <a:spLocks noChangeShapeType="1"/>
          </p:cNvSpPr>
          <p:nvPr/>
        </p:nvSpPr>
        <p:spPr bwMode="auto">
          <a:xfrm>
            <a:off x="323850" y="4351338"/>
            <a:ext cx="750888" cy="1587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03" name="Shape"/>
          <p:cNvSpPr txBox="1">
            <a:spLocks noChangeArrowheads="1"/>
          </p:cNvSpPr>
          <p:nvPr/>
        </p:nvSpPr>
        <p:spPr bwMode="auto">
          <a:xfrm>
            <a:off x="1042988" y="3919538"/>
            <a:ext cx="754380" cy="66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r>
              <a:rPr lang="zh-CN" altLang="en-US" sz="4500">
                <a:latin typeface="Arial Black" pitchFamily="34" charset="0"/>
                <a:ea typeface="黑体" pitchFamily="49" charset="-122"/>
              </a:rPr>
              <a:t>＋</a:t>
            </a:r>
          </a:p>
        </p:txBody>
      </p:sp>
      <p:sp>
        <p:nvSpPr>
          <p:cNvPr id="1048904" name="Shape"/>
          <p:cNvSpPr txBox="1">
            <a:spLocks noChangeArrowheads="1"/>
          </p:cNvSpPr>
          <p:nvPr/>
        </p:nvSpPr>
        <p:spPr bwMode="auto">
          <a:xfrm rot="28732">
            <a:off x="4824413" y="3499168"/>
            <a:ext cx="1119187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2</a:t>
            </a:r>
          </a:p>
        </p:txBody>
      </p:sp>
      <p:sp>
        <p:nvSpPr>
          <p:cNvPr id="1048905" name="Shape"/>
          <p:cNvSpPr txBox="1">
            <a:spLocks noChangeArrowheads="1"/>
          </p:cNvSpPr>
          <p:nvPr/>
        </p:nvSpPr>
        <p:spPr bwMode="auto">
          <a:xfrm rot="28732">
            <a:off x="4859338" y="4370331"/>
            <a:ext cx="1333500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latin typeface="Arial Black" pitchFamily="34" charset="0"/>
                <a:ea typeface="黑体" pitchFamily="49" charset="-122"/>
              </a:rPr>
              <a:t>12</a:t>
            </a:r>
          </a:p>
        </p:txBody>
      </p:sp>
      <p:sp>
        <p:nvSpPr>
          <p:cNvPr id="1048906" name="Shape"/>
          <p:cNvSpPr>
            <a:spLocks noChangeShapeType="1"/>
          </p:cNvSpPr>
          <p:nvPr/>
        </p:nvSpPr>
        <p:spPr bwMode="auto">
          <a:xfrm rot="28732">
            <a:off x="4932363" y="4365625"/>
            <a:ext cx="782637" cy="1588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07" name="Shape"/>
          <p:cNvSpPr txBox="1">
            <a:spLocks noChangeArrowheads="1"/>
          </p:cNvSpPr>
          <p:nvPr/>
        </p:nvSpPr>
        <p:spPr bwMode="auto">
          <a:xfrm rot="-52424">
            <a:off x="3217863" y="3499168"/>
            <a:ext cx="1119187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 9</a:t>
            </a:r>
          </a:p>
        </p:txBody>
      </p:sp>
      <p:sp>
        <p:nvSpPr>
          <p:cNvPr id="1048908" name="Shape"/>
          <p:cNvSpPr txBox="1">
            <a:spLocks noChangeArrowheads="1"/>
          </p:cNvSpPr>
          <p:nvPr/>
        </p:nvSpPr>
        <p:spPr bwMode="auto">
          <a:xfrm rot="-52424">
            <a:off x="3200400" y="4365779"/>
            <a:ext cx="1333500" cy="106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en-US" altLang="zh-CN" sz="4500" dirty="0">
                <a:latin typeface="Arial Black" pitchFamily="34" charset="0"/>
                <a:ea typeface="黑体" pitchFamily="49" charset="-122"/>
              </a:rPr>
              <a:t>12</a:t>
            </a:r>
          </a:p>
        </p:txBody>
      </p:sp>
      <p:sp>
        <p:nvSpPr>
          <p:cNvPr id="1048909" name="Shape"/>
          <p:cNvSpPr>
            <a:spLocks noChangeShapeType="1"/>
          </p:cNvSpPr>
          <p:nvPr/>
        </p:nvSpPr>
        <p:spPr bwMode="auto">
          <a:xfrm rot="-52424">
            <a:off x="3257550" y="4365625"/>
            <a:ext cx="782638" cy="1588"/>
          </a:xfrm>
          <a:prstGeom prst="line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48910" name="Shape"/>
          <p:cNvSpPr txBox="1">
            <a:spLocks noChangeArrowheads="1"/>
          </p:cNvSpPr>
          <p:nvPr/>
        </p:nvSpPr>
        <p:spPr bwMode="auto">
          <a:xfrm>
            <a:off x="4146550" y="3933825"/>
            <a:ext cx="754381" cy="66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>
              <a:buSzPct val="100000"/>
            </a:pPr>
            <a:r>
              <a:rPr lang="zh-CN" altLang="en-US" sz="4500">
                <a:latin typeface="Arial Black" pitchFamily="34" charset="0"/>
                <a:ea typeface="黑体" pitchFamily="49" charset="-122"/>
              </a:rPr>
              <a:t>＋</a:t>
            </a:r>
          </a:p>
        </p:txBody>
      </p:sp>
      <p:sp>
        <p:nvSpPr>
          <p:cNvPr id="1048911" name="Shape"/>
          <p:cNvSpPr txBox="1">
            <a:spLocks noChangeArrowheads="1"/>
          </p:cNvSpPr>
          <p:nvPr/>
        </p:nvSpPr>
        <p:spPr bwMode="auto">
          <a:xfrm>
            <a:off x="2586038" y="4006850"/>
            <a:ext cx="720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/>
              <a:t>=</a:t>
            </a:r>
          </a:p>
        </p:txBody>
      </p:sp>
      <p:sp>
        <p:nvSpPr>
          <p:cNvPr id="1048912" name="Shape"/>
          <p:cNvSpPr txBox="1">
            <a:spLocks noChangeArrowheads="1"/>
          </p:cNvSpPr>
          <p:nvPr/>
        </p:nvSpPr>
        <p:spPr bwMode="auto">
          <a:xfrm>
            <a:off x="5867400" y="4024313"/>
            <a:ext cx="720725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spcBef>
                <a:spcPct val="50000"/>
              </a:spcBef>
              <a:buSzPct val="100000"/>
            </a:pPr>
            <a:r>
              <a:rPr lang="en-US" altLang="zh-CN" sz="4000" b="0"/>
              <a:t>=</a:t>
            </a:r>
          </a:p>
        </p:txBody>
      </p:sp>
      <p:sp>
        <p:nvSpPr>
          <p:cNvPr id="1048913" name="Shape"/>
          <p:cNvSpPr txBox="1">
            <a:spLocks noChangeArrowheads="1"/>
          </p:cNvSpPr>
          <p:nvPr/>
        </p:nvSpPr>
        <p:spPr bwMode="auto">
          <a:xfrm>
            <a:off x="6443663" y="4365625"/>
            <a:ext cx="944880" cy="904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latinLnBrk="1">
              <a:buSzPct val="100000"/>
            </a:pPr>
            <a:r>
              <a:rPr lang="en-US" altLang="zh-CN" sz="4500">
                <a:latin typeface="Arial Black" pitchFamily="34" charset="0"/>
                <a:ea typeface="黑体" pitchFamily="49" charset="-122"/>
              </a:rPr>
              <a:t>12</a:t>
            </a:r>
          </a:p>
        </p:txBody>
      </p:sp>
      <p:sp>
        <p:nvSpPr>
          <p:cNvPr id="1048914" name="Shape"/>
          <p:cNvSpPr txBox="1">
            <a:spLocks noChangeArrowheads="1"/>
          </p:cNvSpPr>
          <p:nvPr/>
        </p:nvSpPr>
        <p:spPr bwMode="auto">
          <a:xfrm>
            <a:off x="395288" y="908050"/>
            <a:ext cx="7632700" cy="1158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>
              <a:buSzPct val="100000"/>
            </a:pPr>
            <a:r>
              <a:rPr lang="zh-CN" altLang="en-US" sz="3600">
                <a:solidFill>
                  <a:srgbClr val="002060"/>
                </a:solidFill>
                <a:latin typeface="Arial Unicode MS" charset="0"/>
                <a:ea typeface="黑体" pitchFamily="49" charset="-122"/>
                <a:cs typeface="Arial Unicode MS" charset="0"/>
              </a:rPr>
              <a:t>讨论：下面的计算过程精简吗？认为不够精简的请简单说明原因</a:t>
            </a:r>
            <a:r>
              <a:rPr lang="zh-CN" altLang="en-US" sz="3600">
                <a:solidFill>
                  <a:srgbClr val="000000"/>
                </a:solidFill>
                <a:ea typeface="黑体" pitchFamily="49" charset="-122"/>
                <a:cs typeface="Arial Unicode MS" charset="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presetSubtype="1"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48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48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48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4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48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48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48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48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48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048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48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048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48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48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048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48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48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48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048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93" grpId="0" animBg="1"/>
      <p:bldP spid="1048895" grpId="0" animBg="1"/>
      <p:bldP spid="1048896" grpId="1"/>
      <p:bldP spid="1048897" grpId="0"/>
      <p:bldP spid="1048898" grpId="0"/>
      <p:bldP spid="1048899" grpId="0" animBg="1"/>
      <p:bldP spid="1048900" grpId="0"/>
      <p:bldP spid="1048901" grpId="0"/>
      <p:bldP spid="1048902" grpId="0" animBg="1"/>
      <p:bldP spid="1048903" grpId="0"/>
      <p:bldP spid="1048904" grpId="0"/>
      <p:bldP spid="1048905" grpId="0"/>
      <p:bldP spid="1048906" grpId="0" animBg="1"/>
      <p:bldP spid="1048907" grpId="0"/>
      <p:bldP spid="1048908" grpId="0"/>
      <p:bldP spid="1048909" grpId="0" animBg="1"/>
      <p:bldP spid="1048910" grpId="0"/>
      <p:bldP spid="1048911" grpId="0"/>
      <p:bldP spid="1048912" grpId="0"/>
      <p:bldP spid="1048913" grpId="1"/>
    </p:bldLst>
  </p:timing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000000"/>
      </a:dk1>
      <a:lt1>
        <a:srgbClr val="FFFFFF"/>
      </a:lt1>
      <a:dk2>
        <a:srgbClr val="808080"/>
      </a:dk2>
      <a:lt2>
        <a:srgbClr val="00000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ffice 主题 1">
        <a:dk1>
          <a:srgbClr val="0000FF"/>
        </a:dk1>
        <a:lt1>
          <a:srgbClr val="FFFF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FFFFFF"/>
        </a:accent3>
        <a:accent4>
          <a:srgbClr val="0000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808080"/>
        </a:dk1>
        <a:lt1>
          <a:srgbClr val="FFFFFF"/>
        </a:lt1>
        <a:dk2>
          <a:srgbClr val="000000"/>
        </a:dk2>
        <a:lt2>
          <a:srgbClr val="000000"/>
        </a:lt2>
        <a:accent1>
          <a:srgbClr val="00CC99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3">
        <a:dk1>
          <a:srgbClr val="333333"/>
        </a:dk1>
        <a:lt1>
          <a:srgbClr val="FFFFFF"/>
        </a:lt1>
        <a:dk2>
          <a:srgbClr val="000000"/>
        </a:dk2>
        <a:lt2>
          <a:srgbClr val="000000"/>
        </a:lt2>
        <a:accent1>
          <a:srgbClr val="DDDDDD"/>
        </a:accent1>
        <a:accent2>
          <a:srgbClr val="808080"/>
        </a:accent2>
        <a:accent3>
          <a:srgbClr val="AAAAAA"/>
        </a:accent3>
        <a:accent4>
          <a:srgbClr val="DADADA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4">
        <a:dk1>
          <a:srgbClr val="666633"/>
        </a:dk1>
        <a:lt1>
          <a:srgbClr val="FFFFCC"/>
        </a:lt1>
        <a:dk2>
          <a:srgbClr val="000000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AAAAAA"/>
        </a:accent3>
        <a:accent4>
          <a:srgbClr val="DADAAE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5">
        <a:dk1>
          <a:srgbClr val="808080"/>
        </a:dk1>
        <a:lt1>
          <a:srgbClr val="FFFFFF"/>
        </a:lt1>
        <a:dk2>
          <a:srgbClr val="000000"/>
        </a:dk2>
        <a:lt2>
          <a:srgbClr val="000000"/>
        </a:lt2>
        <a:accent1>
          <a:srgbClr val="FFCC66"/>
        </a:accent1>
        <a:accent2>
          <a:srgbClr val="0000FF"/>
        </a:accent2>
        <a:accent3>
          <a:srgbClr val="AAAAAA"/>
        </a:accent3>
        <a:accent4>
          <a:srgbClr val="DADADA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6">
        <a:dk1>
          <a:srgbClr val="808080"/>
        </a:dk1>
        <a:lt1>
          <a:srgbClr val="FFFFFF"/>
        </a:lt1>
        <a:dk2>
          <a:srgbClr val="000000"/>
        </a:dk2>
        <a:lt2>
          <a:srgbClr val="000000"/>
        </a:lt2>
        <a:accent1>
          <a:srgbClr val="C0C0C0"/>
        </a:accent1>
        <a:accent2>
          <a:srgbClr val="0066FF"/>
        </a:accent2>
        <a:accent3>
          <a:srgbClr val="AAAAAA"/>
        </a:accent3>
        <a:accent4>
          <a:srgbClr val="DADADA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主题 7">
        <a:dk1>
          <a:srgbClr val="808080"/>
        </a:dk1>
        <a:lt1>
          <a:srgbClr val="FFFFFF"/>
        </a:lt1>
        <a:dk2>
          <a:srgbClr val="000000"/>
        </a:dk2>
        <a:lt2>
          <a:srgbClr val="000000"/>
        </a:lt2>
        <a:accent1>
          <a:srgbClr val="3399FF"/>
        </a:accent1>
        <a:accent2>
          <a:srgbClr val="99FFCC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10272</TotalTime>
  <Pages>0</Pages>
  <Words>956</Words>
  <Characters>0</Characters>
  <Application>Microsoft Office PowerPoint</Application>
  <DocSecurity>0</DocSecurity>
  <PresentationFormat>全屏显示(4:3)</PresentationFormat>
  <Lines>0</Lines>
  <Paragraphs>370</Paragraphs>
  <Slides>15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6" baseType="lpstr">
      <vt:lpstr>Office 主题</vt:lpstr>
      <vt:lpstr>异分母分数加减法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soft.netnest.com.cn</Company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软件仓库</dc:creator>
  <cp:lastModifiedBy>匿名用户</cp:lastModifiedBy>
  <cp:revision>983</cp:revision>
  <dcterms:created xsi:type="dcterms:W3CDTF">2006-05-16T17:37:52Z</dcterms:created>
  <dcterms:modified xsi:type="dcterms:W3CDTF">2017-05-07T23:37:59Z</dcterms:modified>
  <cp:version>917504</cp:version>
</cp:coreProperties>
</file>