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0" r:id="rId1"/>
  </p:sldMasterIdLst>
  <p:sldIdLst>
    <p:sldId id="256" r:id="rId2"/>
    <p:sldId id="323" r:id="rId3"/>
    <p:sldId id="282" r:id="rId4"/>
    <p:sldId id="281" r:id="rId5"/>
    <p:sldId id="268" r:id="rId6"/>
    <p:sldId id="257" r:id="rId7"/>
    <p:sldId id="329" r:id="rId8"/>
    <p:sldId id="326" r:id="rId9"/>
    <p:sldId id="260" r:id="rId10"/>
    <p:sldId id="261" r:id="rId11"/>
    <p:sldId id="311" r:id="rId12"/>
    <p:sldId id="328" r:id="rId13"/>
    <p:sldId id="327" r:id="rId14"/>
    <p:sldId id="300" r:id="rId15"/>
    <p:sldId id="325" r:id="rId16"/>
    <p:sldId id="316" r:id="rId17"/>
    <p:sldId id="265" r:id="rId18"/>
    <p:sldId id="266" r:id="rId19"/>
    <p:sldId id="264" r:id="rId20"/>
    <p:sldId id="324" r:id="rId21"/>
    <p:sldId id="267" r:id="rId22"/>
    <p:sldId id="285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89" userDrawn="1">
          <p15:clr>
            <a:srgbClr val="A4A3A4"/>
          </p15:clr>
        </p15:guide>
        <p15:guide id="2" pos="38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 showGuides="1">
      <p:cViewPr varScale="1">
        <p:scale>
          <a:sx n="104" d="100"/>
          <a:sy n="104" d="100"/>
        </p:scale>
        <p:origin x="150" y="204"/>
      </p:cViewPr>
      <p:guideLst>
        <p:guide orient="horz" pos="1989"/>
        <p:guide pos="38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47EF-5C0D-48A0-A00B-FD61DF312FFD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FF8E-01A1-410D-B71E-9A5179DED3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675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47EF-5C0D-48A0-A00B-FD61DF312FFD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FF8E-01A1-410D-B71E-9A5179DED3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42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47EF-5C0D-48A0-A00B-FD61DF312FFD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FF8E-01A1-410D-B71E-9A5179DED3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981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47EF-5C0D-48A0-A00B-FD61DF312FFD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FF8E-01A1-410D-B71E-9A5179DED3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1348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47EF-5C0D-48A0-A00B-FD61DF312FFD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FF8E-01A1-410D-B71E-9A5179DED3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682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47EF-5C0D-48A0-A00B-FD61DF312FFD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FF8E-01A1-410D-B71E-9A5179DED3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327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47EF-5C0D-48A0-A00B-FD61DF312FFD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FF8E-01A1-410D-B71E-9A5179DED3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158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947EF-5C0D-48A0-A00B-FD61DF312FFD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AFF8E-01A1-410D-B71E-9A5179DED3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80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3.xml"/><Relationship Id="rId7" Type="http://schemas.openxmlformats.org/officeDocument/2006/relationships/image" Target="../media/image2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d:/tmp/kaimatting/20201104155438/output_aiMatting_20201104155439.pngoutput_aiMatting_202011041554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135" y="3864610"/>
            <a:ext cx="1873250" cy="1804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64" y="916940"/>
            <a:ext cx="2200275" cy="5581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7369175" y="2440305"/>
            <a:ext cx="763588" cy="52070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6" name="矩形 5"/>
          <p:cNvSpPr/>
          <p:nvPr/>
        </p:nvSpPr>
        <p:spPr>
          <a:xfrm>
            <a:off x="7369175" y="1549083"/>
            <a:ext cx="1136650" cy="319088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右箭头 8"/>
          <p:cNvSpPr/>
          <p:nvPr/>
        </p:nvSpPr>
        <p:spPr>
          <a:xfrm rot="5400000">
            <a:off x="3765550" y="3158490"/>
            <a:ext cx="594360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pic>
        <p:nvPicPr>
          <p:cNvPr id="10" name="图片 2" descr="q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105" y="1930083"/>
            <a:ext cx="857250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3" descr="q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476" y="4017964"/>
            <a:ext cx="1304925" cy="1285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1199660" y="909073"/>
            <a:ext cx="6408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将一片花瓣组成一朵花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右箭头 1"/>
          <p:cNvSpPr/>
          <p:nvPr/>
        </p:nvSpPr>
        <p:spPr>
          <a:xfrm rot="5400000">
            <a:off x="3765550" y="3158490"/>
            <a:ext cx="594360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pic>
        <p:nvPicPr>
          <p:cNvPr id="17410" name="图片 2" descr="q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105" y="1930083"/>
            <a:ext cx="857250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图片 3" descr="q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476" y="4017964"/>
            <a:ext cx="1304925" cy="1285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图片 2" descr="d:/tmp/kaimatting/20201103131453/output_aiMatting_20201103131455.pngoutput_aiMatting_202011031314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7998" y="1844307"/>
            <a:ext cx="2432050" cy="2182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152901" y="4481514"/>
            <a:ext cx="257175" cy="276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20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032250" y="4795839"/>
            <a:ext cx="255588" cy="276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20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703639" y="4757739"/>
            <a:ext cx="255587" cy="2746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20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703639" y="4429125"/>
            <a:ext cx="255587" cy="2746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20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43351" y="4310064"/>
            <a:ext cx="257175" cy="276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200"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3790950" y="4056063"/>
            <a:ext cx="1079500" cy="647700"/>
            <a:chOff x="5678" y="1155"/>
            <a:chExt cx="1699" cy="1021"/>
          </a:xfrm>
        </p:grpSpPr>
        <p:grpSp>
          <p:nvGrpSpPr>
            <p:cNvPr id="17419" name="组合 15"/>
            <p:cNvGrpSpPr/>
            <p:nvPr/>
          </p:nvGrpSpPr>
          <p:grpSpPr>
            <a:xfrm>
              <a:off x="5678" y="1156"/>
              <a:ext cx="1335" cy="1020"/>
              <a:chOff x="5473" y="657"/>
              <a:chExt cx="1335" cy="1020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5901" y="657"/>
                <a:ext cx="0" cy="10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flipH="1">
                <a:off x="5840" y="1450"/>
                <a:ext cx="969" cy="2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422" name="组合 14"/>
              <p:cNvGrpSpPr/>
              <p:nvPr/>
            </p:nvGrpSpPr>
            <p:grpSpPr>
              <a:xfrm>
                <a:off x="5473" y="799"/>
                <a:ext cx="1111" cy="792"/>
                <a:chOff x="5245" y="1232"/>
                <a:chExt cx="1111" cy="792"/>
              </a:xfrm>
            </p:grpSpPr>
            <p:sp>
              <p:nvSpPr>
                <p:cNvPr id="12" name="弧形 11"/>
                <p:cNvSpPr/>
                <p:nvPr/>
              </p:nvSpPr>
              <p:spPr>
                <a:xfrm>
                  <a:off x="5245" y="1232"/>
                  <a:ext cx="1111" cy="793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fontAlgn="base"/>
                  <a:endParaRPr lang="zh-CN" altLang="en-US" strike="noStrike" noProof="1"/>
                </a:p>
              </p:txBody>
            </p:sp>
            <p:cxnSp>
              <p:nvCxnSpPr>
                <p:cNvPr id="13" name="直接箭头连接符 12"/>
                <p:cNvCxnSpPr>
                  <a:stCxn id="12" idx="2"/>
                </p:cNvCxnSpPr>
                <p:nvPr/>
              </p:nvCxnSpPr>
              <p:spPr>
                <a:xfrm flipH="1">
                  <a:off x="6318" y="1629"/>
                  <a:ext cx="38" cy="5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接箭头连接符 13"/>
                <p:cNvCxnSpPr>
                  <a:stCxn id="12" idx="2"/>
                </p:cNvCxnSpPr>
                <p:nvPr/>
              </p:nvCxnSpPr>
              <p:spPr>
                <a:xfrm>
                  <a:off x="6356" y="1586"/>
                  <a:ext cx="0" cy="22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426" name="文本框 16"/>
            <p:cNvSpPr txBox="1"/>
            <p:nvPr/>
          </p:nvSpPr>
          <p:spPr>
            <a:xfrm>
              <a:off x="6621" y="1155"/>
              <a:ext cx="756" cy="3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1000">
                  <a:latin typeface="Arial" panose="020B0604020202020204" pitchFamily="34" charset="0"/>
                  <a:ea typeface="宋体" panose="02010600030101010101" pitchFamily="2" charset="-122"/>
                </a:rPr>
                <a:t>72</a:t>
              </a:r>
              <a:r>
                <a:rPr lang="en-US" altLang="zh-CN" sz="1000">
                  <a:latin typeface="微软雅黑" panose="020B0503020204020204" charset="-122"/>
                  <a:ea typeface="微软雅黑" panose="020B0503020204020204" charset="-122"/>
                </a:rPr>
                <a:t>°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 rot="4680000">
            <a:off x="4013201" y="4422775"/>
            <a:ext cx="847725" cy="647700"/>
            <a:chOff x="5473" y="657"/>
            <a:chExt cx="1335" cy="1020"/>
          </a:xfrm>
        </p:grpSpPr>
        <p:cxnSp>
          <p:nvCxnSpPr>
            <p:cNvPr id="21" name="直接连接符 20"/>
            <p:cNvCxnSpPr>
              <a:stCxn id="12" idx="2"/>
            </p:cNvCxnSpPr>
            <p:nvPr/>
          </p:nvCxnSpPr>
          <p:spPr>
            <a:xfrm>
              <a:off x="5901" y="657"/>
              <a:ext cx="0" cy="10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>
              <a:stCxn id="12" idx="2"/>
            </p:cNvCxnSpPr>
            <p:nvPr/>
          </p:nvCxnSpPr>
          <p:spPr>
            <a:xfrm flipH="1">
              <a:off x="5840" y="1450"/>
              <a:ext cx="969" cy="2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430" name="组合 22"/>
            <p:cNvGrpSpPr/>
            <p:nvPr/>
          </p:nvGrpSpPr>
          <p:grpSpPr>
            <a:xfrm>
              <a:off x="5473" y="799"/>
              <a:ext cx="1111" cy="792"/>
              <a:chOff x="5245" y="1232"/>
              <a:chExt cx="1111" cy="792"/>
            </a:xfrm>
          </p:grpSpPr>
          <p:sp>
            <p:nvSpPr>
              <p:cNvPr id="24" name="弧形 23"/>
              <p:cNvSpPr/>
              <p:nvPr/>
            </p:nvSpPr>
            <p:spPr>
              <a:xfrm>
                <a:off x="5245" y="1232"/>
                <a:ext cx="1111" cy="793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/>
              </a:p>
            </p:txBody>
          </p:sp>
          <p:cxnSp>
            <p:nvCxnSpPr>
              <p:cNvPr id="25" name="直接箭头连接符 24"/>
              <p:cNvCxnSpPr>
                <a:stCxn id="24" idx="2"/>
              </p:cNvCxnSpPr>
              <p:nvPr/>
            </p:nvCxnSpPr>
            <p:spPr>
              <a:xfrm flipH="1">
                <a:off x="6318" y="1629"/>
                <a:ext cx="38" cy="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箭头连接符 25"/>
              <p:cNvCxnSpPr>
                <a:stCxn id="24" idx="2"/>
              </p:cNvCxnSpPr>
              <p:nvPr/>
            </p:nvCxnSpPr>
            <p:spPr>
              <a:xfrm>
                <a:off x="6356" y="1586"/>
                <a:ext cx="0" cy="22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8" name="图片 27" descr="d:/tmp/kaimatting/20201103134401/output_aiMatting_20201103134403.pngoutput_aiMatting_202011031344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0185" y="2035652"/>
            <a:ext cx="735013" cy="588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文本框 28"/>
          <p:cNvSpPr txBox="1"/>
          <p:nvPr/>
        </p:nvSpPr>
        <p:spPr>
          <a:xfrm>
            <a:off x="1074407" y="841266"/>
            <a:ext cx="6408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将一片花瓣组成一朵花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343670" y="901966"/>
            <a:ext cx="6408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将一片花瓣组成一朵花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802" y="2512685"/>
            <a:ext cx="1021766" cy="139820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20000">
            <a:off x="8762336" y="2538555"/>
            <a:ext cx="1021766" cy="139820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40000">
            <a:off x="8659946" y="2392014"/>
            <a:ext cx="1021766" cy="139820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60000">
            <a:off x="8778377" y="2383304"/>
            <a:ext cx="1021766" cy="139820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80000">
            <a:off x="8866204" y="2422336"/>
            <a:ext cx="1021766" cy="1398206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8260820" y="2197474"/>
            <a:ext cx="2039730" cy="1790381"/>
            <a:chOff x="5856395" y="661679"/>
            <a:chExt cx="2039730" cy="1790381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5856395" y="1556870"/>
              <a:ext cx="203973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6888055" y="661679"/>
              <a:ext cx="0" cy="179038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654" y="1920358"/>
            <a:ext cx="1021766" cy="139820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20000">
            <a:off x="4177445" y="2538556"/>
            <a:ext cx="1021766" cy="139820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80000">
            <a:off x="2925855" y="2228053"/>
            <a:ext cx="1021766" cy="1398206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40000">
            <a:off x="3827834" y="3124840"/>
            <a:ext cx="1021766" cy="139820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60000">
            <a:off x="2945663" y="2964683"/>
            <a:ext cx="1129405" cy="1545501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2983601" y="2342467"/>
            <a:ext cx="2039730" cy="1790381"/>
            <a:chOff x="5856395" y="661679"/>
            <a:chExt cx="2039730" cy="1790381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5856395" y="1556870"/>
              <a:ext cx="203973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6888055" y="661679"/>
              <a:ext cx="0" cy="179038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361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1" descr="d:/tmp/kaimatting/20201103085905/output_aiMatting_20201103085907.pngoutput_aiMatting_2020110308590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1" y="4278313"/>
            <a:ext cx="1165225" cy="133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983645" y="918150"/>
            <a:ext cx="6408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将一片花瓣组成一朵花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1944" y="2132910"/>
            <a:ext cx="2372056" cy="1638529"/>
          </a:xfrm>
          <a:prstGeom prst="rect">
            <a:avLst/>
          </a:prstGeom>
        </p:spPr>
      </p:pic>
      <p:sp>
        <p:nvSpPr>
          <p:cNvPr id="14" name="MH_Other_5">
            <a:extLst>
              <a:ext uri="{FF2B5EF4-FFF2-40B4-BE49-F238E27FC236}">
                <a16:creationId xmlns:a16="http://schemas.microsoft.com/office/drawing/2014/main" id="{A1607287-9589-4246-B1B9-8D158E15A4D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5129728" y="2326537"/>
            <a:ext cx="1800225" cy="276225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9050" cap="flat" cmpd="sng" algn="ctr">
            <a:solidFill>
              <a:srgbClr val="A19587"/>
            </a:solidFill>
            <a:prstDash val="sysDot"/>
            <a:headEnd type="diamond" w="med" len="med"/>
            <a:tailEnd type="diamond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000000"/>
              </a:solidFill>
            </a:endParaRPr>
          </a:p>
        </p:txBody>
      </p:sp>
      <p:sp>
        <p:nvSpPr>
          <p:cNvPr id="15" name="MH_SubTitle_4">
            <a:extLst>
              <a:ext uri="{FF2B5EF4-FFF2-40B4-BE49-F238E27FC236}">
                <a16:creationId xmlns:a16="http://schemas.microsoft.com/office/drawing/2014/main" id="{7D838F96-735E-40B7-BFF0-7F22B9B834E5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5104367" y="1988900"/>
            <a:ext cx="1719263" cy="337637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92500"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0" fontAlgn="base"/>
            <a:r>
              <a:rPr lang="en-US" altLang="zh-CN" dirty="0" smtClean="0"/>
              <a:t>“5”</a:t>
            </a:r>
            <a:r>
              <a:rPr lang="zh-CN" altLang="zh-CN" dirty="0" smtClean="0"/>
              <a:t>代表什么</a:t>
            </a:r>
            <a:r>
              <a:rPr lang="zh-CN" altLang="zh-CN" dirty="0"/>
              <a:t>？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0262" y="2780955"/>
            <a:ext cx="2781688" cy="638264"/>
          </a:xfrm>
          <a:prstGeom prst="rect">
            <a:avLst/>
          </a:prstGeom>
        </p:spPr>
      </p:pic>
      <p:sp>
        <p:nvSpPr>
          <p:cNvPr id="17" name="MH_Other_5">
            <a:extLst>
              <a:ext uri="{FF2B5EF4-FFF2-40B4-BE49-F238E27FC236}">
                <a16:creationId xmlns:a16="http://schemas.microsoft.com/office/drawing/2014/main" id="{A1607287-9589-4246-B1B9-8D158E15A4DB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7633466" y="2326537"/>
            <a:ext cx="1800225" cy="276225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9050" cap="flat" cmpd="sng" algn="ctr">
            <a:solidFill>
              <a:srgbClr val="A19587"/>
            </a:solidFill>
            <a:prstDash val="sysDot"/>
            <a:headEnd type="diamond" w="med" len="med"/>
            <a:tailEnd type="diamond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000000"/>
              </a:solidFill>
            </a:endParaRPr>
          </a:p>
        </p:txBody>
      </p:sp>
      <p:sp>
        <p:nvSpPr>
          <p:cNvPr id="18" name="MH_SubTitle_4">
            <a:extLst>
              <a:ext uri="{FF2B5EF4-FFF2-40B4-BE49-F238E27FC236}">
                <a16:creationId xmlns:a16="http://schemas.microsoft.com/office/drawing/2014/main" id="{7D838F96-735E-40B7-BFF0-7F22B9B834E5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7608105" y="1988900"/>
            <a:ext cx="1719263" cy="337637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92500"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0" fontAlgn="base"/>
            <a:r>
              <a:rPr lang="en-US" altLang="zh-CN" dirty="0" smtClean="0"/>
              <a:t>“72”</a:t>
            </a:r>
            <a:r>
              <a:rPr lang="zh-CN" altLang="zh-CN" dirty="0" smtClean="0"/>
              <a:t>代表什么</a:t>
            </a:r>
            <a:r>
              <a:rPr lang="zh-CN" altLang="zh-CN" dirty="0"/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11725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1" descr="d:/tmp/kaimatting/20201103085905/output_aiMatting_20201103085907.pngoutput_aiMatting_202011030859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1" y="4278313"/>
            <a:ext cx="1165225" cy="1333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3359810" y="2917610"/>
            <a:ext cx="5283250" cy="769441"/>
            <a:chOff x="3071790" y="3156720"/>
            <a:chExt cx="5283250" cy="769441"/>
          </a:xfrm>
        </p:grpSpPr>
        <p:pic>
          <p:nvPicPr>
            <p:cNvPr id="4" name="图片 3" descr="q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44045" y="3316446"/>
              <a:ext cx="1610995" cy="495935"/>
            </a:xfrm>
            <a:prstGeom prst="rect">
              <a:avLst/>
            </a:prstGeom>
          </p:spPr>
        </p:pic>
        <p:pic>
          <p:nvPicPr>
            <p:cNvPr id="5" name="图片 4" descr="q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71790" y="3316446"/>
              <a:ext cx="1638935" cy="458470"/>
            </a:xfrm>
            <a:prstGeom prst="rect">
              <a:avLst/>
            </a:prstGeom>
          </p:spPr>
        </p:pic>
        <p:pic>
          <p:nvPicPr>
            <p:cNvPr id="6" name="图片 5" descr="q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43920" y="3365865"/>
              <a:ext cx="432435" cy="351155"/>
            </a:xfrm>
            <a:prstGeom prst="rect">
              <a:avLst/>
            </a:prstGeom>
          </p:spPr>
        </p:pic>
        <p:pic>
          <p:nvPicPr>
            <p:cNvPr id="7" name="图片 6" descr="q4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06840" y="3283949"/>
              <a:ext cx="1033145" cy="514985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6325128" y="3156720"/>
              <a:ext cx="6480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 smtClean="0">
                  <a:solidFill>
                    <a:srgbClr val="FF0000"/>
                  </a:solidFill>
                </a:rPr>
                <a:t>/</a:t>
              </a:r>
              <a:endParaRPr lang="zh-CN" altLang="en-US" sz="4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063720" y="1935644"/>
            <a:ext cx="8568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你能设计出不同花瓣数量的花吗？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2" descr="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721" y="607060"/>
            <a:ext cx="4140835" cy="33870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2" name="图片 1" descr="q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075" y="1069340"/>
            <a:ext cx="1176020" cy="487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5" name="图片 1" descr="d:/tmp/kaimatting/20201103085905/output_aiMatting_20201103085907.pngoutput_aiMatting_202011030859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1" y="4278313"/>
            <a:ext cx="1165225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d:/tmp/kaimatting/20201104101842/output_aiMatting_20201104101844.pngoutput_aiMatting_202011041018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2956" y="2311400"/>
            <a:ext cx="1933575" cy="5740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15675" y="1203077"/>
            <a:ext cx="4536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移动花朵的位置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42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1" descr="d:/tmp/kaimatting/20201103085905/output_aiMatting_20201103085907.pngoutput_aiMatting_202011030859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1" y="4278313"/>
            <a:ext cx="1165225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1" descr="q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951" y="706439"/>
            <a:ext cx="2124075" cy="4905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8269288" y="1631950"/>
            <a:ext cx="1136650" cy="319088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5" name="矩形 4"/>
          <p:cNvSpPr/>
          <p:nvPr/>
        </p:nvSpPr>
        <p:spPr>
          <a:xfrm>
            <a:off x="7108825" y="3367088"/>
            <a:ext cx="2413000" cy="319088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" name="文本框 1"/>
          <p:cNvSpPr txBox="1"/>
          <p:nvPr/>
        </p:nvSpPr>
        <p:spPr>
          <a:xfrm>
            <a:off x="2135725" y="1484865"/>
            <a:ext cx="3168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随机数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91307" y="1670709"/>
            <a:ext cx="7081837" cy="1049124"/>
            <a:chOff x="291307" y="1670709"/>
            <a:chExt cx="7081837" cy="1049124"/>
          </a:xfrm>
        </p:grpSpPr>
        <p:pic>
          <p:nvPicPr>
            <p:cNvPr id="22530" name="图片 2" descr="C:/DOCUME~1/ADMINI~1/LOCALS~1/Temp/kaimatting/20201021153652/output_aiMatting_20201021153653.pngoutput_aiMatting_2020102115365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1307" y="2276920"/>
              <a:ext cx="7081837" cy="44291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" name="右箭头 4"/>
            <p:cNvSpPr/>
            <p:nvPr/>
          </p:nvSpPr>
          <p:spPr>
            <a:xfrm rot="5400000">
              <a:off x="4339359" y="1777866"/>
              <a:ext cx="646113" cy="431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  <p:pic>
        <p:nvPicPr>
          <p:cNvPr id="22532" name="图片 1" descr="d:/tmp/kaimatting/20201103085905/output_aiMatting_20201103085907.pngoutput_aiMatting_202011030859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1" y="4278313"/>
            <a:ext cx="1165225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d:/tmp/kaimatting/20201104101842/output_aiMatting_20201104101844.pngoutput_aiMatting_202011041018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130" y="315921"/>
            <a:ext cx="1933575" cy="574040"/>
          </a:xfrm>
          <a:prstGeom prst="rect">
            <a:avLst/>
          </a:prstGeom>
        </p:spPr>
      </p:pic>
      <p:pic>
        <p:nvPicPr>
          <p:cNvPr id="3" name="图片 2" descr="d:/tmp/kaimatting/20201104101839/output_aiMatting_20201104101840.pngoutput_aiMatting_202011041018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565" y="1138638"/>
            <a:ext cx="3108325" cy="5130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83645" y="679130"/>
            <a:ext cx="3168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随机数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pic>
        <p:nvPicPr>
          <p:cNvPr id="8" name="图片 2" descr="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5495" y="232081"/>
            <a:ext cx="4140835" cy="33870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0242" y="3823839"/>
            <a:ext cx="7421011" cy="2629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/DOCUME~1/ADMINI~1/LOCALS~1/Temp/kaimatting/20201021155226/output_aiMatting_20201021155228.pngoutput_aiMatting_202010211552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716" y="2003612"/>
            <a:ext cx="3335020" cy="62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5" name="图片 1" descr="d:/tmp/kaimatting/20201103085905/output_aiMatting_20201103085907.pngoutput_aiMatting_202011030859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1" y="4278313"/>
            <a:ext cx="1165225" cy="133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440771" y="830902"/>
            <a:ext cx="4943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如何改变花朵的颜色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777" y="3284990"/>
            <a:ext cx="7430537" cy="2972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图片 1" descr="d:/tmp/kaimatting/20201103085905/output_aiMatting_20201103085907.pngoutput_aiMatting_202011030859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466" y="4479608"/>
            <a:ext cx="1165225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q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706" y="3856356"/>
            <a:ext cx="2338705" cy="1702435"/>
          </a:xfrm>
          <a:prstGeom prst="rect">
            <a:avLst/>
          </a:prstGeom>
        </p:spPr>
      </p:pic>
      <p:pic>
        <p:nvPicPr>
          <p:cNvPr id="6" name="图片 5" descr="q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126" y="3856356"/>
            <a:ext cx="2322195" cy="1691005"/>
          </a:xfrm>
          <a:prstGeom prst="rect">
            <a:avLst/>
          </a:prstGeom>
        </p:spPr>
      </p:pic>
      <p:pic>
        <p:nvPicPr>
          <p:cNvPr id="7" name="图片 6" descr="d:/tmp/kaimatting/20201104092350/output_aiMatting_20201104092352.pngoutput_aiMatting_202011040923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7205" y="2633346"/>
            <a:ext cx="1141730" cy="781685"/>
          </a:xfrm>
          <a:prstGeom prst="rect">
            <a:avLst/>
          </a:prstGeom>
        </p:spPr>
      </p:pic>
      <p:pic>
        <p:nvPicPr>
          <p:cNvPr id="8" name="图片 7" descr="d:/tmp/kaimatting/20201104092358/output_aiMatting_20201104092359.pngoutput_aiMatting_202011040923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8611" y="2632710"/>
            <a:ext cx="1467485" cy="7823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487680" y="692810"/>
            <a:ext cx="6984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如何增加花朵的数量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d:/tmp/kaimatting/20201104083451/output_aiMatting_20201104083453.pngoutput_aiMatting_202011040834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927" y="3716021"/>
            <a:ext cx="2419350" cy="1947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1" descr="d:/tmp/kaimatting/20201103085905/output_aiMatting_20201103085907.pngoutput_aiMatting_202011030859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1" y="4278313"/>
            <a:ext cx="1165225" cy="133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927780" y="1556870"/>
            <a:ext cx="6984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rgbClr val="FF0000"/>
                </a:solidFill>
              </a:rPr>
              <a:t>让花园开满花朵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2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d:/tmp/kaimatting/20201104092817/output_aiMatting_20201104092819.pngoutput_aiMatting_202011040928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045" y="1522096"/>
            <a:ext cx="7712710" cy="352488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243139" y="3544888"/>
            <a:ext cx="6770687" cy="1160462"/>
            <a:chOff x="1132" y="5583"/>
            <a:chExt cx="10663" cy="1828"/>
          </a:xfrm>
        </p:grpSpPr>
        <p:sp>
          <p:nvSpPr>
            <p:cNvPr id="6" name="矩形 5"/>
            <p:cNvSpPr/>
            <p:nvPr/>
          </p:nvSpPr>
          <p:spPr>
            <a:xfrm>
              <a:off x="1132" y="5583"/>
              <a:ext cx="3979" cy="1828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25604" name="文本框 2"/>
            <p:cNvSpPr txBox="1"/>
            <p:nvPr/>
          </p:nvSpPr>
          <p:spPr>
            <a:xfrm>
              <a:off x="7283" y="6037"/>
              <a:ext cx="4512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2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画一朵花</a:t>
              </a:r>
            </a:p>
          </p:txBody>
        </p:sp>
        <p:cxnSp>
          <p:nvCxnSpPr>
            <p:cNvPr id="4" name="直接箭头连接符 3"/>
            <p:cNvCxnSpPr>
              <a:stCxn id="6" idx="3"/>
            </p:cNvCxnSpPr>
            <p:nvPr/>
          </p:nvCxnSpPr>
          <p:spPr>
            <a:xfrm>
              <a:off x="5111" y="6497"/>
              <a:ext cx="1783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2243456" y="1676944"/>
            <a:ext cx="4785947" cy="1434556"/>
            <a:chOff x="1132" y="2156"/>
            <a:chExt cx="7600" cy="2745"/>
          </a:xfrm>
        </p:grpSpPr>
        <p:sp>
          <p:nvSpPr>
            <p:cNvPr id="9" name="矩形 8"/>
            <p:cNvSpPr/>
            <p:nvPr/>
          </p:nvSpPr>
          <p:spPr>
            <a:xfrm>
              <a:off x="1132" y="4119"/>
              <a:ext cx="3978" cy="782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cxnSp>
          <p:nvCxnSpPr>
            <p:cNvPr id="10" name="直接箭头连接符 9"/>
            <p:cNvCxnSpPr>
              <a:stCxn id="6" idx="3"/>
            </p:cNvCxnSpPr>
            <p:nvPr/>
          </p:nvCxnSpPr>
          <p:spPr>
            <a:xfrm flipV="1">
              <a:off x="4920" y="3132"/>
              <a:ext cx="806" cy="119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09" name="文本框 10"/>
            <p:cNvSpPr txBox="1"/>
            <p:nvPr/>
          </p:nvSpPr>
          <p:spPr>
            <a:xfrm>
              <a:off x="5218" y="2156"/>
              <a:ext cx="3514" cy="11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2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改变颜色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243139" y="2039918"/>
            <a:ext cx="7885747" cy="1505605"/>
            <a:chOff x="1132" y="3212"/>
            <a:chExt cx="12419" cy="2372"/>
          </a:xfrm>
        </p:grpSpPr>
        <p:sp>
          <p:nvSpPr>
            <p:cNvPr id="13" name="矩形 12"/>
            <p:cNvSpPr/>
            <p:nvPr/>
          </p:nvSpPr>
          <p:spPr>
            <a:xfrm>
              <a:off x="1132" y="4901"/>
              <a:ext cx="12419" cy="683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cxnSp>
          <p:nvCxnSpPr>
            <p:cNvPr id="14" name="直接箭头连接符 13"/>
            <p:cNvCxnSpPr>
              <a:stCxn id="6" idx="3"/>
            </p:cNvCxnSpPr>
            <p:nvPr/>
          </p:nvCxnSpPr>
          <p:spPr>
            <a:xfrm flipV="1">
              <a:off x="10183" y="4132"/>
              <a:ext cx="0" cy="80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13" name="文本框 14"/>
            <p:cNvSpPr txBox="1"/>
            <p:nvPr/>
          </p:nvSpPr>
          <p:spPr>
            <a:xfrm>
              <a:off x="8608" y="3212"/>
              <a:ext cx="4512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2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改变随机位置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243456" y="1093471"/>
            <a:ext cx="4247515" cy="1608455"/>
            <a:chOff x="1133" y="1722"/>
            <a:chExt cx="6689" cy="2533"/>
          </a:xfrm>
        </p:grpSpPr>
        <p:sp>
          <p:nvSpPr>
            <p:cNvPr id="18" name="矩形 17"/>
            <p:cNvSpPr/>
            <p:nvPr/>
          </p:nvSpPr>
          <p:spPr>
            <a:xfrm>
              <a:off x="1133" y="3735"/>
              <a:ext cx="2275" cy="521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cxnSp>
          <p:nvCxnSpPr>
            <p:cNvPr id="19" name="直接箭头连接符 18"/>
            <p:cNvCxnSpPr/>
            <p:nvPr/>
          </p:nvCxnSpPr>
          <p:spPr>
            <a:xfrm flipV="1">
              <a:off x="3310" y="2906"/>
              <a:ext cx="489" cy="79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2"/>
            <p:cNvSpPr txBox="1"/>
            <p:nvPr/>
          </p:nvSpPr>
          <p:spPr>
            <a:xfrm>
              <a:off x="3310" y="1722"/>
              <a:ext cx="4512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2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重复</a:t>
              </a:r>
              <a:r>
                <a:rPr lang="en-US" altLang="zh-CN" sz="32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40</a:t>
              </a:r>
              <a:r>
                <a:rPr lang="zh-CN" altLang="en-US" sz="32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次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1" descr="d:/tmp/kaimatting/20201103085905/output_aiMatting_20201103085907.pngoutput_aiMatting_202011030859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1" y="4278313"/>
            <a:ext cx="1165225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图片 5" descr="d:/tmp/kaimatting/20201103122109/output_aiMatting_20201103122110.pngoutput_aiMatting_202011031221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116" y="2472690"/>
            <a:ext cx="4152265" cy="7861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876028" y="1124840"/>
            <a:ext cx="6336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rgbClr val="FF0000"/>
                </a:solidFill>
              </a:rPr>
              <a:t>你可以让花园更美丽吗？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845" y="1628875"/>
            <a:ext cx="5688395" cy="4137089"/>
          </a:xfrm>
          <a:prstGeom prst="rect">
            <a:avLst/>
          </a:prstGeom>
          <a:effectLst>
            <a:outerShdw blurRad="165100" dist="215900" dir="9180000" sx="102000" sy="102000" algn="t" rotWithShape="0">
              <a:prstClr val="black">
                <a:alpha val="34000"/>
              </a:prstClr>
            </a:outerShdw>
          </a:effectLst>
        </p:spPr>
      </p:pic>
      <p:pic>
        <p:nvPicPr>
          <p:cNvPr id="8194" name="图片 2" descr="C:/DOCUME~1/ADMINI~1/LOCALS~1/Temp/kaimatting/20201021110112/output_aiMatting_20201021110117.pngoutput_aiMatting_202010211101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825" y="332785"/>
            <a:ext cx="3644274" cy="975244"/>
          </a:xfrm>
          <a:prstGeom prst="rect">
            <a:avLst/>
          </a:prstGeom>
          <a:noFill/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图片 2" descr="d:/tmp/kaimatting/20201103091844/output_aiMatting_20201103091846.pngoutput_aiMatting_202011030918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013" y="3925888"/>
            <a:ext cx="2278062" cy="1731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2" descr="C:/DOCUME~1/ADMINI~1/LOCALS~1/Temp/kaimatting/20201021110112/output_aiMatting_20201021110117.pngoutput_aiMatting_202010211101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840" y="672126"/>
            <a:ext cx="4940364" cy="132209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文本框 5"/>
          <p:cNvSpPr txBox="1"/>
          <p:nvPr/>
        </p:nvSpPr>
        <p:spPr>
          <a:xfrm>
            <a:off x="1343670" y="2351088"/>
            <a:ext cx="2797983" cy="1200329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 anchor="t">
            <a:spAutoFit/>
          </a:bodyPr>
          <a:lstStyle/>
          <a:p>
            <a:r>
              <a:rPr lang="en-US" altLang="zh-CN" sz="3600" dirty="0" smtClean="0">
                <a:latin typeface="楷体_GB2312" charset="-122"/>
                <a:ea typeface="楷体_GB2312" charset="-122"/>
              </a:rPr>
              <a:t>【</a:t>
            </a:r>
            <a:r>
              <a:rPr lang="zh-CN" altLang="en-US" sz="3600" dirty="0" smtClean="0">
                <a:latin typeface="楷体_GB2312" charset="-122"/>
                <a:ea typeface="楷体_GB2312" charset="-122"/>
              </a:rPr>
              <a:t>桌面</a:t>
            </a:r>
            <a:r>
              <a:rPr lang="en-US" altLang="zh-CN" sz="3600" dirty="0" smtClean="0">
                <a:latin typeface="楷体_GB2312" charset="-122"/>
                <a:ea typeface="楷体_GB2312" charset="-122"/>
              </a:rPr>
              <a:t>】</a:t>
            </a:r>
          </a:p>
          <a:p>
            <a:r>
              <a:rPr lang="en-US" altLang="zh-CN" sz="3600" dirty="0" smtClean="0">
                <a:latin typeface="楷体_GB2312" charset="-122"/>
                <a:ea typeface="楷体_GB2312" charset="-122"/>
              </a:rPr>
              <a:t>【</a:t>
            </a:r>
            <a:r>
              <a:rPr lang="zh-CN" altLang="en-US" sz="3600" dirty="0" smtClean="0">
                <a:latin typeface="楷体_GB2312" charset="-122"/>
                <a:ea typeface="楷体_GB2312" charset="-122"/>
              </a:rPr>
              <a:t>老师文件</a:t>
            </a:r>
            <a:r>
              <a:rPr lang="en-US" altLang="zh-CN" sz="3600" dirty="0" smtClean="0">
                <a:latin typeface="楷体_GB2312" charset="-122"/>
                <a:ea typeface="楷体_GB2312" charset="-122"/>
              </a:rPr>
              <a:t>】</a:t>
            </a:r>
            <a:endParaRPr lang="zh-CN" altLang="en-US" sz="3600" dirty="0">
              <a:latin typeface="楷体_GB2312" charset="-122"/>
              <a:ea typeface="楷体_GB2312" charset="-122"/>
            </a:endParaRPr>
          </a:p>
        </p:txBody>
      </p:sp>
      <p:sp>
        <p:nvSpPr>
          <p:cNvPr id="9220" name="文本框 6"/>
          <p:cNvSpPr txBox="1"/>
          <p:nvPr/>
        </p:nvSpPr>
        <p:spPr>
          <a:xfrm>
            <a:off x="5006976" y="2594978"/>
            <a:ext cx="2168525" cy="646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dirty="0">
                <a:latin typeface="楷体_GB2312" charset="-122"/>
                <a:ea typeface="楷体_GB2312" charset="-122"/>
              </a:rPr>
              <a:t>草地</a:t>
            </a:r>
            <a:r>
              <a:rPr lang="en-US" altLang="zh-CN" sz="3600" dirty="0">
                <a:latin typeface="楷体_GB2312" charset="-122"/>
                <a:ea typeface="楷体_GB2312" charset="-122"/>
              </a:rPr>
              <a:t>.jpg</a:t>
            </a:r>
          </a:p>
        </p:txBody>
      </p:sp>
      <p:cxnSp>
        <p:nvCxnSpPr>
          <p:cNvPr id="8" name="直接箭头连接符 7"/>
          <p:cNvCxnSpPr/>
          <p:nvPr/>
        </p:nvCxnSpPr>
        <p:spPr>
          <a:xfrm>
            <a:off x="4289290" y="2965340"/>
            <a:ext cx="841735" cy="397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8267701" y="4554539"/>
            <a:ext cx="765175" cy="68897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pic>
        <p:nvPicPr>
          <p:cNvPr id="9223" name="图片 2" descr="q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138" y="1533525"/>
            <a:ext cx="2786062" cy="412115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8100000" sx="104000" sy="104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224" name="图片 1" descr="d:/tmp/kaimatting/20201103095241/output_aiMatting_20201103095243.pngoutput_aiMatting_202011030952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51" y="3746501"/>
            <a:ext cx="2371725" cy="1908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266456" y="825639"/>
            <a:ext cx="3240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添加背景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图片 1" descr="d:/tmp/kaimatting/20201103085905/output_aiMatting_20201103085907.pngoutput_aiMatting_202011030859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020" y="4671951"/>
            <a:ext cx="1165225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5" name="图片 2" descr="u=1685649093,1958001805&amp;fm=26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034" y="3008716"/>
            <a:ext cx="1844040" cy="18389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6" name="图片 3" descr="u=2552833780,476364841&amp;fm=26&amp;gp=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4253" y="548800"/>
            <a:ext cx="1918335" cy="18427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图片 5" descr="u=3171167367,2046286662&amp;fm=26&amp;gp=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8030" y="445930"/>
            <a:ext cx="1987550" cy="19456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119020" y="960689"/>
            <a:ext cx="3312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观察花朵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19020" y="1935718"/>
            <a:ext cx="4943829" cy="2448170"/>
            <a:chOff x="366041" y="1903584"/>
            <a:chExt cx="4943829" cy="2448170"/>
          </a:xfrm>
        </p:grpSpPr>
        <p:sp>
          <p:nvSpPr>
            <p:cNvPr id="4" name="椭圆形标注 3"/>
            <p:cNvSpPr/>
            <p:nvPr/>
          </p:nvSpPr>
          <p:spPr>
            <a:xfrm>
              <a:off x="366041" y="1903584"/>
              <a:ext cx="4943829" cy="244817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09445" y="2976582"/>
              <a:ext cx="44004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7030A0"/>
                  </a:solidFill>
                </a:rPr>
                <a:t>每一个花朵都有什么组成？</a:t>
              </a:r>
              <a:endParaRPr lang="zh-CN" altLang="en-US" sz="2800" dirty="0">
                <a:solidFill>
                  <a:srgbClr val="7030A0"/>
                </a:solidFill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0185" y="3028666"/>
            <a:ext cx="1961361" cy="1750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:/tmp/kaimatting/20201103085905/output_aiMatting_20201103085907.pngoutput_aiMatting_202011030859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020" y="4671951"/>
            <a:ext cx="1165225" cy="133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012528" y="692810"/>
            <a:ext cx="5616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花朵缤纷的实现思路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6" name="矩形标注 5"/>
          <p:cNvSpPr/>
          <p:nvPr/>
        </p:nvSpPr>
        <p:spPr>
          <a:xfrm>
            <a:off x="1148468" y="2492935"/>
            <a:ext cx="2304160" cy="1656115"/>
          </a:xfrm>
          <a:prstGeom prst="wedgeRectCallout">
            <a:avLst/>
          </a:prstGeom>
          <a:solidFill>
            <a:schemeClr val="tx1">
              <a:lumMod val="50000"/>
              <a:lumOff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一片</a:t>
            </a:r>
            <a:endParaRPr lang="en-US" altLang="zh-CN" sz="4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花瓣</a:t>
            </a:r>
            <a:endParaRPr lang="zh-CN" altLang="en-US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3452628" y="2891389"/>
            <a:ext cx="1368095" cy="64804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标注 7"/>
          <p:cNvSpPr/>
          <p:nvPr/>
        </p:nvSpPr>
        <p:spPr>
          <a:xfrm>
            <a:off x="4820723" y="2537520"/>
            <a:ext cx="2304160" cy="1656115"/>
          </a:xfrm>
          <a:prstGeom prst="wedgeRectCallout">
            <a:avLst/>
          </a:prstGeom>
          <a:gradFill>
            <a:gsLst>
              <a:gs pos="0">
                <a:srgbClr val="00B0F0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一朵</a:t>
            </a:r>
            <a:endParaRPr lang="en-US" altLang="zh-CN" sz="4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花</a:t>
            </a:r>
            <a:endParaRPr lang="zh-CN" altLang="en-US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标注 8"/>
          <p:cNvSpPr/>
          <p:nvPr/>
        </p:nvSpPr>
        <p:spPr>
          <a:xfrm>
            <a:off x="8511405" y="2636945"/>
            <a:ext cx="2304160" cy="1656115"/>
          </a:xfrm>
          <a:prstGeom prst="wedgeRectCallout">
            <a:avLst/>
          </a:prstGeom>
          <a:gradFill>
            <a:gsLst>
              <a:gs pos="37000">
                <a:srgbClr val="00B0F0"/>
              </a:gs>
              <a:gs pos="0">
                <a:srgbClr val="C00000"/>
              </a:gs>
              <a:gs pos="74000">
                <a:srgbClr val="7030A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缤纷</a:t>
            </a:r>
            <a:endParaRPr lang="en-US" altLang="zh-CN" sz="4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花园</a:t>
            </a:r>
            <a:endParaRPr lang="zh-CN" altLang="en-US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7124883" y="2996969"/>
            <a:ext cx="1368095" cy="64804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70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960" y="764815"/>
            <a:ext cx="1667108" cy="84784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654" y="1920358"/>
            <a:ext cx="1021766" cy="1398206"/>
          </a:xfrm>
          <a:prstGeom prst="rect">
            <a:avLst/>
          </a:prstGeom>
        </p:spPr>
      </p:pic>
      <p:pic>
        <p:nvPicPr>
          <p:cNvPr id="13314" name="图片 1" descr="q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9346" y="3792730"/>
            <a:ext cx="2465388" cy="2195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图片 6" descr="d:/tmp/kaimatting/20201103122317/output_aiMatting_20201103122318.pngoutput_aiMatting_202011031223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710" y="3934812"/>
            <a:ext cx="2376487" cy="19113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7" name="组合 26"/>
          <p:cNvGrpSpPr/>
          <p:nvPr/>
        </p:nvGrpSpPr>
        <p:grpSpPr>
          <a:xfrm>
            <a:off x="2999785" y="2204915"/>
            <a:ext cx="2039730" cy="1790381"/>
            <a:chOff x="5856395" y="661679"/>
            <a:chExt cx="2039730" cy="1790381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5856395" y="1556870"/>
              <a:ext cx="203973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6888055" y="661679"/>
              <a:ext cx="0" cy="179038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本框 24"/>
          <p:cNvSpPr txBox="1"/>
          <p:nvPr/>
        </p:nvSpPr>
        <p:spPr>
          <a:xfrm>
            <a:off x="1631690" y="620805"/>
            <a:ext cx="3744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rgbClr val="FF0000"/>
                </a:solidFill>
              </a:rPr>
              <a:t>画花瓣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56025" y="1052835"/>
            <a:ext cx="216015" cy="398968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77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64" y="916940"/>
            <a:ext cx="2200275" cy="5581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右箭头 2"/>
          <p:cNvSpPr/>
          <p:nvPr/>
        </p:nvSpPr>
        <p:spPr>
          <a:xfrm rot="5400000">
            <a:off x="3765550" y="3158490"/>
            <a:ext cx="594360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pic>
        <p:nvPicPr>
          <p:cNvPr id="17410" name="图片 2" descr="q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105" y="1930083"/>
            <a:ext cx="857250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图片 3" descr="q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476" y="4017964"/>
            <a:ext cx="1304925" cy="1285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052801" y="875170"/>
            <a:ext cx="6408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将一片花瓣组成一朵花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0717"/>
  <p:tag name="MH_LIBRARY" val="GRAPHIC"/>
  <p:tag name="MH_TYPE" val="Other"/>
  <p:tag name="MH_ORDER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0717"/>
  <p:tag name="MH_LIBRARY" val="GRAPHIC"/>
  <p:tag name="MH_TYPE" val="SubTitle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0717"/>
  <p:tag name="MH_LIBRARY" val="GRAPHIC"/>
  <p:tag name="MH_TYPE" val="Other"/>
  <p:tag name="MH_ORDER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0717"/>
  <p:tag name="MH_LIBRARY" val="GRAPHIC"/>
  <p:tag name="MH_TYPE" val="SubTitle"/>
  <p:tag name="MH_ORDER" val="4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</TotalTime>
  <Words>149</Words>
  <Application>Microsoft Office PowerPoint</Application>
  <PresentationFormat>宽屏</PresentationFormat>
  <Paragraphs>40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等线</vt:lpstr>
      <vt:lpstr>等线 Light</vt:lpstr>
      <vt:lpstr>楷体_GB2312</vt:lpstr>
      <vt:lpstr>宋体</vt:lpstr>
      <vt:lpstr>微软雅黑</vt:lpstr>
      <vt:lpstr>Arial</vt:lpstr>
      <vt:lpstr>Calibri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徐泾喃</cp:lastModifiedBy>
  <cp:revision>39</cp:revision>
  <dcterms:created xsi:type="dcterms:W3CDTF">2020-10-21T03:01:00Z</dcterms:created>
  <dcterms:modified xsi:type="dcterms:W3CDTF">2023-11-14T00:19:20Z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