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6"/>
  </p:notesMasterIdLst>
  <p:handoutMasterIdLst>
    <p:handoutMasterId r:id="rId37"/>
  </p:handoutMasterIdLst>
  <p:sldIdLst>
    <p:sldId id="272" r:id="rId3"/>
    <p:sldId id="311" r:id="rId4"/>
    <p:sldId id="271" r:id="rId5"/>
    <p:sldId id="273" r:id="rId6"/>
    <p:sldId id="288" r:id="rId7"/>
    <p:sldId id="300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274" r:id="rId19"/>
    <p:sldId id="275" r:id="rId20"/>
    <p:sldId id="276" r:id="rId21"/>
    <p:sldId id="350" r:id="rId22"/>
    <p:sldId id="351" r:id="rId23"/>
    <p:sldId id="277" r:id="rId24"/>
    <p:sldId id="278" r:id="rId25"/>
    <p:sldId id="336" r:id="rId26"/>
    <p:sldId id="337" r:id="rId27"/>
    <p:sldId id="338" r:id="rId28"/>
    <p:sldId id="279" r:id="rId29"/>
    <p:sldId id="280" r:id="rId30"/>
    <p:sldId id="281" r:id="rId31"/>
    <p:sldId id="339" r:id="rId32"/>
    <p:sldId id="282" r:id="rId33"/>
    <p:sldId id="341" r:id="rId34"/>
    <p:sldId id="283" r:id="rId35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04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6" Type="http://schemas.openxmlformats.org/officeDocument/2006/relationships/image" Target="../media/image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png"/><Relationship Id="rId5" Type="http://schemas.openxmlformats.org/officeDocument/2006/relationships/tags" Target="../tags/tag12.xml"/><Relationship Id="rId15" Type="http://schemas.openxmlformats.org/officeDocument/2006/relationships/image" Target="../media/image5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8.png"/><Relationship Id="rId4" Type="http://schemas.openxmlformats.org/officeDocument/2006/relationships/tags" Target="../tags/tag65.xml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9.png"/><Relationship Id="rId4" Type="http://schemas.openxmlformats.org/officeDocument/2006/relationships/tags" Target="../tags/tag71.xml"/><Relationship Id="rId9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8.png"/><Relationship Id="rId4" Type="http://schemas.openxmlformats.org/officeDocument/2006/relationships/tags" Target="../tags/tag77.xml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8.png"/><Relationship Id="rId5" Type="http://schemas.openxmlformats.org/officeDocument/2006/relationships/tags" Target="../tags/tag84.xml"/><Relationship Id="rId10" Type="http://schemas.openxmlformats.org/officeDocument/2006/relationships/image" Target="../media/image7.png"/><Relationship Id="rId4" Type="http://schemas.openxmlformats.org/officeDocument/2006/relationships/tags" Target="../tags/tag83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8.png"/><Relationship Id="rId5" Type="http://schemas.openxmlformats.org/officeDocument/2006/relationships/tags" Target="../tags/tag115.xml"/><Relationship Id="rId10" Type="http://schemas.openxmlformats.org/officeDocument/2006/relationships/image" Target="../media/image7.png"/><Relationship Id="rId4" Type="http://schemas.openxmlformats.org/officeDocument/2006/relationships/tags" Target="../tags/tag114.xml"/><Relationship Id="rId9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3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2.png"/><Relationship Id="rId2" Type="http://schemas.openxmlformats.org/officeDocument/2006/relationships/tags" Target="../tags/tag125.xml"/><Relationship Id="rId16" Type="http://schemas.openxmlformats.org/officeDocument/2006/relationships/image" Target="../media/image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.png"/><Relationship Id="rId5" Type="http://schemas.openxmlformats.org/officeDocument/2006/relationships/tags" Target="../tags/tag128.xml"/><Relationship Id="rId15" Type="http://schemas.openxmlformats.org/officeDocument/2006/relationships/image" Target="../media/image5.png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8.png"/><Relationship Id="rId4" Type="http://schemas.openxmlformats.org/officeDocument/2006/relationships/tags" Target="../tags/tag20.xml"/><Relationship Id="rId9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10" Type="http://schemas.openxmlformats.org/officeDocument/2006/relationships/image" Target="../media/image8.png"/><Relationship Id="rId4" Type="http://schemas.openxmlformats.org/officeDocument/2006/relationships/tags" Target="../tags/tag136.xml"/><Relationship Id="rId9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10" Type="http://schemas.openxmlformats.org/officeDocument/2006/relationships/image" Target="../media/image10.png"/><Relationship Id="rId4" Type="http://schemas.openxmlformats.org/officeDocument/2006/relationships/tags" Target="../tags/tag142.xml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8.png"/><Relationship Id="rId4" Type="http://schemas.openxmlformats.org/officeDocument/2006/relationships/tags" Target="../tags/tag148.xml"/><Relationship Id="rId9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10" Type="http://schemas.openxmlformats.org/officeDocument/2006/relationships/image" Target="../media/image8.png"/><Relationship Id="rId4" Type="http://schemas.openxmlformats.org/officeDocument/2006/relationships/tags" Target="../tags/tag154.xml"/><Relationship Id="rId9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12.png"/><Relationship Id="rId4" Type="http://schemas.openxmlformats.org/officeDocument/2006/relationships/tags" Target="../tags/tag160.xml"/><Relationship Id="rId9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10" Type="http://schemas.openxmlformats.org/officeDocument/2006/relationships/image" Target="../media/image8.png"/><Relationship Id="rId4" Type="http://schemas.openxmlformats.org/officeDocument/2006/relationships/tags" Target="../tags/tag169.xml"/><Relationship Id="rId9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8.png"/><Relationship Id="rId4" Type="http://schemas.openxmlformats.org/officeDocument/2006/relationships/tags" Target="../tags/tag175.xm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8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image" Target="../media/image8.png"/><Relationship Id="rId4" Type="http://schemas.openxmlformats.org/officeDocument/2006/relationships/tags" Target="../tags/tag181.xm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9.png"/><Relationship Id="rId4" Type="http://schemas.openxmlformats.org/officeDocument/2006/relationships/tags" Target="../tags/tag187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0.png"/><Relationship Id="rId4" Type="http://schemas.openxmlformats.org/officeDocument/2006/relationships/tags" Target="../tags/tag26.xml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8.png"/><Relationship Id="rId4" Type="http://schemas.openxmlformats.org/officeDocument/2006/relationships/tags" Target="../tags/tag193.xml"/><Relationship Id="rId9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8.png"/><Relationship Id="rId5" Type="http://schemas.openxmlformats.org/officeDocument/2006/relationships/tags" Target="../tags/tag200.xml"/><Relationship Id="rId10" Type="http://schemas.openxmlformats.org/officeDocument/2006/relationships/image" Target="../media/image7.png"/><Relationship Id="rId4" Type="http://schemas.openxmlformats.org/officeDocument/2006/relationships/tags" Target="../tags/tag199.xml"/><Relationship Id="rId9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8.png"/><Relationship Id="rId5" Type="http://schemas.openxmlformats.org/officeDocument/2006/relationships/tags" Target="../tags/tag231.xml"/><Relationship Id="rId10" Type="http://schemas.openxmlformats.org/officeDocument/2006/relationships/image" Target="../media/image7.png"/><Relationship Id="rId4" Type="http://schemas.openxmlformats.org/officeDocument/2006/relationships/tags" Target="../tags/tag230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8.png"/><Relationship Id="rId4" Type="http://schemas.openxmlformats.org/officeDocument/2006/relationships/tags" Target="../tags/tag32.xml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8.png"/><Relationship Id="rId4" Type="http://schemas.openxmlformats.org/officeDocument/2006/relationships/tags" Target="../tags/tag38.xml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2.png"/><Relationship Id="rId4" Type="http://schemas.openxmlformats.org/officeDocument/2006/relationships/tags" Target="../tags/tag44.xml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8.png"/><Relationship Id="rId4" Type="http://schemas.openxmlformats.org/officeDocument/2006/relationships/tags" Target="../tags/tag53.xml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8.png"/><Relationship Id="rId4" Type="http://schemas.openxmlformats.org/officeDocument/2006/relationships/tags" Target="../tags/tag59.xm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4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7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73175" y="1452563"/>
            <a:ext cx="6369050" cy="440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3" descr="VCG41166082578 [转换]-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1588"/>
            <a:ext cx="3214688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8" descr="VCG41166082578 [转换]-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83375" y="4763"/>
            <a:ext cx="2460625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9" descr="VCG41166082578 [转换]-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 l="-40082" r="-54871" b="-95554"/>
          <a:stretch>
            <a:fillRect/>
          </a:stretch>
        </p:blipFill>
        <p:spPr>
          <a:xfrm>
            <a:off x="2200275" y="0"/>
            <a:ext cx="4973638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11" descr="VCG41166082578 [转换]-0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33938" y="4852988"/>
            <a:ext cx="1912937" cy="2005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>
            <a:spLocks noGrp="1"/>
          </p:cNvSpPr>
          <p:nvPr>
            <p:ph type="ctrTitle" idx="2" hasCustomPrompt="1"/>
          </p:nvPr>
        </p:nvSpPr>
        <p:spPr>
          <a:xfrm>
            <a:off x="2234177" y="2932255"/>
            <a:ext cx="4707262" cy="680085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9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charset="-122"/>
                <a:cs typeface="+mn-cs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3" name="文本占位符 4"/>
          <p:cNvSpPr>
            <a:spLocks noGrp="1"/>
          </p:cNvSpPr>
          <p:nvPr>
            <p:ph type="body" idx="3" hasCustomPrompt="1"/>
          </p:nvPr>
        </p:nvSpPr>
        <p:spPr>
          <a:xfrm>
            <a:off x="3706979" y="5011921"/>
            <a:ext cx="1762134" cy="248851"/>
          </a:xfrm>
          <a:noFill/>
          <a:ln>
            <a:noFill/>
          </a:ln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5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1050" strike="noStrike" noProof="1">
                <a:sym typeface="+mn-ea"/>
              </a:rPr>
              <a:t>单击此处添加文本</a:t>
            </a:r>
            <a:endParaRPr strike="noStrike" noProof="1">
              <a:sym typeface="+mn-ea"/>
            </a:endParaRPr>
          </a:p>
        </p:txBody>
      </p:sp>
      <p:sp>
        <p:nvSpPr>
          <p:cNvPr id="4" name="副标题 5"/>
          <p:cNvSpPr>
            <a:spLocks noGrp="1"/>
          </p:cNvSpPr>
          <p:nvPr>
            <p:ph type="subTitle" idx="4" hasCustomPrompt="1"/>
          </p:nvPr>
        </p:nvSpPr>
        <p:spPr>
          <a:xfrm>
            <a:off x="3093568" y="1880899"/>
            <a:ext cx="2988478" cy="724688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345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3450"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6" name="文本占位符 6"/>
          <p:cNvSpPr>
            <a:spLocks noGrp="1"/>
          </p:cNvSpPr>
          <p:nvPr>
            <p:ph type="body" idx="5" hasCustomPrompt="1"/>
          </p:nvPr>
        </p:nvSpPr>
        <p:spPr>
          <a:xfrm>
            <a:off x="2234177" y="3993377"/>
            <a:ext cx="4707262" cy="659534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5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1050" strike="noStrike" noProof="1">
                <a:sym typeface="+mn-ea"/>
              </a:rPr>
              <a:t>单击此处添加文本</a:t>
            </a:r>
            <a:endParaRPr strike="noStrike" noProof="1">
              <a:sym typeface="+mn-ea"/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5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5" descr="VCG41166082578 [转换]-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-125815" t="305" r="-131870" b="-70828"/>
          <a:stretch>
            <a:fillRect/>
          </a:stretch>
        </p:blipFill>
        <p:spPr>
          <a:xfrm>
            <a:off x="6350" y="0"/>
            <a:ext cx="9129713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" descr="VCG41166082578 [转换]-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t="-41348"/>
          <a:stretch>
            <a:fillRect/>
          </a:stretch>
        </p:blipFill>
        <p:spPr>
          <a:xfrm>
            <a:off x="0" y="3090863"/>
            <a:ext cx="9144000" cy="376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 idx="1" hasCustomPrompt="1"/>
          </p:nvPr>
        </p:nvSpPr>
        <p:spPr>
          <a:xfrm>
            <a:off x="1135897" y="2435489"/>
            <a:ext cx="6872202" cy="887730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950" b="1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charset="-122"/>
                <a:cs typeface="+mn-cs"/>
              </a:defRPr>
            </a:lvl1pPr>
          </a:lstStyle>
          <a:p>
            <a:pPr lvl="0" fontAlgn="auto"/>
            <a:r>
              <a:rPr sz="4950"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2" hasCustomPrompt="1"/>
          </p:nvPr>
        </p:nvSpPr>
        <p:spPr>
          <a:xfrm>
            <a:off x="2178884" y="3693595"/>
            <a:ext cx="4786227" cy="751595"/>
          </a:xfrm>
          <a:noFill/>
          <a:ln>
            <a:noFill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35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1350" strike="noStrike" noProof="1">
                <a:sym typeface="+mn-ea"/>
              </a:rPr>
              <a:t>单击此处添加文本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5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6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7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7937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5365" name="图片 5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-104"/>
          <a:stretch>
            <a:fillRect/>
          </a:stretch>
        </p:blipFill>
        <p:spPr>
          <a:xfrm>
            <a:off x="7742238" y="5170488"/>
            <a:ext cx="1403350" cy="168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6389" name="图片 5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-104"/>
          <a:stretch>
            <a:fillRect/>
          </a:stretch>
        </p:blipFill>
        <p:spPr>
          <a:xfrm>
            <a:off x="7962900" y="5437188"/>
            <a:ext cx="1182688" cy="142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7413" name="图片 5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37" name="图片 5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-104"/>
          <a:stretch>
            <a:fillRect/>
          </a:stretch>
        </p:blipFill>
        <p:spPr>
          <a:xfrm>
            <a:off x="7870825" y="5327650"/>
            <a:ext cx="1274763" cy="153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9461" name="图片 5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88" y="0"/>
            <a:ext cx="1185862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8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r="-104"/>
          <a:stretch>
            <a:fillRect/>
          </a:stretch>
        </p:blipFill>
        <p:spPr>
          <a:xfrm>
            <a:off x="7900988" y="5364163"/>
            <a:ext cx="1244600" cy="1493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4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7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73175" y="1452563"/>
            <a:ext cx="6369050" cy="440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3" descr="VCG41166082578 [转换]-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1588"/>
            <a:ext cx="3214688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8" descr="VCG41166082578 [转换]-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83375" y="4763"/>
            <a:ext cx="2460625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9" descr="VCG41166082578 [转换]-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 l="-40082" r="-54871" b="-95554"/>
          <a:stretch>
            <a:fillRect/>
          </a:stretch>
        </p:blipFill>
        <p:spPr>
          <a:xfrm>
            <a:off x="2200275" y="0"/>
            <a:ext cx="4973638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11" descr="VCG41166082578 [转换]-0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33938" y="4852988"/>
            <a:ext cx="1912937" cy="2005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>
            <a:spLocks noGrp="1"/>
          </p:cNvSpPr>
          <p:nvPr>
            <p:ph type="ctrTitle" idx="2" hasCustomPrompt="1"/>
          </p:nvPr>
        </p:nvSpPr>
        <p:spPr>
          <a:xfrm>
            <a:off x="2234177" y="2932255"/>
            <a:ext cx="4707262" cy="680085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9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charset="-122"/>
                <a:cs typeface="+mn-cs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3" name="文本占位符 4"/>
          <p:cNvSpPr>
            <a:spLocks noGrp="1"/>
          </p:cNvSpPr>
          <p:nvPr>
            <p:ph type="body" idx="3" hasCustomPrompt="1"/>
          </p:nvPr>
        </p:nvSpPr>
        <p:spPr>
          <a:xfrm>
            <a:off x="3706979" y="5011921"/>
            <a:ext cx="1762134" cy="248851"/>
          </a:xfrm>
          <a:noFill/>
          <a:ln>
            <a:noFill/>
          </a:ln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5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1050" strike="noStrike" noProof="1">
                <a:sym typeface="+mn-ea"/>
              </a:rPr>
              <a:t>单击此处添加文本</a:t>
            </a:r>
            <a:endParaRPr strike="noStrike" noProof="1">
              <a:sym typeface="+mn-ea"/>
            </a:endParaRPr>
          </a:p>
        </p:txBody>
      </p:sp>
      <p:sp>
        <p:nvSpPr>
          <p:cNvPr id="4" name="副标题 5"/>
          <p:cNvSpPr>
            <a:spLocks noGrp="1"/>
          </p:cNvSpPr>
          <p:nvPr>
            <p:ph type="subTitle" idx="4" hasCustomPrompt="1"/>
          </p:nvPr>
        </p:nvSpPr>
        <p:spPr>
          <a:xfrm>
            <a:off x="3093568" y="1880899"/>
            <a:ext cx="2988478" cy="724688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345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3450"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6" name="文本占位符 6"/>
          <p:cNvSpPr>
            <a:spLocks noGrp="1"/>
          </p:cNvSpPr>
          <p:nvPr>
            <p:ph type="body" idx="5" hasCustomPrompt="1"/>
          </p:nvPr>
        </p:nvSpPr>
        <p:spPr>
          <a:xfrm>
            <a:off x="2234177" y="3993377"/>
            <a:ext cx="4707262" cy="659534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5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1050" strike="noStrike" noProof="1">
                <a:sym typeface="+mn-ea"/>
              </a:rPr>
              <a:t>单击此处添加文本</a:t>
            </a:r>
            <a:endParaRPr strike="noStrike" noProof="1">
              <a:sym typeface="+mn-ea"/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6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6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13" descr="VCG41166082578 [转换]-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38" y="4195763"/>
            <a:ext cx="9128125" cy="266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" descr="VCG41166082578 [转换]-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68925" y="0"/>
            <a:ext cx="3775075" cy="3944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1pPr>
            <a:lvl2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2pPr>
            <a:lvl3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3pPr>
            <a:lvl4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4pPr>
            <a:lvl5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1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10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9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6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-4762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14" descr="VCG41166082578 [转换]-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r="-10049"/>
          <a:stretch>
            <a:fillRect/>
          </a:stretch>
        </p:blipFill>
        <p:spPr>
          <a:xfrm>
            <a:off x="7938" y="4763"/>
            <a:ext cx="35417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5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62263" y="1490663"/>
            <a:ext cx="6292850" cy="388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7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汉仪中圆 简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7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6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1pPr>
            <a:lvl2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2pPr>
            <a:lvl3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3pPr>
            <a:lvl4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4pPr>
            <a:lvl5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5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5" descr="VCG41166082578 [转换]-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-125815" t="305" r="-131870" b="-70828"/>
          <a:stretch>
            <a:fillRect/>
          </a:stretch>
        </p:blipFill>
        <p:spPr>
          <a:xfrm>
            <a:off x="6350" y="0"/>
            <a:ext cx="9129713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" descr="VCG41166082578 [转换]-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t="-41348"/>
          <a:stretch>
            <a:fillRect/>
          </a:stretch>
        </p:blipFill>
        <p:spPr>
          <a:xfrm>
            <a:off x="0" y="3090863"/>
            <a:ext cx="9144000" cy="376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 idx="1" hasCustomPrompt="1"/>
          </p:nvPr>
        </p:nvSpPr>
        <p:spPr>
          <a:xfrm>
            <a:off x="1135897" y="2435489"/>
            <a:ext cx="6872202" cy="887730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950" b="1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charset="-122"/>
                <a:cs typeface="+mn-cs"/>
              </a:defRPr>
            </a:lvl1pPr>
          </a:lstStyle>
          <a:p>
            <a:pPr lvl="0" fontAlgn="auto"/>
            <a:r>
              <a:rPr sz="4950"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2" hasCustomPrompt="1"/>
          </p:nvPr>
        </p:nvSpPr>
        <p:spPr>
          <a:xfrm>
            <a:off x="2178884" y="3693595"/>
            <a:ext cx="4786227" cy="751595"/>
          </a:xfrm>
          <a:noFill/>
          <a:ln>
            <a:noFill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35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z="1350" strike="noStrike" noProof="1">
                <a:sym typeface="+mn-ea"/>
              </a:rPr>
              <a:t>单击此处添加文本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13" descr="VCG41166082578 [转换]-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38" y="4195763"/>
            <a:ext cx="9128125" cy="266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" descr="VCG41166082578 [转换]-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68925" y="0"/>
            <a:ext cx="3775075" cy="3944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5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6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7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7937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5365" name="图片 5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-104"/>
          <a:stretch>
            <a:fillRect/>
          </a:stretch>
        </p:blipFill>
        <p:spPr>
          <a:xfrm>
            <a:off x="7742238" y="5170488"/>
            <a:ext cx="1403350" cy="168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6389" name="图片 5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-104"/>
          <a:stretch>
            <a:fillRect/>
          </a:stretch>
        </p:blipFill>
        <p:spPr>
          <a:xfrm>
            <a:off x="7962900" y="5437188"/>
            <a:ext cx="1182688" cy="142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7413" name="图片 5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37" name="图片 5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-104"/>
          <a:stretch>
            <a:fillRect/>
          </a:stretch>
        </p:blipFill>
        <p:spPr>
          <a:xfrm>
            <a:off x="7870825" y="5327650"/>
            <a:ext cx="1274763" cy="153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lt1"/>
              </a:solidFill>
              <a:sym typeface="+mn-ea"/>
            </a:endParaRPr>
          </a:p>
        </p:txBody>
      </p:sp>
      <p:pic>
        <p:nvPicPr>
          <p:cNvPr id="19461" name="图片 5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88" y="0"/>
            <a:ext cx="1185862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8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r="-104"/>
          <a:stretch>
            <a:fillRect/>
          </a:stretch>
        </p:blipFill>
        <p:spPr>
          <a:xfrm>
            <a:off x="7900988" y="5364163"/>
            <a:ext cx="1244600" cy="1493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1pPr>
            <a:lvl2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2pPr>
            <a:lvl3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3pPr>
            <a:lvl4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4pPr>
            <a:lvl5pPr eaLnBrk="1" fontAlgn="auto" latinLnBrk="0" hangingPunct="1">
              <a:defRPr sz="1200"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1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10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9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6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-4762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14" descr="VCG41166082578 [转换]-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r="-10049"/>
          <a:stretch>
            <a:fillRect/>
          </a:stretch>
        </p:blipFill>
        <p:spPr>
          <a:xfrm>
            <a:off x="7938" y="4763"/>
            <a:ext cx="35417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5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62263" y="1490663"/>
            <a:ext cx="6292850" cy="388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7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汉仪中圆 简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7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6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8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1pPr>
            <a:lvl2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2pPr>
            <a:lvl3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3pPr>
            <a:lvl4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4pPr>
            <a:lvl5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89688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1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2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1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2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21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79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79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2024/5/16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-122"/>
                <a:cs typeface="汉仪中圆 简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汉仪中圆 简" charset="-122"/>
                <a:cs typeface="汉仪中圆 简" charset="-122"/>
              </a:rPr>
              <a:t>‹#›</a:t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9.jpeg"/><Relationship Id="rId2" Type="http://schemas.openxmlformats.org/officeDocument/2006/relationships/tags" Target="../tags/tag32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image" Target="../media/image8.png"/><Relationship Id="rId10" Type="http://schemas.openxmlformats.org/officeDocument/2006/relationships/tags" Target="../tags/tag330.xml"/><Relationship Id="rId19" Type="http://schemas.openxmlformats.org/officeDocument/2006/relationships/image" Target="../media/image21.jpe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7.png"/><Relationship Id="rId18" Type="http://schemas.openxmlformats.org/officeDocument/2006/relationships/image" Target="../media/image21.jpe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1.png"/><Relationship Id="rId17" Type="http://schemas.openxmlformats.org/officeDocument/2006/relationships/image" Target="../media/image20.jpeg"/><Relationship Id="rId2" Type="http://schemas.openxmlformats.org/officeDocument/2006/relationships/tags" Target="../tags/tag333.xml"/><Relationship Id="rId16" Type="http://schemas.openxmlformats.org/officeDocument/2006/relationships/image" Target="../media/image19.jpe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36.xml"/><Relationship Id="rId15" Type="http://schemas.openxmlformats.org/officeDocument/2006/relationships/image" Target="../media/image18.jpeg"/><Relationship Id="rId10" Type="http://schemas.openxmlformats.org/officeDocument/2006/relationships/tags" Target="../tags/tag341.xml"/><Relationship Id="rId19" Type="http://schemas.openxmlformats.org/officeDocument/2006/relationships/image" Target="../media/image22.jpe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image" Target="../media/image8.png"/><Relationship Id="rId18" Type="http://schemas.openxmlformats.org/officeDocument/2006/relationships/image" Target="../media/image22.jpeg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image" Target="../media/image7.png"/><Relationship Id="rId17" Type="http://schemas.openxmlformats.org/officeDocument/2006/relationships/image" Target="../media/image21.jpeg"/><Relationship Id="rId2" Type="http://schemas.openxmlformats.org/officeDocument/2006/relationships/tags" Target="../tags/tag343.xml"/><Relationship Id="rId16" Type="http://schemas.openxmlformats.org/officeDocument/2006/relationships/image" Target="../media/image20.jpe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image" Target="../media/image1.png"/><Relationship Id="rId5" Type="http://schemas.openxmlformats.org/officeDocument/2006/relationships/tags" Target="../tags/tag346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image" Target="../media/image18.jpeg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image" Target="../media/image8.png"/><Relationship Id="rId17" Type="http://schemas.openxmlformats.org/officeDocument/2006/relationships/image" Target="../media/image22.jpeg"/><Relationship Id="rId2" Type="http://schemas.openxmlformats.org/officeDocument/2006/relationships/tags" Target="../tags/tag352.xml"/><Relationship Id="rId16" Type="http://schemas.openxmlformats.org/officeDocument/2006/relationships/image" Target="../media/image21.jpe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image" Target="../media/image7.png"/><Relationship Id="rId5" Type="http://schemas.openxmlformats.org/officeDocument/2006/relationships/tags" Target="../tags/tag355.xml"/><Relationship Id="rId15" Type="http://schemas.openxmlformats.org/officeDocument/2006/relationships/image" Target="../media/image20.jpeg"/><Relationship Id="rId10" Type="http://schemas.openxmlformats.org/officeDocument/2006/relationships/image" Target="../media/image1.png"/><Relationship Id="rId4" Type="http://schemas.openxmlformats.org/officeDocument/2006/relationships/tags" Target="../tags/tag35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9.jpeg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image" Target="../media/image18.jpeg"/><Relationship Id="rId2" Type="http://schemas.openxmlformats.org/officeDocument/2006/relationships/tags" Target="../tags/tag360.xml"/><Relationship Id="rId16" Type="http://schemas.openxmlformats.org/officeDocument/2006/relationships/image" Target="../media/image22.jpe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image" Target="../media/image8.png"/><Relationship Id="rId5" Type="http://schemas.openxmlformats.org/officeDocument/2006/relationships/tags" Target="../tags/tag363.xml"/><Relationship Id="rId15" Type="http://schemas.openxmlformats.org/officeDocument/2006/relationships/image" Target="../media/image21.jpeg"/><Relationship Id="rId10" Type="http://schemas.openxmlformats.org/officeDocument/2006/relationships/image" Target="../media/image7.png"/><Relationship Id="rId4" Type="http://schemas.openxmlformats.org/officeDocument/2006/relationships/tags" Target="../tags/tag362.xml"/><Relationship Id="rId9" Type="http://schemas.openxmlformats.org/officeDocument/2006/relationships/image" Target="../media/image1.png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jpeg"/><Relationship Id="rId3" Type="http://schemas.openxmlformats.org/officeDocument/2006/relationships/tags" Target="../tags/tag36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jpe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image" Target="../media/image18.jpeg"/><Relationship Id="rId5" Type="http://schemas.openxmlformats.org/officeDocument/2006/relationships/tags" Target="../tags/tag370.xml"/><Relationship Id="rId15" Type="http://schemas.openxmlformats.org/officeDocument/2006/relationships/image" Target="../media/image22.jpeg"/><Relationship Id="rId10" Type="http://schemas.openxmlformats.org/officeDocument/2006/relationships/image" Target="../media/image8.png"/><Relationship Id="rId4" Type="http://schemas.openxmlformats.org/officeDocument/2006/relationships/tags" Target="../tags/tag369.xml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74.xml"/><Relationship Id="rId7" Type="http://schemas.openxmlformats.org/officeDocument/2006/relationships/image" Target="../media/image7.png"/><Relationship Id="rId12" Type="http://schemas.openxmlformats.org/officeDocument/2006/relationships/image" Target="../media/image21.jpeg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image" Target="../media/image1.png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jpeg"/><Relationship Id="rId4" Type="http://schemas.openxmlformats.org/officeDocument/2006/relationships/tags" Target="../tags/tag375.xml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23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image" Target="../media/image7.png"/><Relationship Id="rId5" Type="http://schemas.openxmlformats.org/officeDocument/2006/relationships/tags" Target="../tags/tag39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94.xml"/><Relationship Id="rId9" Type="http://schemas.openxmlformats.org/officeDocument/2006/relationships/tags" Target="../tags/tag3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4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4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4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image" Target="../media/image7.png"/><Relationship Id="rId3" Type="http://schemas.openxmlformats.org/officeDocument/2006/relationships/tags" Target="../tags/tag240.xml"/><Relationship Id="rId21" Type="http://schemas.openxmlformats.org/officeDocument/2006/relationships/image" Target="../media/image19.jpe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image" Target="../media/image1.png"/><Relationship Id="rId2" Type="http://schemas.openxmlformats.org/officeDocument/2006/relationships/tags" Target="../tags/tag23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8.jpe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22.jpe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21.jpeg"/><Relationship Id="rId10" Type="http://schemas.openxmlformats.org/officeDocument/2006/relationships/tags" Target="../tags/tag247.xml"/><Relationship Id="rId19" Type="http://schemas.openxmlformats.org/officeDocument/2006/relationships/image" Target="../media/image8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image" Target="../media/image7.png"/><Relationship Id="rId3" Type="http://schemas.openxmlformats.org/officeDocument/2006/relationships/tags" Target="../tags/tag255.xml"/><Relationship Id="rId21" Type="http://schemas.openxmlformats.org/officeDocument/2006/relationships/image" Target="../media/image19.jpe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image" Target="../media/image1.png"/><Relationship Id="rId2" Type="http://schemas.openxmlformats.org/officeDocument/2006/relationships/tags" Target="../tags/tag254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8.jpe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22.jpe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21.jpeg"/><Relationship Id="rId10" Type="http://schemas.openxmlformats.org/officeDocument/2006/relationships/tags" Target="../tags/tag262.xml"/><Relationship Id="rId19" Type="http://schemas.openxmlformats.org/officeDocument/2006/relationships/image" Target="../media/image8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image" Target="../media/image8.png"/><Relationship Id="rId3" Type="http://schemas.openxmlformats.org/officeDocument/2006/relationships/tags" Target="../tags/tag270.xml"/><Relationship Id="rId21" Type="http://schemas.openxmlformats.org/officeDocument/2006/relationships/image" Target="../media/image20.jpe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image" Target="../media/image7.png"/><Relationship Id="rId2" Type="http://schemas.openxmlformats.org/officeDocument/2006/relationships/tags" Target="../tags/tag269.xml"/><Relationship Id="rId16" Type="http://schemas.openxmlformats.org/officeDocument/2006/relationships/image" Target="../media/image1.png"/><Relationship Id="rId20" Type="http://schemas.openxmlformats.org/officeDocument/2006/relationships/image" Target="../media/image19.jpe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2.jpeg"/><Relationship Id="rId10" Type="http://schemas.openxmlformats.org/officeDocument/2006/relationships/tags" Target="../tags/tag277.xml"/><Relationship Id="rId19" Type="http://schemas.openxmlformats.org/officeDocument/2006/relationships/image" Target="../media/image18.jpe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image" Target="../media/image8.png"/><Relationship Id="rId3" Type="http://schemas.openxmlformats.org/officeDocument/2006/relationships/tags" Target="../tags/tag284.xml"/><Relationship Id="rId21" Type="http://schemas.openxmlformats.org/officeDocument/2006/relationships/image" Target="../media/image20.jpeg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image" Target="../media/image7.png"/><Relationship Id="rId2" Type="http://schemas.openxmlformats.org/officeDocument/2006/relationships/tags" Target="../tags/tag283.xml"/><Relationship Id="rId16" Type="http://schemas.openxmlformats.org/officeDocument/2006/relationships/image" Target="../media/image1.png"/><Relationship Id="rId20" Type="http://schemas.openxmlformats.org/officeDocument/2006/relationships/image" Target="../media/image19.jpe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2.jpeg"/><Relationship Id="rId10" Type="http://schemas.openxmlformats.org/officeDocument/2006/relationships/tags" Target="../tags/tag291.xml"/><Relationship Id="rId19" Type="http://schemas.openxmlformats.org/officeDocument/2006/relationships/image" Target="../media/image18.jpe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image" Target="../media/image18.jpeg"/><Relationship Id="rId3" Type="http://schemas.openxmlformats.org/officeDocument/2006/relationships/tags" Target="../tags/tag298.xml"/><Relationship Id="rId21" Type="http://schemas.openxmlformats.org/officeDocument/2006/relationships/image" Target="../media/image21.jpe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image" Target="../media/image8.png"/><Relationship Id="rId2" Type="http://schemas.openxmlformats.org/officeDocument/2006/relationships/tags" Target="../tags/tag297.xml"/><Relationship Id="rId16" Type="http://schemas.openxmlformats.org/officeDocument/2006/relationships/image" Target="../media/image7.png"/><Relationship Id="rId20" Type="http://schemas.openxmlformats.org/officeDocument/2006/relationships/image" Target="../media/image20.jpe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image" Target="../media/image1.png"/><Relationship Id="rId10" Type="http://schemas.openxmlformats.org/officeDocument/2006/relationships/tags" Target="../tags/tag305.xml"/><Relationship Id="rId19" Type="http://schemas.openxmlformats.org/officeDocument/2006/relationships/image" Target="../media/image19.jpe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9.jpeg"/><Relationship Id="rId3" Type="http://schemas.openxmlformats.org/officeDocument/2006/relationships/tags" Target="../tags/tag311.xml"/><Relationship Id="rId21" Type="http://schemas.openxmlformats.org/officeDocument/2006/relationships/image" Target="../media/image22.jpe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18.jpeg"/><Relationship Id="rId2" Type="http://schemas.openxmlformats.org/officeDocument/2006/relationships/tags" Target="../tags/tag310.xml"/><Relationship Id="rId16" Type="http://schemas.openxmlformats.org/officeDocument/2006/relationships/image" Target="../media/image8.png"/><Relationship Id="rId20" Type="http://schemas.openxmlformats.org/officeDocument/2006/relationships/image" Target="../media/image21.jpe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5" Type="http://schemas.openxmlformats.org/officeDocument/2006/relationships/image" Target="../media/image7.png"/><Relationship Id="rId10" Type="http://schemas.openxmlformats.org/officeDocument/2006/relationships/tags" Target="../tags/tag318.xml"/><Relationship Id="rId19" Type="http://schemas.openxmlformats.org/officeDocument/2006/relationships/image" Target="../media/image20.jpe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1" descr="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238" y="1412875"/>
            <a:ext cx="2968625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h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5" y="1412875"/>
            <a:ext cx="291465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下载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50" y="3644900"/>
            <a:ext cx="2957513" cy="233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OIP-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875" y="3744913"/>
            <a:ext cx="2760663" cy="2238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7" descr="OIP-C (1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8" descr="下载 (1)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10" descr="OIP-C (3)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11" descr="OIP-C (4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20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21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图片 22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8" name="图片 23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图片 24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图片 25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11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7" descr="OIP-C (1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8" descr="下载 (1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10" descr="OIP-C (3)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图片 11" descr="OIP-C (4)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图片 21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图片 22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图片 23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图片 24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图片 25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10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7" descr="OIP-C 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8" descr="下载 (1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10" descr="OIP-C (3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11" descr="OIP-C (4)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22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23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24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25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7" name="文本框 26"/>
          <p:cNvSpPr txBox="1"/>
          <p:nvPr/>
        </p:nvSpPr>
        <p:spPr>
          <a:xfrm>
            <a:off x="34925" y="488950"/>
            <a:ext cx="9185275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9" name="文本框 26"/>
          <p:cNvSpPr txBox="1"/>
          <p:nvPr>
            <p:custDataLst>
              <p:tags r:id="rId9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图片 7" descr="OIP-C 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图片 8" descr="下载 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10" descr="OIP-C (3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图片 11" descr="OIP-C (4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图片 23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图片 24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图片 25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8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7" descr="OIP-C 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8" descr="下载 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10" descr="OIP-C (3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11" descr="OIP-C (4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24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25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7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图片 7" descr="OIP-C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图片 8" descr="下载 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图片 10" descr="OIP-C (3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11" descr="OIP-C (4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图片 25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6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7" descr="OIP-C 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图片 8" descr="下载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图片 10" descr="OIP-C (3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图片 11" descr="OIP-C (4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4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1" descr="屏幕截图 2024-05-12 220807"/>
          <p:cNvPicPr>
            <a:picLocks noChangeAspect="1"/>
          </p:cNvPicPr>
          <p:nvPr/>
        </p:nvPicPr>
        <p:blipFill>
          <a:blip r:embed="rId7"/>
          <a:srcRect t="2750" r="368"/>
          <a:stretch>
            <a:fillRect/>
          </a:stretch>
        </p:blipFill>
        <p:spPr>
          <a:xfrm>
            <a:off x="755650" y="1182688"/>
            <a:ext cx="3787775" cy="473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文本框 3"/>
          <p:cNvSpPr txBox="1"/>
          <p:nvPr/>
        </p:nvSpPr>
        <p:spPr>
          <a:xfrm>
            <a:off x="4644390" y="2205355"/>
            <a:ext cx="4228465" cy="2486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学习提示：</a:t>
            </a:r>
          </a:p>
          <a:p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自由朗读课文，边读边圈画，想一想花园发生了怎样的变化，巨人给你留下了怎样的印象？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图片 4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28675" y="1773238"/>
            <a:ext cx="7350125" cy="3284538"/>
          </a:xfrm>
          <a:prstGeom prst="rect">
            <a:avLst/>
          </a:prstGeom>
          <a:ln w="6350" cap="flat" cmpd="sng" algn="ctr">
            <a:solidFill>
              <a:srgbClr val="92D05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fontAlgn="base"/>
            <a:endParaRPr lang="zh-CN" altLang="en-US" sz="3200" strike="noStrike" noProof="1">
              <a:solidFill>
                <a:schemeClr val="accent6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r>
              <a:rPr lang="zh-CN" altLang="en-US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活动一：初识巨人</a:t>
            </a:r>
          </a:p>
          <a:p>
            <a:pPr fontAlgn="base"/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  <a:p>
            <a:pPr fontAlgn="base"/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自由朗读</a:t>
            </a:r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3-5</a:t>
            </a:r>
            <a:r>
              <a:rPr lang="zh-CN" altLang="en-US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自然段，圈画出有关巨人语言、动作的句子，谈谈你的感受。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4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59840" y="1196975"/>
            <a:ext cx="6469380" cy="442277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400"/>
              <a:t>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有一天，巨人回来了。之前，他离家去看朋友，在那里一住就是七年。现在他回到家，看见孩子们正在花园里玩。</a:t>
            </a:r>
          </a:p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你们在这儿做什么？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他叱责道。孩子们吓得跑开了。</a:t>
            </a:r>
          </a:p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我自己的花园就是我自己的花园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巨人自言自语道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这是随便什么人都懂得的。除了我自己以外，我不允许任何人在里面玩。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于是他在花园的四周砌了一道高墙，挂出一块布告牌：</a:t>
            </a: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禁止入内</a:t>
            </a: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违者重惩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87245" y="2637155"/>
            <a:ext cx="28448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ec26a4b76dd5164b337aadaaecbe7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04813"/>
            <a:ext cx="4178300" cy="6132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4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59840" y="1196975"/>
            <a:ext cx="6469380" cy="442277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400"/>
              <a:t>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有一天，巨人回来了。之前，他离家去看朋友，在那里一住就是七年。现在他回到家，看见孩子们正在花园里玩。</a:t>
            </a:r>
          </a:p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你们在这儿做什么？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他叱责道。孩子们吓得跑开了。</a:t>
            </a:r>
          </a:p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我自己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的花园就是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我自己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的花园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巨人自言自语道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这是随便什么人都懂得的。除了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我自己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以外，我不允许任何人在里面玩。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于是他在花园的四周砌了一道高墙，挂出一块布告牌：</a:t>
            </a: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禁止入内</a:t>
            </a: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违者重惩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4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59840" y="1196975"/>
            <a:ext cx="6469380" cy="442277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400"/>
              <a:t>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有一天，巨人回来了。之前，他离家去看朋友，在那里一住就是七年。现在他回到家，看见孩子们正在花园里玩。</a:t>
            </a:r>
          </a:p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你们在这儿做什么？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他叱责道。孩子们吓得跑开了。</a:t>
            </a:r>
          </a:p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我自己的花园就是我自己的花园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巨人自言自语道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这是随便什么人都懂得的。除了我自己以外，我不允许任何人在里面玩。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于是他在花园的四周砌了一道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高墙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，挂出一块布告牌：</a:t>
            </a: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禁止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入内</a:t>
            </a: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违者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重惩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576580" y="1268730"/>
          <a:ext cx="7990840" cy="5196205"/>
        </p:xfrm>
        <a:graphic>
          <a:graphicData uri="http://schemas.openxmlformats.org/drawingml/2006/table">
            <a:tbl>
              <a:tblPr/>
              <a:tblGrid>
                <a:gridCol w="144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6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对比感受花园的奇妙变化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事物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孩子们在花园里时</a:t>
                      </a:r>
                      <a:endParaRPr lang="en-US" altLang="en-US" sz="2400" b="1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孩子们被赶走之后</a:t>
                      </a:r>
                      <a:endParaRPr lang="en-US" altLang="en-US" sz="2400" b="1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草、花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长满柔嫩的青草，鲜花满地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83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桃树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鲜花绽放，硕果累累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40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endParaRPr 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小鸟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唱着悦耳的歌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173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高兴的是（ ）和（ ）还请来了</a:t>
                      </a:r>
                      <a:r>
                        <a:rPr lang="zh-CN" alt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）和（ ）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特点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  ）的花园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（    ）的花园</a:t>
                      </a:r>
                      <a:endParaRPr lang="en-US" altLang="en-US" sz="2400" b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B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E54C5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信息准确、信息简明</a:t>
                      </a:r>
                      <a:endParaRPr lang="en-US" altLang="en-US" sz="2400" b="0">
                        <a:solidFill>
                          <a:srgbClr val="E54C5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1505" y="548640"/>
            <a:ext cx="5652770" cy="53467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bg1"/>
                </a:solidFill>
                <a:effectLst/>
              </a:rPr>
              <a:t>活动二</a:t>
            </a:r>
            <a:r>
              <a:rPr lang="en-US" altLang="zh-CN" sz="2800">
                <a:solidFill>
                  <a:schemeClr val="bg1"/>
                </a:solidFill>
                <a:effectLst/>
              </a:rPr>
              <a:t>    </a:t>
            </a:r>
            <a:r>
              <a:rPr lang="zh-CN" altLang="en-US" sz="2800">
                <a:solidFill>
                  <a:schemeClr val="bg1"/>
                </a:solidFill>
                <a:effectLst/>
              </a:rPr>
              <a:t>探秘花园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87365" y="2390775"/>
            <a:ext cx="272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buClrTx/>
              <a:buSzTx/>
              <a:buFontTx/>
            </a:pPr>
            <a:r>
              <a:rPr lang="en-US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缩回地里睡觉去了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714365" y="3213100"/>
            <a:ext cx="272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buClrTx/>
              <a:buSzTx/>
              <a:buFontTx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忘了开花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723890" y="3933190"/>
            <a:ext cx="272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buClrTx/>
              <a:buSzTx/>
              <a:buFontTx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不肯唱歌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804025" y="4393565"/>
            <a:ext cx="2728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buClrTx/>
              <a:buSzTx/>
              <a:buFontTx/>
            </a:pPr>
            <a:r>
              <a:rPr lang="en-US" altLang="zh-CN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雪</a:t>
            </a:r>
            <a:r>
              <a:rPr lang="en-US" altLang="zh-CN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霜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579745" y="4720590"/>
            <a:ext cx="2510790" cy="797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defTabSz="685800" fontAlgn="auto">
              <a:buClrTx/>
              <a:buSzTx/>
              <a:buFontTx/>
            </a:pPr>
            <a:r>
              <a:rPr lang="en-US" altLang="zh-CN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北风</a:t>
            </a:r>
            <a:r>
              <a:rPr lang="en-US" altLang="zh-CN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</a:t>
            </a:r>
          </a:p>
          <a:p>
            <a:pPr algn="just" defTabSz="685800" fontAlgn="auto">
              <a:buClrTx/>
              <a:buSzTx/>
              <a:buFontTx/>
            </a:pPr>
            <a:r>
              <a:rPr lang="zh-CN" altLang="en-US" sz="20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雹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195830" y="5517515"/>
            <a:ext cx="272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buClrTx/>
              <a:buSzTx/>
              <a:buFontTx/>
            </a:pPr>
            <a:r>
              <a:rPr lang="en-US" altLang="zh-CN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可爱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579745" y="5475605"/>
            <a:ext cx="272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buClrTx/>
              <a:buSzTx/>
              <a:buFontTx/>
            </a:pPr>
            <a:r>
              <a:rPr lang="en-US" altLang="zh-CN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凄凉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8170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园里长满了柔嫩的青草，草丛中到处露出星星似的美丽花朵。还有十二棵桃树，春天开出淡红色和珍珠色的鲜花，秋天结出丰硕的果子。小鸟们在树上唱着悦耳的歌，歌声是那么动听，孩子们都停止了游戏来听他们唱歌。“我们在这儿多么快乐！”孩子们欢叫着。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531995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小鸟不肯在他的花园里唱歌，因为那里没有孩子们的踪迹；桃树也忘了开花；偶尔有一朵美丽的花从草丛中伸出头来，可是一看见那块布告牌，就马上缩回到地里睡觉去了。高兴的只有雪和霜两位。他们嚷道：“春天把这个花园忘记了，我们一年到头都可以住在这儿啦！”雪用他的白色大衣覆盖着青草，霜把所有的树枝涂成了银色。他们还请来北风同住。北风身上裹着皮衣，整天在花园里呼啸着。他说：“这是个好地方，我们一定要请雹来玩一玩。”于是雹也来了。他每天总要在屋顶上闹三个钟头，然后又在花园里绕着圈子用力跑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8170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园里长满了柔嫩的青草，草丛中到处露出星星似的美丽花朵。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还有十二棵桃树，春天开出淡红色和珍珠色的鲜花，秋天结出丰硕的果子。小鸟们在树上唱着悦耳的歌，歌声是那么动听，孩子们都停止了游戏来听他们唱歌。“我们在这儿多么快乐！”孩子们欢叫着。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531995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小鸟不肯在他的花园里唱歌，因为那里没有孩子们的踪迹；桃树也忘了开花；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偶尔有一朵美丽的花从草丛中伸出头来，可是一看见那块布告牌，就马上缩回到地里睡觉去了。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兴的只有雪和霜两位。他们嚷道：“春天把这个花园忘记了，我们一年到头都可以住在这儿啦！”雪用他的白色大衣覆盖着青草，霜把所有的树枝涂成了银色。他们还请来北风同住。北风身上裹着皮衣，整天在花园里呼啸着。他说：“这是个好地方，我们一定要请雹来玩一玩。”于是雹也来了。他每天总要在屋顶上闹三个钟头，然后又在花园里绕着圈子用力跑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8170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园里长满了柔嫩的青草，草丛中到处露出星星似的美丽花朵。</a:t>
            </a:r>
            <a:r>
              <a:rPr lang="en-US" altLang="zh-CN" sz="2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还有十二棵桃树，春天开出淡红色和珍珠色的鲜花，秋天结出丰硕的果子。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小鸟们在树上唱着悦耳的歌，歌声是那么动听，孩子们都停止了游戏来听他们唱歌。“我们在这儿多么快乐！”孩子们欢叫着。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531995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小鸟不肯在他的花园里唱歌，因为那里没有孩子们的踪迹；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桃树也忘了开花；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偶尔有一朵美丽的花从草丛中伸出头来，可是一看见那块布告牌，就马上缩回到地里睡觉去了。高兴的只有雪和霜两位。他们嚷道：“春天把这个花园忘记了，我们一年到头都可以住在这儿啦！”雪用他的白色大衣覆盖着青草，霜把所有的树枝涂成了银色。他们还请来北风同住。北风身上裹着皮衣，整天在花园里呼啸着。他说：“这是个好地方，我们一定要请雹来玩一玩。”于是雹也来了。他每天总要在屋顶上闹三个钟头，然后又在花园里绕着圈子用力跑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8170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园里长满了柔嫩的青草，草丛中到处露出星星似的美丽花朵。还有十二棵桃树，春天开出淡红色和珍珠色的鲜花，秋天结出丰硕的果子。</a:t>
            </a:r>
            <a:r>
              <a:rPr lang="en-US" altLang="zh-CN" sz="2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小鸟们在树上唱着悦耳的歌，歌声是那么动听，孩子们都停止了游戏来听他们唱歌。“我们在这儿多么快乐！”孩子们欢叫着。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531995" y="801370"/>
            <a:ext cx="3806825" cy="560260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小鸟不肯在他的花园里唱歌，因为那里没有孩子们的踪迹；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桃树也忘了开花；偶尔有一朵美丽的花从草丛中伸出头来，可是一看见那块布告牌，就马上缩回到地里睡觉去了。高兴的只有雪和霜两位。他们嚷道：“春天把这个花园忘记了，我们一年到头都可以住在这儿啦！”雪用他的白色大衣覆盖着青草，霜把所有的树枝涂成了银色。他们还请来北风同住。北风身上裹着皮衣，整天在花园里呼啸着。他说：“这是个好地方，我们一定要请雹来玩一玩。”于是雹也来了。他每天总要在屋顶上闹三个钟头，然后又在花园里绕着圈子用力跑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420110" y="1485265"/>
            <a:ext cx="5280025" cy="3284855"/>
          </a:xfrm>
          <a:prstGeom prst="rect">
            <a:avLst/>
          </a:prstGeom>
          <a:ln w="6350" cap="flat" cmpd="sng" algn="ctr">
            <a:solidFill>
              <a:srgbClr val="92D05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fontAlgn="base"/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</a:p>
          <a:p>
            <a:pPr fontAlgn="base"/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他富有丰富绝妙的想象力。在英国文学中，找不出能跟他相比的童话。</a:t>
            </a:r>
          </a:p>
          <a:p>
            <a:pPr fontAlgn="base"/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——理查德·艾尔曼</a:t>
            </a:r>
          </a:p>
          <a:p>
            <a:pPr fontAlgn="base"/>
            <a:r>
              <a:rPr lang="en-US" altLang="zh-CN" sz="32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《奥斯卡·王尔德传》</a:t>
            </a:r>
          </a:p>
        </p:txBody>
      </p:sp>
      <p:pic>
        <p:nvPicPr>
          <p:cNvPr id="2" name="图片 1" descr="s279627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268730"/>
            <a:ext cx="2813050" cy="3925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图片 4" descr="VCG41166082578 [转换]-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59840" y="2493010"/>
            <a:ext cx="6854825" cy="2098040"/>
          </a:xfrm>
          <a:prstGeom prst="rect">
            <a:avLst/>
          </a:prstGeom>
        </p:spPr>
        <p:style>
          <a:lnRef idx="2">
            <a:schemeClr val="accent5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活动三  再识巨人</a:t>
            </a:r>
          </a:p>
          <a:p>
            <a:pPr algn="l">
              <a:buClrTx/>
              <a:buSzTx/>
              <a:buFontTx/>
            </a:pPr>
            <a:endParaRPr lang="zh-CN" altLang="en-US" sz="2400"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默读</a:t>
            </a:r>
            <a:r>
              <a:rPr lang="en-US" altLang="zh-CN" sz="240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8-14</a:t>
            </a:r>
            <a:r>
              <a:rPr lang="zh-CN" altLang="en-US" sz="240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自然段，画出描写巨人语言、动作的句子，谈谈你的体会。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79295" y="1341120"/>
            <a:ext cx="6675120" cy="2232660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“我不懂为什么春天来得这样迟，”巨人坐在窗前，望着窗外那凄凉的花园，“我盼望天气快点儿变好。”</a:t>
            </a: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“我多么自私啊！现在我明白为什么春天不肯到这儿来了。”</a:t>
            </a:r>
          </a:p>
          <a:p>
            <a:pPr algn="l"/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“孩子们，花园现在是你们的了。”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11730" y="4509135"/>
            <a:ext cx="5882640" cy="126555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en-US" altLang="zh-CN" sz="20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轻轻地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走下楼，</a:t>
            </a:r>
            <a:r>
              <a:rPr lang="en-US" altLang="zh-CN" sz="20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静悄悄地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打开前门，走进花园里。</a:t>
            </a:r>
          </a:p>
          <a:p>
            <a:pPr algn="l"/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巨人</a:t>
            </a:r>
            <a:r>
              <a:rPr lang="en-US" altLang="zh-CN" sz="20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悄悄地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走到他后面，</a:t>
            </a:r>
            <a:r>
              <a:rPr lang="en-US" altLang="zh-CN" sz="20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轻轻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抱起他，放到树枝上。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750" y="2061210"/>
            <a:ext cx="1224915" cy="712470"/>
          </a:xfrm>
          <a:prstGeom prst="rect">
            <a:avLst/>
          </a:prstGeom>
        </p:spPr>
        <p:style>
          <a:lnRef idx="2">
            <a:schemeClr val="accent5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6750" y="4725670"/>
            <a:ext cx="1224915" cy="712470"/>
          </a:xfrm>
          <a:prstGeom prst="rect">
            <a:avLst/>
          </a:prstGeom>
        </p:spPr>
        <p:style>
          <a:lnRef idx="2">
            <a:schemeClr val="accent5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bldLvl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109"/>
          <p:cNvSpPr txBox="1"/>
          <p:nvPr>
            <p:custDataLst>
              <p:tags r:id="rId2"/>
            </p:custDataLst>
          </p:nvPr>
        </p:nvSpPr>
        <p:spPr>
          <a:xfrm>
            <a:off x="1908175" y="1989138"/>
            <a:ext cx="5324475" cy="1711325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/>
          <a:lstStyle/>
          <a:p>
            <a:pPr algn="ctr"/>
            <a:r>
              <a:rPr lang="zh-CN" altLang="en-US" sz="7200">
                <a:solidFill>
                  <a:schemeClr val="accent1"/>
                </a:solidFill>
                <a:latin typeface="Arial" panose="020B0604020202020204" pitchFamily="34" charset="0"/>
                <a:ea typeface="汉仪星球体简" charset="-122"/>
              </a:rPr>
              <a:t>巨人的花园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12" descr="VCG41166082578 [转换]-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46175" y="1845310"/>
            <a:ext cx="6675120" cy="157289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这棵可怜的树仍然满身盖着雪和霜，北风还在树顶上吼叫。“快爬上来，孩子！”桃树一面对小男孩说，一面尽可能地把树枝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下去，然而孩子还是太小了。</a:t>
            </a:r>
          </a:p>
          <a:p>
            <a:pPr algn="l"/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4440" y="4509135"/>
            <a:ext cx="6675120" cy="855345"/>
          </a:xfrm>
          <a:prstGeom prst="rect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“我有许多美丽的花，可孩子们却是最美丽的花。”</a:t>
            </a:r>
          </a:p>
          <a:p>
            <a:pPr algn="l"/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55320" y="1899920"/>
            <a:ext cx="7884160" cy="1018540"/>
          </a:xfrm>
          <a:prstGeom prst="rect">
            <a:avLst/>
          </a:prstGeom>
          <a:ln w="6350" cap="flat" cmpd="sng" algn="ctr">
            <a:solidFill>
              <a:srgbClr val="92D05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fontAlgn="base"/>
            <a:r>
              <a:rPr lang="en-US" altLang="zh-CN" sz="28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发挥想象，孩子们回到花园后和巨人玩耍的情景是怎样的？</a:t>
            </a:r>
          </a:p>
          <a:p>
            <a:pPr fontAlgn="base"/>
            <a:endParaRPr lang="zh-CN" altLang="en-US" sz="2800" strike="noStrike" noProof="1">
              <a:solidFill>
                <a:schemeClr val="accent6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endParaRPr lang="zh-CN" altLang="en-US" sz="2800" strike="noStrike" noProof="1">
              <a:solidFill>
                <a:schemeClr val="accent6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892" name="文本框 1"/>
          <p:cNvSpPr txBox="1"/>
          <p:nvPr>
            <p:custDataLst>
              <p:tags r:id="rId3"/>
            </p:custDataLst>
          </p:nvPr>
        </p:nvSpPr>
        <p:spPr>
          <a:xfrm>
            <a:off x="467043" y="548640"/>
            <a:ext cx="4695825" cy="560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zh-CN" altLang="en-US" sz="2800">
                <a:solidFill>
                  <a:schemeClr val="bg1"/>
                </a:solidFill>
                <a:effectLst/>
                <a:sym typeface="+mn-ea"/>
              </a:rPr>
              <a:t>活动四、续写故事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01725" y="3717290"/>
            <a:ext cx="6991350" cy="666115"/>
          </a:xfrm>
          <a:prstGeom prst="rect">
            <a:avLst/>
          </a:prstGeom>
          <a:ln w="6350" cap="flat" cmpd="sng" algn="ctr">
            <a:solidFill>
              <a:srgbClr val="92D05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fontAlgn="base"/>
            <a:r>
              <a:rPr lang="en-US" altLang="zh-CN" sz="28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花园中的景象又有怎样奇妙的变化呢？</a:t>
            </a:r>
          </a:p>
          <a:p>
            <a:pPr fontAlgn="base"/>
            <a:endParaRPr lang="zh-CN" altLang="en-US" sz="2800" strike="noStrike" noProof="1">
              <a:solidFill>
                <a:schemeClr val="accent6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39115" y="1052830"/>
            <a:ext cx="7884160" cy="1018540"/>
          </a:xfrm>
          <a:prstGeom prst="rect">
            <a:avLst/>
          </a:prstGeom>
          <a:ln w="6350" cap="flat" cmpd="sng" algn="ctr">
            <a:solidFill>
              <a:srgbClr val="92D05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fontAlgn="base"/>
            <a:r>
              <a:rPr lang="en-US" altLang="zh-CN" sz="28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strike="noStrike" noProof="1">
                <a:solidFill>
                  <a:schemeClr val="accent6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发挥想象，把孩子们在巨人的花园里尽情玩耍的情景写下来。</a:t>
            </a:r>
          </a:p>
          <a:p>
            <a:pPr fontAlgn="base"/>
            <a:endParaRPr lang="zh-CN" altLang="en-US" sz="2800" strike="noStrike" noProof="1">
              <a:solidFill>
                <a:schemeClr val="accent6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endParaRPr lang="zh-CN" altLang="en-US" sz="2800" strike="noStrike" noProof="1">
              <a:solidFill>
                <a:schemeClr val="accent6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63620" y="3141345"/>
            <a:ext cx="1954530" cy="792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尽情游戏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5435600" y="2825750"/>
            <a:ext cx="363220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291455" y="3942715"/>
            <a:ext cx="426085" cy="27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208020" y="2925445"/>
            <a:ext cx="355600" cy="287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180715" y="3933190"/>
            <a:ext cx="671195" cy="161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5939790" y="2493010"/>
            <a:ext cx="1292225" cy="43243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什么游戏？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21535" y="2565400"/>
            <a:ext cx="1037590" cy="50419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谁在玩？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776730" y="3861435"/>
            <a:ext cx="1355090" cy="3600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奇特景象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795645" y="4005580"/>
            <a:ext cx="1210310" cy="43942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修辞手法</a:t>
            </a:r>
          </a:p>
        </p:txBody>
      </p:sp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1475740" y="4797425"/>
          <a:ext cx="6130925" cy="145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 rowSpan="3"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评价标准</a:t>
                      </a:r>
                    </a:p>
                  </a:txBody>
                  <a:tcPr vert="mongolianVert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1.把玩耍的画面写下来。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</a:t>
                      </a:r>
                      <a:r>
                        <a:rPr lang="zh-CN" altLang="en-US"/>
                        <a:t>细致地描绘人物的语言、动作、神态等。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3.</a:t>
                      </a:r>
                      <a:r>
                        <a:rPr lang="zh-CN" altLang="en-US"/>
                        <a:t>让事物像人一样说话、做事、玩耍，感受到孩子和巨人的开心与幸福。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7" descr="OIP-C (1)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8" descr="下载 (1)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10" descr="OIP-C (3)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图片 11" descr="OIP-C (4)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图片 14" descr="下载 (2)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396875" y="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图片 15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24075" y="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图片 16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45025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图片 17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75500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图片 18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-40640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图片 19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1455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图片 20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图片 21" descr="下载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图片 22" descr="下载 (2)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0" name="图片 23" descr="下载 (2)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1" name="图片 24" descr="下载 (2)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2" name="图片 25" descr="下载 (2)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3" name="文本框 26"/>
          <p:cNvSpPr txBox="1"/>
          <p:nvPr/>
        </p:nvSpPr>
        <p:spPr>
          <a:xfrm>
            <a:off x="107950" y="260350"/>
            <a:ext cx="8936038" cy="5959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硕果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脸颊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7" descr="OIP-C (1)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8" descr="下载 (1)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10" descr="OIP-C (3)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图片 11" descr="OIP-C (4)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15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24075" y="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16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45025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图片 17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75500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图片 18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-40640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图片 19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1455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0" name="图片 20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图片 21" descr="下载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2" name="图片 22" descr="下载 (2)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3" name="图片 23" descr="下载 (2)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4" name="图片 24" descr="下载 (2)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5" name="图片 25" descr="下载 (2)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6" name="文本框 26"/>
          <p:cNvSpPr txBox="1"/>
          <p:nvPr/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脸颊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7" descr="OIP-C (1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8" descr="下载 (1)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10" descr="OIP-C (3)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图片 11" descr="OIP-C (4)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16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45025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图片 17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75500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图片 18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40640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图片 19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1455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图片 20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图片 21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图片 22" descr="下载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图片 23" descr="下载 (2)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图片 24" descr="下载 (2)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图片 25" descr="下载 (2)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/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7" descr="OIP-C (1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8" descr="下载 (1)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10" descr="OIP-C (3)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图片 11" descr="OIP-C (4)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图片 17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75500" y="-26987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图片 18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40640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图片 19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1455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6" name="图片 20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图片 21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图片 22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图片 23" descr="下载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0" name="图片 24" descr="下载 (2)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1" name="图片 25" descr="下载 (2)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14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7" descr="OIP-C (1)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8" descr="下载 (1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10" descr="OIP-C (3)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11" descr="OIP-C (4)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图片 18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-40640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图片 19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11455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图片 20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图片 21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图片 22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图片 23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图片 24" descr="下载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图片 25" descr="下载 (2)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文本框 26"/>
          <p:cNvSpPr txBox="1"/>
          <p:nvPr>
            <p:custDataLst>
              <p:tags r:id="rId13"/>
            </p:custDataLst>
          </p:nvPr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3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 l="2222" t="3342" r="4396" b="52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12" descr="VCG41166082578 [转换]-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8" y="0"/>
            <a:ext cx="1651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4" descr="VCG41166082578 [转换]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rcRect r="-104"/>
          <a:stretch>
            <a:fillRect/>
          </a:stretch>
        </p:blipFill>
        <p:spPr>
          <a:xfrm>
            <a:off x="7485063" y="4862513"/>
            <a:ext cx="166052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7" descr="OIP-C (1)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" y="-26987"/>
            <a:ext cx="435451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8" descr="下载 (1)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30700" y="0"/>
            <a:ext cx="4799013" cy="345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图片 10" descr="OIP-C (3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429000"/>
            <a:ext cx="4352925" cy="347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图片 11" descr="OIP-C (4)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56100" y="3502025"/>
            <a:ext cx="4814888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图片 19" descr="下载 (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114550" y="2511425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图片 20" descr="下载 (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33913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图片 21" descr="下载 (2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164388" y="2484438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图片 22" descr="下载 (2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38735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图片 23" descr="下载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133600" y="4940300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图片 24" descr="下载 (2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54550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图片 25" descr="下载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185025" y="4913313"/>
            <a:ext cx="2530475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8" name="文本框 26"/>
          <p:cNvSpPr txBox="1"/>
          <p:nvPr/>
        </p:nvSpPr>
        <p:spPr>
          <a:xfrm>
            <a:off x="34925" y="488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9" name="文本框 26"/>
          <p:cNvSpPr txBox="1"/>
          <p:nvPr>
            <p:custDataLst>
              <p:tags r:id="rId12"/>
            </p:custDataLst>
          </p:nvPr>
        </p:nvSpPr>
        <p:spPr>
          <a:xfrm>
            <a:off x="161925" y="615950"/>
            <a:ext cx="9564688" cy="693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一缕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搂住</a:t>
            </a: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noFill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拆除</a:t>
            </a:r>
            <a:r>
              <a:rPr lang="en-US" altLang="zh-CN" sz="5400">
                <a:noFill/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亲吻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砌墙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允许</a:t>
            </a: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惩罚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呼啸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踪迹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RkM2IzM2QzMjA2NWVkYzkxNDM5NTMxOWM4M2JmO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9*i*1"/>
  <p:tag name="KSO_WM_BEAUTIFY_FLAG" val="#wm#"/>
  <p:tag name="KSO_WM_TAG_VERSION" val="1.0"/>
  <p:tag name="KSO_WM_CHIP_GROUPID" val="62d7bccf02b43a043dd7268b"/>
  <p:tag name="KSO_WM_CHIP_XID" val="62d7bcd402b43a043dd72c50"/>
  <p:tag name="KSO_WM_UNIT_DEC_AREA_ID" val="d2c66b2f20974e8983d962f5d100df29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85f00b69d04029a3a8c8785b0166a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438b0894203047d29ac927db17d0833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65921ea688d48c5bd30d56c1515b140"/>
  <p:tag name="KSO_WM_SLIDE_BACKGROUND_TYPE" val="bottomTop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c6f83592424c466ebffdeb72ed81b1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b9fa75b57e747408c6497acbc3a554c"/>
  <p:tag name="KSO_WM_SLIDE_BACKGROUND_TYPE" val="naviga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f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17bd46e06a6a459798ad76cdfebf2d3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e330f787c184d21ab26651e634c8920"/>
  <p:tag name="KSO_WM_SLIDE_BACKGROUND_TYPE" val="navigati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1*i*1"/>
  <p:tag name="KSO_WM_BEAUTIFY_FLAG" val="#wm#"/>
  <p:tag name="KSO_WM_TAG_VERSION" val="1.0"/>
  <p:tag name="KSO_WM_CHIP_GROUPID" val="62d7bccf02b43a043dd7268b"/>
  <p:tag name="KSO_WM_CHIP_XID" val="62d7bcd402b43a043dd72c8e"/>
  <p:tag name="KSO_WM_UNIT_DEC_AREA_ID" val="6b7d87af2f0a472ca194f8f3c58a56b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8ba55e6d18949628527df1e8b91ac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ca4a0b867757409784bb12f3b2934b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28726ccdf540559acfb558fc6bbc1e"/>
  <p:tag name="KSO_WM_SLIDE_BACKGROUND_TYPE" val="be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a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5f00f4bbbe049d0932e2abfd408e96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9a89bb57172467fb8f5e26456381fd9"/>
  <p:tag name="KSO_WM_SLIDE_BACKGROUND_TYPE" val="be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44f9662ae1db4322ab65e509b5fbc414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fef81ae03094277baafe19cce76fac5"/>
  <p:tag name="KSO_WM_SLIDE_BACKGROUND_TYPE" val="bel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05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0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0*i*1"/>
  <p:tag name="KSO_WM_BEAUTIFY_FLAG" val="#wm#"/>
  <p:tag name="KSO_WM_TAG_VERSION" val="1.0"/>
  <p:tag name="KSO_WM_CHIP_GROUPID" val="62d7bccf02b43a043dd7268b"/>
  <p:tag name="KSO_WM_CHIP_XID" val="62d7bcd402b43a043dd72c77"/>
  <p:tag name="KSO_WM_UNIT_DEC_AREA_ID" val="8ad3a1a4776a48b8a39e98be3397409f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34853f5083249ca9230cc12e6bb815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4052"/>
  <p:tag name="KSO_WM_CHIP_COLORING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7*i*1"/>
  <p:tag name="KSO_WM_BEAUTIFY_FLAG" val="#wm#"/>
  <p:tag name="KSO_WM_TAG_VERSION" val="1.0"/>
  <p:tag name="KSO_WM_CHIP_GROUPID" val="62d7bccf02b43a043dd7268b"/>
  <p:tag name="KSO_WM_CHIP_XID" val="62d7bcd402b43a043dd72cdf"/>
  <p:tag name="KSO_WM_UNIT_DEC_AREA_ID" val="4a305daad81545b1bffa22325fb1179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b476126b55443069fb73974cf6023df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w"/>
  <p:tag name="KSO_WM_TEMPLATE_CATEGORY" val="chip"/>
  <p:tag name="KSO_WM_TEMPLATE_INDEX" val="20224052"/>
  <p:tag name="KSO_WM_UNIT_TYPE" val="i"/>
  <p:tag name="KSO_WM_UNIT_INDEX" val="1"/>
  <p:tag name="KSO_WM_UNIT_ID" val="chip20224052_8*i*1"/>
  <p:tag name="KSO_WM_BEAUTIFY_FLAG" val="#wm#"/>
  <p:tag name="KSO_WM_TAG_VERSION" val="1.0"/>
  <p:tag name="KSO_WM_CHIP_GROUPID" val="62d7bccf02b43a043dd7268b"/>
  <p:tag name="KSO_WM_CHIP_XID" val="62d7bcd402b43a043dd72be9"/>
  <p:tag name="KSO_WM_UNIT_DEC_AREA_ID" val="258d230556914c8099d3a819b36e92ea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46385f53e9749bf9c7a46180daf7fc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9*i*1"/>
  <p:tag name="KSO_WM_BEAUTIFY_FLAG" val="#wm#"/>
  <p:tag name="KSO_WM_TAG_VERSION" val="1.0"/>
  <p:tag name="KSO_WM_CHIP_GROUPID" val="62d7bccf02b43a043dd7268b"/>
  <p:tag name="KSO_WM_CHIP_XID" val="62d7bcd402b43a043dd72c50"/>
  <p:tag name="KSO_WM_UNIT_DEC_AREA_ID" val="d2c66b2f20974e8983d962f5d100df29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85f00b69d04029a3a8c8785b0166a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1*i*1"/>
  <p:tag name="KSO_WM_BEAUTIFY_FLAG" val="#wm#"/>
  <p:tag name="KSO_WM_TAG_VERSION" val="1.0"/>
  <p:tag name="KSO_WM_CHIP_GROUPID" val="62d7bccf02b43a043dd7268b"/>
  <p:tag name="KSO_WM_CHIP_XID" val="62d7bcd402b43a043dd72c8e"/>
  <p:tag name="KSO_WM_UNIT_DEC_AREA_ID" val="6b7d87af2f0a472ca194f8f3c58a56b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8ba55e6d18949628527df1e8b91ac0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0*i*1"/>
  <p:tag name="KSO_WM_BEAUTIFY_FLAG" val="#wm#"/>
  <p:tag name="KSO_WM_TAG_VERSION" val="1.0"/>
  <p:tag name="KSO_WM_CHIP_GROUPID" val="62d7bccf02b43a043dd7268b"/>
  <p:tag name="KSO_WM_CHIP_XID" val="62d7bcd402b43a043dd72c77"/>
  <p:tag name="KSO_WM_UNIT_DEC_AREA_ID" val="8ad3a1a4776a48b8a39e98be3397409f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34853f5083249ca9230cc12e6bb815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12*i*1"/>
  <p:tag name="KSO_WM_BEAUTIFY_FLAG" val="#wm#"/>
  <p:tag name="KSO_WM_TAG_VERSION" val="1.0"/>
  <p:tag name="KSO_WM_CHIP_GROUPID" val="62d7bccf02b43a043dd7268b"/>
  <p:tag name="KSO_WM_CHIP_XID" val="62d7bcd402b43a043dd72b9d"/>
  <p:tag name="KSO_WM_UNIT_DEC_AREA_ID" val="c6254dc3550d4832b73b4993fc77741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24ad1beac13446bba5f3778bb4fdf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12*i*1"/>
  <p:tag name="KSO_WM_BEAUTIFY_FLAG" val="#wm#"/>
  <p:tag name="KSO_WM_TAG_VERSION" val="1.0"/>
  <p:tag name="KSO_WM_CHIP_GROUPID" val="62d7bccf02b43a043dd7268b"/>
  <p:tag name="KSO_WM_CHIP_XID" val="62d7bcd402b43a043dd72b9d"/>
  <p:tag name="KSO_WM_UNIT_DEC_AREA_ID" val="c6254dc3550d4832b73b4993fc77741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24ad1beac13446bba5f3778bb4fdfa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3*i*1"/>
  <p:tag name="KSO_WM_BEAUTIFY_FLAG" val="#wm#"/>
  <p:tag name="KSO_WM_TAG_VERSION" val="1.0"/>
  <p:tag name="KSO_WM_CHIP_GROUPID" val="62d7bccf02b43a043dd7268b"/>
  <p:tag name="KSO_WM_CHIP_XID" val="62d7bcd402b43a043dd72b04"/>
  <p:tag name="KSO_WM_UNIT_DEC_AREA_ID" val="c802eb12fe5649b3b600d7eb5e586f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03adcd9d10e4391a110037b30203b1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5*i*1"/>
  <p:tag name="KSO_WM_BEAUTIFY_FLAG" val="#wm#"/>
  <p:tag name="KSO_WM_TAG_VERSION" val="1.0"/>
  <p:tag name="KSO_WM_CHIP_GROUPID" val="62d7bccf02b43a043dd7268b"/>
  <p:tag name="KSO_WM_CHIP_XID" val="62d7bcd402b43a043dd72aa5"/>
  <p:tag name="KSO_WM_UNIT_DEC_AREA_ID" val="ae62f30d9108404ab57aa9254b9896dc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0748faa7aaf49c3a9682b76665d14a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4*i*1"/>
  <p:tag name="KSO_WM_BEAUTIFY_FLAG" val="#wm#"/>
  <p:tag name="KSO_WM_TAG_VERSION" val="1.0"/>
  <p:tag name="KSO_WM_CHIP_GROUPID" val="62d7bccf02b43a043dd7268b"/>
  <p:tag name="KSO_WM_CHIP_XID" val="62d7bcd402b43a043dd72a9c"/>
  <p:tag name="KSO_WM_UNIT_DEC_AREA_ID" val="f16eadecea2541beb752038a4f3340b2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6b200b29fac46d9aaf19e2015a623b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4*i*1"/>
  <p:tag name="KSO_WM_BEAUTIFY_FLAG" val="#wm#"/>
  <p:tag name="KSO_WM_TAG_VERSION" val="1.0"/>
  <p:tag name="KSO_WM_CHIP_GROUPID" val="62d7bccf02b43a043dd7268b"/>
  <p:tag name="KSO_WM_CHIP_XID" val="62d7bcd402b43a043dd72814"/>
  <p:tag name="KSO_WM_UNIT_DEC_AREA_ID" val="d0a7fd8a0c06484f8138559148e6c98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ce11df41d14478bff841bae2e20cb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r"/>
  <p:tag name="KSO_WM_TEMPLATE_CATEGORY" val="chip"/>
  <p:tag name="KSO_WM_TEMPLATE_INDEX" val="20224052"/>
  <p:tag name="KSO_WM_UNIT_TYPE" val="i"/>
  <p:tag name="KSO_WM_UNIT_INDEX" val="1"/>
  <p:tag name="KSO_WM_UNIT_ID" val="chip20224052_6*i*1"/>
  <p:tag name="KSO_WM_BEAUTIFY_FLAG" val="#wm#"/>
  <p:tag name="KSO_WM_TAG_VERSION" val="1.0"/>
  <p:tag name="KSO_WM_CHIP_GROUPID" val="62d7bccf02b43a043dd7268b"/>
  <p:tag name="KSO_WM_CHIP_XID" val="62d7bcd402b43a043dd727b3"/>
  <p:tag name="KSO_WM_UNIT_DEC_AREA_ID" val="acc4127ce1fb483180c57b501ee4dcb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96cf26bff14876a00d2f8863c822af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5*i*1"/>
  <p:tag name="KSO_WM_BEAUTIFY_FLAG" val="#wm#"/>
  <p:tag name="KSO_WM_TAG_VERSION" val="1.0"/>
  <p:tag name="KSO_WM_CHIP_GROUPID" val="62d7bccf02b43a043dd7268b"/>
  <p:tag name="KSO_WM_CHIP_XID" val="62d7bcd402b43a043dd72831"/>
  <p:tag name="KSO_WM_UNIT_DEC_AREA_ID" val="6af89ad80cfa4367aeb22cdbce7ce3a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0dbbf7bb9945d49063e9e5e7c9abd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6*i*1"/>
  <p:tag name="KSO_WM_BEAUTIFY_FLAG" val="#wm#"/>
  <p:tag name="KSO_WM_TAG_VERSION" val="1.0"/>
  <p:tag name="KSO_WM_CHIP_GROUPID" val="62d7bccf02b43a043dd7268b"/>
  <p:tag name="KSO_WM_CHIP_XID" val="62d7bcd402b43a043dd72996"/>
  <p:tag name="KSO_WM_UNIT_DEC_AREA_ID" val="9e2057819371455e90e34a2ec7454d4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0a8323c3103430682f1b1d11fe8f9b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7*i*1"/>
  <p:tag name="KSO_WM_BEAUTIFY_FLAG" val="#wm#"/>
  <p:tag name="KSO_WM_TAG_VERSION" val="1.0"/>
  <p:tag name="KSO_WM_CHIP_GROUPID" val="62d7bccf02b43a043dd7268b"/>
  <p:tag name="KSO_WM_CHIP_XID" val="62d7bcd402b43a043dd72906"/>
  <p:tag name="KSO_WM_UNIT_DEC_AREA_ID" val="107beed2383349f998357ce36d070d35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c70ceb09a724fdfb8cc4db924734c1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8*i*1"/>
  <p:tag name="KSO_WM_BEAUTIFY_FLAG" val="#wm#"/>
  <p:tag name="KSO_WM_TAG_VERSION" val="1.0"/>
  <p:tag name="KSO_WM_CHIP_GROUPID" val="62d7bccf02b43a043dd7268b"/>
  <p:tag name="KSO_WM_CHIP_XID" val="62d7bcd402b43a043dd7293b"/>
  <p:tag name="KSO_WM_UNIT_DEC_AREA_ID" val="5c00ee040be24010b8d344fefb50b54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8c73b2fa954e23b6c368e5967758a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c3dc36fca309428c86946441a18b3ba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282d94d3b04df1994d4f68b2090c7d"/>
  <p:tag name="KSO_WM_SLIDE_BACKGROUND_TYPE" val="fram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f20c9531e21f4cc7957e5ca53d7946b2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9391a0c5aa749179665f25a096caa23"/>
  <p:tag name="KSO_WM_SLIDE_BACKGROUND_TYPE" val="fr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6ea66e35148b43fa8d8dc4f442eebe68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b210e0770834ed4a29405974669c840"/>
  <p:tag name="KSO_WM_SLIDE_BACKGROUND_TYPE" val="fram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0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6e6a21ac07b840bdb4ecf3d2e85442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07ee1933f14ef886b92f60549ebad5"/>
  <p:tag name="KSO_WM_SLIDE_BACKGROUND_TYPE" val="leftRigh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c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c1377c56fad4b58ba5a76f237161dd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bc182261b334f7cbf649c7ec14bc008"/>
  <p:tag name="KSO_WM_SLIDE_BACKGROUND_TYPE" val="leftRigh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515ab149562340bb809457ee797f9ef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f78afa6bf0143bb9867bf3bd97286a4"/>
  <p:tag name="KSO_WM_SLIDE_BACKGROUND_TYPE" val="topBotto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693d6f993512470cb11fff1a36dc6f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a3afdf6f1d4466f887c79bbf25fff1f"/>
  <p:tag name="KSO_WM_SLIDE_BACKGROUND_TYPE" val="topBotto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3ad9fc19c54748db97267ed06e12b67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15d587e9914a45a780105283d43845"/>
  <p:tag name="KSO_WM_SLIDE_BACKGROUND_TYPE" val="bottomTop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438b0894203047d29ac927db17d0833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65921ea688d48c5bd30d56c1515b140"/>
  <p:tag name="KSO_WM_SLIDE_BACKGROUND_TYPE" val="bottomTop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c6f83592424c466ebffdeb72ed81b1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b9fa75b57e747408c6497acbc3a554c"/>
  <p:tag name="KSO_WM_SLIDE_BACKGROUND_TYPE" val="naviga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17bd46e06a6a459798ad76cdfebf2d3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e330f787c184d21ab26651e634c8920"/>
  <p:tag name="KSO_WM_SLIDE_BACKGROUND_TYPE" val="navigatio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ca4a0b867757409784bb12f3b2934b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28726ccdf540559acfb558fc6bbc1e"/>
  <p:tag name="KSO_WM_SLIDE_BACKGROUND_TYPE" val="bel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a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5f00f4bbbe049d0932e2abfd408e96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9a89bb57172467fb8f5e26456381fd9"/>
  <p:tag name="KSO_WM_SLIDE_BACKGROUND_TYPE" val="bel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3*i*1"/>
  <p:tag name="KSO_WM_BEAUTIFY_FLAG" val="#wm#"/>
  <p:tag name="KSO_WM_TAG_VERSION" val="1.0"/>
  <p:tag name="KSO_WM_CHIP_GROUPID" val="62d7bccf02b43a043dd7268b"/>
  <p:tag name="KSO_WM_CHIP_XID" val="62d7bcd402b43a043dd72b04"/>
  <p:tag name="KSO_WM_UNIT_DEC_AREA_ID" val="c802eb12fe5649b3b600d7eb5e586f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03adcd9d10e4391a110037b30203b1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44f9662ae1db4322ab65e509b5fbc414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fef81ae03094277baafe19cce76fac5"/>
  <p:tag name="KSO_WM_SLIDE_BACKGROUND_TYPE" val="bel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2405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EMPLATE_MASTER_THUMB_INDEX" val="12"/>
  <p:tag name="KSO_WM_TAG_VERSION" val="1.0"/>
  <p:tag name="KSO_WM_BEAUTIFY_FLAG" val="#wm#"/>
  <p:tag name="KSO_WM_TEMPLATE_CATEGORY" val="custom"/>
  <p:tag name="KSO_WM_TEMPLATE_INDEX" val="20224052"/>
  <p:tag name="KSO_WM_SLIDE_LAYOUT" val="a_e_f"/>
  <p:tag name="KSO_WM_SLIDE_LAYOUT_CNT" val="1_1_1"/>
  <p:tag name="KSO_WM_TEMPLATE_THUMBS_INDEX" val="1、4、7、8、9、10、11、14、18、22、25、28"/>
  <p:tag name="KSO_WM_CHIP_INFOS" val="{&quot;type&quot;:0,&quot;layout_type&quot;:&quot;1_NF_LU_3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endPage&quot;],&quot;useType&quot;:[&quot;ppt&quot;]}"/>
  <p:tag name="KSO_WM_CHIP_XID" val="62674fc74f99f5c0a1ef3224"/>
  <p:tag name="KSO_WM_CHIP_FILLPROP" val="[[{&quot;text_align&quot;:&quot;lm&quot;,&quot;text_direction&quot;:&quot;horizontal&quot;,&quot;support_big_font&quot;:false,&quot;picture_toward&quot;:0,&quot;picture_dockside&quot;:[],&quot;fill_id&quot;:&quot;748ed4af817348ca954eb858f019993b&quot;,&quot;fill_align&quot;:&quot;lm&quot;,&quot;chip_types&quot;:[&quot;header&quot;]}],[{&quot;text_align&quot;:&quot;lm&quot;,&quot;text_direction&quot;:&quot;horizontal&quot;,&quot;support_big_font&quot;:false,&quot;picture_toward&quot;:0,&quot;picture_dockside&quot;:[],&quot;fill_id&quot;:&quot;748ed4af817348ca954eb858f019993b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748ed4af817348ca954eb858f019993b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748ed4af817348ca954eb858f019993b&quot;,&quot;fill_align&quot;:&quot;cb&quot;,&quot;chip_types&quot;:[&quot;header&quot;]}]]"/>
  <p:tag name="KSO_WM_CHIP_DECFILLPROP" val="[]"/>
  <p:tag name="KSO_WM_CHIP_GROUPID" val="62674fc74f99f5c0a1ef3226"/>
  <p:tag name="KSO_WM_SLIDE_LAYOUT_INFO" val="{&quot;id&quot;:&quot;2022-07-20T16:57:12&quot;,&quot;margin&quot;:{&quot;bottom&quot;:7.7258687019348145,&quot;left&quot;:2.439458131790161,&quot;right&quot;:11.821582794189453,&quot;top&quot;:3.0991175174713135},&quot;type&quot;:0}"/>
  <p:tag name="KSO_WM_SLIDE_BK_DARK_LIGHT" val="2"/>
  <p:tag name="KSO_WM_SLIDE_BACKGROUND_TYPE" val="general"/>
  <p:tag name="KSO_WM_SLIDE_SUPPORT_FEATURE_TYPE" val="0"/>
  <p:tag name="KSO_WM_CHIP_COLORING" val="1"/>
  <p:tag name="KSO_WM_TEMPLATE_ASSEMBLE_XID" val="62d7c35e02b43a043dd73b17"/>
  <p:tag name="KSO_WM_TEMPLATE_ASSEMBLE_GROUPID" val="62d7bccf02b43a043dd7268b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36;40;2"/>
  <p:tag name="KSO_WM_UNIT_BLOCK" val="0"/>
  <p:tag name="KSO_WM_UNIT_DEC_AREA_ID" val="ae029255d392405fad6febd989870706"/>
  <p:tag name="KSO_WM_UNIT_ISCONTENTSTITLE" val="0"/>
  <p:tag name="KSO_WM_UNIT_ISNUMDGM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52_7*a*1"/>
  <p:tag name="KSO_WM_TEMPLATE_CATEGORY" val="custom"/>
  <p:tag name="KSO_WM_TEMPLATE_INDEX" val="20224052"/>
  <p:tag name="KSO_WM_UNIT_LAYERLEVEL" val="1"/>
  <p:tag name="KSO_WM_TAG_VERSION" val="1.0"/>
  <p:tag name="KSO_WM_BEAUTIFY_FLAG" val="#wm#"/>
  <p:tag name="KSO_WM_CHIP_GROUPID" val="619e052b56c5b5f57912a91c"/>
  <p:tag name="KSO_WM_CHIP_XID" val="619e052b56c5b5f57912a919"/>
  <p:tag name="KSO_WM_UNIT_TEXT_FILL_FORE_SCHEMECOLOR_INDEX_BRIGHTNESS" val="0"/>
  <p:tag name="KSO_WM_UNIT_TEXT_FILL_FORE_SCHEMECOLOR_INDEX" val="5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5*i*1"/>
  <p:tag name="KSO_WM_BEAUTIFY_FLAG" val="#wm#"/>
  <p:tag name="KSO_WM_TAG_VERSION" val="1.0"/>
  <p:tag name="KSO_WM_CHIP_GROUPID" val="62d7bccf02b43a043dd7268b"/>
  <p:tag name="KSO_WM_CHIP_XID" val="62d7bcd402b43a043dd72aa5"/>
  <p:tag name="KSO_WM_UNIT_DEC_AREA_ID" val="ae62f30d9108404ab57aa9254b9896dc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0748faa7aaf49c3a9682b76665d14a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4*i*1"/>
  <p:tag name="KSO_WM_BEAUTIFY_FLAG" val="#wm#"/>
  <p:tag name="KSO_WM_TAG_VERSION" val="1.0"/>
  <p:tag name="KSO_WM_CHIP_GROUPID" val="62d7bccf02b43a043dd7268b"/>
  <p:tag name="KSO_WM_CHIP_XID" val="62d7bcd402b43a043dd72a9c"/>
  <p:tag name="KSO_WM_UNIT_DEC_AREA_ID" val="f16eadecea2541beb752038a4f3340b2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6b200b29fac46d9aaf19e2015a623b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0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92*355"/>
  <p:tag name="TABLE_ENDDRAG_RECT" val="70*140*592*35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4*i*1"/>
  <p:tag name="KSO_WM_BEAUTIFY_FLAG" val="#wm#"/>
  <p:tag name="KSO_WM_TAG_VERSION" val="1.0"/>
  <p:tag name="KSO_WM_CHIP_GROUPID" val="62d7bccf02b43a043dd7268b"/>
  <p:tag name="KSO_WM_CHIP_XID" val="62d7bcd402b43a043dd72814"/>
  <p:tag name="KSO_WM_UNIT_DEC_AREA_ID" val="d0a7fd8a0c06484f8138559148e6c98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ce11df41d14478bff841bae2e20cb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r"/>
  <p:tag name="KSO_WM_TEMPLATE_CATEGORY" val="chip"/>
  <p:tag name="KSO_WM_TEMPLATE_INDEX" val="20224052"/>
  <p:tag name="KSO_WM_UNIT_TYPE" val="i"/>
  <p:tag name="KSO_WM_UNIT_INDEX" val="1"/>
  <p:tag name="KSO_WM_UNIT_ID" val="chip20224052_6*i*1"/>
  <p:tag name="KSO_WM_BEAUTIFY_FLAG" val="#wm#"/>
  <p:tag name="KSO_WM_TAG_VERSION" val="1.0"/>
  <p:tag name="KSO_WM_CHIP_GROUPID" val="62d7bccf02b43a043dd7268b"/>
  <p:tag name="KSO_WM_CHIP_XID" val="62d7bcd402b43a043dd727b3"/>
  <p:tag name="KSO_WM_UNIT_DEC_AREA_ID" val="acc4127ce1fb483180c57b501ee4dcb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96cf26bff14876a00d2f8863c822af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2*110"/>
  <p:tag name="TABLE_ENDDRAG_RECT" val="110*382*482*1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24052"/>
  <p:tag name="KSO_WM_SLIDE_ID" val="custom20224052_20"/>
  <p:tag name="KSO_WM_TEMPLATE_SUBCATEGORY" val="21"/>
  <p:tag name="KSO_WM_TEMPLATE_MASTER_TYPE" val="1"/>
  <p:tag name="KSO_WM_TEMPLATE_COLOR_TYPE" val="1"/>
  <p:tag name="KSO_WM_SLIDE_ITEM_CNT" val="0"/>
  <p:tag name="KSO_WM_SLIDE_INDEX" val="20"/>
  <p:tag name="KSO_WM_TAG_VERSION" val="1.0"/>
  <p:tag name="KSO_WM_SLIDE_LAYOUT" val="a_f"/>
  <p:tag name="KSO_WM_SLIDE_LAYOUT_CNT" val="1_1"/>
  <p:tag name="KSO_WM_CHIP_INFOS" val="{&quot;type&quot;:0,&quot;layout_type&quot;:&quot;1_NF_C_20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514078d3dcef8fee32c292"/>
  <p:tag name="KSO_WM_CHIP_FILLPROP" val="[[{&quot;text_align&quot;:&quot;lm&quot;,&quot;text_direction&quot;:&quot;horizontal&quot;,&quot;support_big_font&quot;:false,&quot;picture_toward&quot;:0,&quot;picture_dockside&quot;:[],&quot;fill_id&quot;:&quot;2fb9763a0e634043b18d8602ad493d66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2fb9763a0e634043b18d8602ad493d66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2fb9763a0e634043b18d8602ad493d66&quot;,&quot;fill_align&quot;:&quot;ct&quot;,&quot;chip_types&quot;:[&quot;header&quot;]}]]"/>
  <p:tag name="KSO_WM_CHIP_DECFILLPROP" val="[]"/>
  <p:tag name="KSO_WM_CHIP_GROUPID" val="61514078d3dcef8fee32c291"/>
  <p:tag name="KSO_WM_SLIDE_LAYOUT_INFO" val="{&quot;id&quot;:&quot;2022-07-20T16:57:04&quot;,&quot;margin&quot;:{&quot;bottom&quot;:6.354293346405029,&quot;left&quot;:3.155268669128418,&quot;right&quot;:3.1552820205688477,&quot;top&quot;:6.354259967803955},&quot;type&quot;:0}"/>
  <p:tag name="KSO_WM_SLIDE_BK_DARK_LIGHT" val="2"/>
  <p:tag name="KSO_WM_SLIDE_BACKGROUND_TYPE" val="general"/>
  <p:tag name="KSO_WM_SLIDE_SUPPORT_FEATURE_TYPE" val="0"/>
  <p:tag name="KSO_WM_SLIDE_TYPE" val="endPage"/>
  <p:tag name="KSO_WM_CHIP_COLORING" val="1"/>
  <p:tag name="KSO_WM_SLIDE_SUBTYPE" val="pureTxt"/>
  <p:tag name="KSO_WM_TEMPLATE_ASSEMBLE_XID" val="62d7c35d02b43a043dd73a83"/>
  <p:tag name="KSO_WM_TEMPLATE_ASSEMBLE_GROUPID" val="62d7bccf02b43a043dd7268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5*i*1"/>
  <p:tag name="KSO_WM_BEAUTIFY_FLAG" val="#wm#"/>
  <p:tag name="KSO_WM_TAG_VERSION" val="1.0"/>
  <p:tag name="KSO_WM_CHIP_GROUPID" val="62d7bccf02b43a043dd7268b"/>
  <p:tag name="KSO_WM_CHIP_XID" val="62d7bcd402b43a043dd72831"/>
  <p:tag name="KSO_WM_UNIT_DEC_AREA_ID" val="6af89ad80cfa4367aeb22cdbce7ce3a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0dbbf7bb9945d49063e9e5e7c9abd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6*i*1"/>
  <p:tag name="KSO_WM_BEAUTIFY_FLAG" val="#wm#"/>
  <p:tag name="KSO_WM_TAG_VERSION" val="1.0"/>
  <p:tag name="KSO_WM_CHIP_GROUPID" val="62d7bccf02b43a043dd7268b"/>
  <p:tag name="KSO_WM_CHIP_XID" val="62d7bcd402b43a043dd72996"/>
  <p:tag name="KSO_WM_UNIT_DEC_AREA_ID" val="9e2057819371455e90e34a2ec7454d4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0a8323c3103430682f1b1d11fe8f9b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7*i*1"/>
  <p:tag name="KSO_WM_BEAUTIFY_FLAG" val="#wm#"/>
  <p:tag name="KSO_WM_TAG_VERSION" val="1.0"/>
  <p:tag name="KSO_WM_CHIP_GROUPID" val="62d7bccf02b43a043dd7268b"/>
  <p:tag name="KSO_WM_CHIP_XID" val="62d7bcd402b43a043dd72906"/>
  <p:tag name="KSO_WM_UNIT_DEC_AREA_ID" val="107beed2383349f998357ce36d070d35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c70ceb09a724fdfb8cc4db924734c1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4052"/>
  <p:tag name="KSO_WM_CHIP_COLORIN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052"/>
  <p:tag name="KSO_WM_UNIT_TYPE" val="i"/>
  <p:tag name="KSO_WM_UNIT_INDEX" val="1"/>
  <p:tag name="KSO_WM_UNIT_ID" val="chip20224052_18*i*1"/>
  <p:tag name="KSO_WM_BEAUTIFY_FLAG" val="#wm#"/>
  <p:tag name="KSO_WM_TAG_VERSION" val="1.0"/>
  <p:tag name="KSO_WM_CHIP_GROUPID" val="62d7bccf02b43a043dd7268b"/>
  <p:tag name="KSO_WM_CHIP_XID" val="62d7bcd402b43a043dd7293b"/>
  <p:tag name="KSO_WM_UNIT_DEC_AREA_ID" val="5c00ee040be24010b8d344fefb50b54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8c73b2fa954e23b6c368e5967758a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da76200b5546403fa31fb0dc9f58ad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35edf11e846aaa8e1ff1e32c388fe"/>
  <p:tag name="KSO_WM_SLIDE_BACKGROUND_TYPE" val="genera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cfc51ed87d794d6cbf8a290d99f93f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514ebd5a8640ac99b7de01478696ff"/>
  <p:tag name="KSO_WM_SLIDE_BACKGROUND_TYPE" val="genera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91e15de46a842608b19e7778975c1a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99b2aa9adf48f68e006b32e51c20a8"/>
  <p:tag name="KSO_WM_SLIDE_BACKGROUND_TYPE" val="gener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7*i*1"/>
  <p:tag name="KSO_WM_BEAUTIFY_FLAG" val="#wm#"/>
  <p:tag name="KSO_WM_TAG_VERSION" val="1.0"/>
  <p:tag name="KSO_WM_CHIP_GROUPID" val="62d7bccf02b43a043dd7268b"/>
  <p:tag name="KSO_WM_CHIP_XID" val="62d7bcd402b43a043dd72cdf"/>
  <p:tag name="KSO_WM_UNIT_DEC_AREA_ID" val="4a305daad81545b1bffa22325fb1179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b476126b55443069fb73974cf6023df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c3dc36fca309428c86946441a18b3ba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282d94d3b04df1994d4f68b2090c7d"/>
  <p:tag name="KSO_WM_SLIDE_BACKGROUND_TYPE" val="fram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2*i*1"/>
  <p:tag name="KSO_WM_BEAUTIFY_FLAG" val="#wm#"/>
  <p:tag name="KSO_WM_TAG_VERSION" val="1.0"/>
  <p:tag name="KSO_WM_CHIP_GROUPID" val="62d7bccf02b43a043dd7268b"/>
  <p:tag name="KSO_WM_CHIP_XID" val="62d7bcd402b43a043dd72b3e"/>
  <p:tag name="KSO_WM_UNIT_DEC_AREA_ID" val="f20c9531e21f4cc7957e5ca53d7946b2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9391a0c5aa749179665f25a096caa23"/>
  <p:tag name="KSO_WM_SLIDE_BACKGROUND_TYPE" val="fram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6ea66e35148b43fa8d8dc4f442eebe68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b210e0770834ed4a29405974669c840"/>
  <p:tag name="KSO_WM_SLIDE_BACKGROUND_TYPE" val="fram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b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6e6a21ac07b840bdb4ecf3d2e85442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07ee1933f14ef886b92f60549ebad5"/>
  <p:tag name="KSO_WM_SLIDE_BACKGROUND_TYPE" val="leftR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0c1377c56fad4b58ba5a76f237161dd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bc182261b334f7cbf649c7ec14bc008"/>
  <p:tag name="KSO_WM_SLIDE_BACKGROUND_TYPE" val="leftRigh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w"/>
  <p:tag name="KSO_WM_TEMPLATE_CATEGORY" val="chip"/>
  <p:tag name="KSO_WM_TEMPLATE_INDEX" val="20224052"/>
  <p:tag name="KSO_WM_UNIT_TYPE" val="i"/>
  <p:tag name="KSO_WM_UNIT_INDEX" val="1"/>
  <p:tag name="KSO_WM_UNIT_ID" val="chip20224052_8*i*1"/>
  <p:tag name="KSO_WM_BEAUTIFY_FLAG" val="#wm#"/>
  <p:tag name="KSO_WM_TAG_VERSION" val="1.0"/>
  <p:tag name="KSO_WM_CHIP_GROUPID" val="62d7bccf02b43a043dd7268b"/>
  <p:tag name="KSO_WM_CHIP_XID" val="62d7bcd402b43a043dd72be9"/>
  <p:tag name="KSO_WM_UNIT_DEC_AREA_ID" val="258d230556914c8099d3a819b36e92ea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46385f53e9749bf9c7a46180daf7f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515ab149562340bb809457ee797f9ef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f78afa6bf0143bb9867bf3bd97286a4"/>
  <p:tag name="KSO_WM_SLIDE_BACKGROUND_TYPE" val="topBotto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052"/>
  <p:tag name="KSO_WM_UNIT_TYPE" val="i"/>
  <p:tag name="KSO_WM_UNIT_INDEX" val="1"/>
  <p:tag name="KSO_WM_UNIT_ID" val="chip20224052_3*i*1"/>
  <p:tag name="KSO_WM_BEAUTIFY_FLAG" val="#wm#"/>
  <p:tag name="KSO_WM_TAG_VERSION" val="1.0"/>
  <p:tag name="KSO_WM_CHIP_GROUPID" val="62d7bccf02b43a043dd7268b"/>
  <p:tag name="KSO_WM_CHIP_XID" val="62d7bcd402b43a043dd72b5a"/>
  <p:tag name="KSO_WM_UNIT_DEC_AREA_ID" val="693d6f993512470cb11fff1a36dc6f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a3afdf6f1d4466f887c79bbf25fff1f"/>
  <p:tag name="KSO_WM_SLIDE_BACKGROUND_TYPE" val="topBotto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052"/>
  <p:tag name="KSO_WM_UNIT_TYPE" val="i"/>
  <p:tag name="KSO_WM_UNIT_INDEX" val="1"/>
  <p:tag name="KSO_WM_UNIT_ID" val="chip20224052_1*i*1"/>
  <p:tag name="KSO_WM_BEAUTIFY_FLAG" val="#wm#"/>
  <p:tag name="KSO_WM_TAG_VERSION" val="1.0"/>
  <p:tag name="KSO_WM_CHIP_GROUPID" val="62d7bccf02b43a043dd7268b"/>
  <p:tag name="KSO_WM_CHIP_XID" val="62d7bcd402b43a043dd72b8f"/>
  <p:tag name="KSO_WM_UNIT_DEC_AREA_ID" val="3ad9fc19c54748db97267ed06e12b67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15d587e9914a45a780105283d43845"/>
  <p:tag name="KSO_WM_SLIDE_BACKGROUND_TYPE" val="bottomTop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0363F"/>
      </a:dk2>
      <a:lt2>
        <a:srgbClr val="004653"/>
      </a:lt2>
      <a:accent1>
        <a:srgbClr val="F7AC33"/>
      </a:accent1>
      <a:accent2>
        <a:srgbClr val="B5AEAC"/>
      </a:accent2>
      <a:accent3>
        <a:srgbClr val="DCCCBB"/>
      </a:accent3>
      <a:accent4>
        <a:srgbClr val="D7904B"/>
      </a:accent4>
      <a:accent5>
        <a:srgbClr val="A96035"/>
      </a:accent5>
      <a:accent6>
        <a:srgbClr val="356F5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0363F"/>
      </a:dk2>
      <a:lt2>
        <a:srgbClr val="004653"/>
      </a:lt2>
      <a:accent1>
        <a:srgbClr val="F7AC33"/>
      </a:accent1>
      <a:accent2>
        <a:srgbClr val="B5AEAC"/>
      </a:accent2>
      <a:accent3>
        <a:srgbClr val="DCCCBB"/>
      </a:accent3>
      <a:accent4>
        <a:srgbClr val="D7904B"/>
      </a:accent4>
      <a:accent5>
        <a:srgbClr val="A96035"/>
      </a:accent5>
      <a:accent6>
        <a:srgbClr val="356F5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1109</Words>
  <Application>Microsoft Office PowerPoint</Application>
  <PresentationFormat>全屏显示(4:3)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汉仪星球体简</vt:lpstr>
      <vt:lpstr>汉仪中圆 简</vt:lpstr>
      <vt:lpstr>楷体</vt:lpstr>
      <vt:lpstr>宋体</vt:lpstr>
      <vt:lpstr>微软雅黑</vt:lpstr>
      <vt:lpstr>Arial</vt:lpstr>
      <vt:lpstr>Calibri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</dc:creator>
  <cp:lastModifiedBy>周燕娜</cp:lastModifiedBy>
  <cp:revision>10</cp:revision>
  <dcterms:created xsi:type="dcterms:W3CDTF">2024-05-12T15:19:00Z</dcterms:created>
  <dcterms:modified xsi:type="dcterms:W3CDTF">2024-05-16T07:52:14Z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2052-12.1.0.15946</vt:lpwstr>
  </property>
  <property fmtid="{D5CDD505-2E9C-101B-9397-08002B2CF9AE}" pid="3" name="ICV">
    <vt:lpwstr>3168E69C65E7401D8930249BD28B98D4_12</vt:lpwstr>
  </property>
</Properties>
</file>