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296" r:id="rId3"/>
    <p:sldId id="281" r:id="rId4"/>
    <p:sldId id="282" r:id="rId5"/>
    <p:sldId id="283" r:id="rId6"/>
    <p:sldId id="267" r:id="rId7"/>
    <p:sldId id="270" r:id="rId8"/>
    <p:sldId id="266" r:id="rId9"/>
    <p:sldId id="265" r:id="rId10"/>
    <p:sldId id="294" r:id="rId11"/>
    <p:sldId id="285" r:id="rId12"/>
    <p:sldId id="259" r:id="rId13"/>
    <p:sldId id="260" r:id="rId14"/>
    <p:sldId id="289" r:id="rId15"/>
    <p:sldId id="261" r:id="rId16"/>
    <p:sldId id="291" r:id="rId17"/>
    <p:sldId id="292" r:id="rId18"/>
    <p:sldId id="293" r:id="rId19"/>
    <p:sldId id="287" r:id="rId20"/>
    <p:sldId id="288" r:id="rId21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6600"/>
    <a:srgbClr val="00FFFF"/>
    <a:srgbClr val="FF99FF"/>
    <a:srgbClr val="99FF66"/>
    <a:srgbClr val="FFFF66"/>
    <a:srgbClr val="FF99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534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页眉占位符 266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日期占位符 2662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26627"/>
          <p:cNvSpPr>
            <a:spLocks noGrp="1" noRot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文本占位符 2662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26630" name="页脚占位符 2662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31" name="灯片编号占位符 2663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245F0AB-C898-4AF3-8925-CD67EB184E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9AD2-8CDE-4146-9594-2BFD3361CE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283D-1888-498C-AC2F-7350EC7AEC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93045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CE9F-64D2-4377-85DA-A1095B2FBF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849C-32DD-4AE5-9581-B8753781CB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3A4F-DBFF-44CB-89E3-F8A7A3066B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8" y="4589463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7BC6-033A-470D-9E0D-54A1F0310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5849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7201" y="1981200"/>
            <a:ext cx="4125849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A52A-2651-4453-9CD3-8344807EF2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254" y="1778438"/>
            <a:ext cx="3959779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254" y="2665379"/>
            <a:ext cx="3959779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3762" y="1778438"/>
            <a:ext cx="3979281" cy="823912"/>
          </a:xfrm>
        </p:spPr>
        <p:txBody>
          <a:bodyPr anchor="ctr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3762" y="2665379"/>
            <a:ext cx="39792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883AF-F0DE-4160-B024-1A8181F189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47D0E-F3E1-47B4-A614-997FEED9B3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7C624-D6CE-4128-8368-59CCC53E21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32F7-1AEB-485B-B2AA-DB27A8E840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384346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457201"/>
            <a:ext cx="5014913" cy="540385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384346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C131-60C2-4029-99BB-44E31C40D5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dirty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7666E1-FEDB-4825-8A24-41B3023F85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0.6.4.11:8000/Resource/Picture/GIFDH/DWL/JYL/005931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20061;&#20061;&#27468;.qsv.FLV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4823" name="Picture 7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723063"/>
          </a:xfrm>
          <a:prstGeom prst="rect">
            <a:avLst/>
          </a:prstGeo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052638" y="1785938"/>
            <a:ext cx="5346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60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的乘法口诀和</a:t>
            </a:r>
          </a:p>
          <a:p>
            <a:r>
              <a:rPr lang="zh-CN" altLang="en-US" sz="600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      用口诀求商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5299" descr="FR2072"/>
          <p:cNvPicPr>
            <a:picLocks noChangeAspect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242888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文本框 55300"/>
          <p:cNvSpPr txBox="1">
            <a:spLocks noChangeArrowheads="1"/>
          </p:cNvSpPr>
          <p:nvPr/>
        </p:nvSpPr>
        <p:spPr bwMode="auto">
          <a:xfrm>
            <a:off x="1065213" y="1408113"/>
            <a:ext cx="5689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  选择自己喜欢的方法，背一背</a:t>
            </a:r>
            <a:r>
              <a:rPr lang="en-US" altLang="zh-CN" sz="60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9</a:t>
            </a:r>
            <a:r>
              <a:rPr lang="zh-CN" altLang="en-US" sz="6000" b="1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的乘法口诀。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八角星 46081"/>
          <p:cNvSpPr>
            <a:spLocks noChangeArrowheads="1"/>
          </p:cNvSpPr>
          <p:nvPr/>
        </p:nvSpPr>
        <p:spPr bwMode="auto">
          <a:xfrm>
            <a:off x="4329113" y="2708275"/>
            <a:ext cx="1482725" cy="1152525"/>
          </a:xfrm>
          <a:prstGeom prst="star8">
            <a:avLst>
              <a:gd name="adj" fmla="val 38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6000">
                <a:solidFill>
                  <a:schemeClr val="accent2"/>
                </a:solidFill>
                <a:latin typeface="Arial" charset="0"/>
              </a:rPr>
              <a:t>9</a:t>
            </a:r>
          </a:p>
        </p:txBody>
      </p:sp>
      <p:sp>
        <p:nvSpPr>
          <p:cNvPr id="46083" name="直接连接符 46082"/>
          <p:cNvSpPr>
            <a:spLocks noChangeShapeType="1"/>
          </p:cNvSpPr>
          <p:nvPr/>
        </p:nvSpPr>
        <p:spPr bwMode="auto">
          <a:xfrm flipV="1">
            <a:off x="5030788" y="1125538"/>
            <a:ext cx="0" cy="1439862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84" name="直接连接符 46083"/>
          <p:cNvSpPr>
            <a:spLocks noChangeShapeType="1"/>
          </p:cNvSpPr>
          <p:nvPr/>
        </p:nvSpPr>
        <p:spPr bwMode="auto">
          <a:xfrm flipV="1">
            <a:off x="5734050" y="1557338"/>
            <a:ext cx="1481138" cy="1058862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1" name="椭圆 46084"/>
          <p:cNvSpPr>
            <a:spLocks noChangeArrowheads="1"/>
          </p:cNvSpPr>
          <p:nvPr/>
        </p:nvSpPr>
        <p:spPr bwMode="auto">
          <a:xfrm>
            <a:off x="4484688" y="0"/>
            <a:ext cx="1092200" cy="10080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1</a:t>
            </a:r>
          </a:p>
        </p:txBody>
      </p:sp>
      <p:sp>
        <p:nvSpPr>
          <p:cNvPr id="24582" name="椭圆 46085"/>
          <p:cNvSpPr>
            <a:spLocks noChangeArrowheads="1"/>
          </p:cNvSpPr>
          <p:nvPr/>
        </p:nvSpPr>
        <p:spPr bwMode="auto">
          <a:xfrm>
            <a:off x="7059613" y="549275"/>
            <a:ext cx="1092200" cy="10080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2</a:t>
            </a:r>
          </a:p>
        </p:txBody>
      </p:sp>
      <p:sp>
        <p:nvSpPr>
          <p:cNvPr id="24583" name="椭圆 46086"/>
          <p:cNvSpPr>
            <a:spLocks noChangeArrowheads="1"/>
          </p:cNvSpPr>
          <p:nvPr/>
        </p:nvSpPr>
        <p:spPr bwMode="auto">
          <a:xfrm>
            <a:off x="8229600" y="4437063"/>
            <a:ext cx="1092200" cy="10080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4</a:t>
            </a:r>
          </a:p>
        </p:txBody>
      </p:sp>
      <p:sp>
        <p:nvSpPr>
          <p:cNvPr id="24584" name="椭圆 46087"/>
          <p:cNvSpPr>
            <a:spLocks noChangeArrowheads="1"/>
          </p:cNvSpPr>
          <p:nvPr/>
        </p:nvSpPr>
        <p:spPr bwMode="auto">
          <a:xfrm>
            <a:off x="6045200" y="5373688"/>
            <a:ext cx="1092200" cy="10080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5</a:t>
            </a:r>
          </a:p>
        </p:txBody>
      </p:sp>
      <p:sp>
        <p:nvSpPr>
          <p:cNvPr id="24585" name="椭圆 46088"/>
          <p:cNvSpPr>
            <a:spLocks noChangeArrowheads="1"/>
          </p:cNvSpPr>
          <p:nvPr/>
        </p:nvSpPr>
        <p:spPr bwMode="auto">
          <a:xfrm>
            <a:off x="3236913" y="5445125"/>
            <a:ext cx="1092200" cy="10080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6</a:t>
            </a:r>
          </a:p>
        </p:txBody>
      </p:sp>
      <p:sp>
        <p:nvSpPr>
          <p:cNvPr id="24586" name="椭圆 46089"/>
          <p:cNvSpPr>
            <a:spLocks noChangeArrowheads="1"/>
          </p:cNvSpPr>
          <p:nvPr/>
        </p:nvSpPr>
        <p:spPr bwMode="auto">
          <a:xfrm>
            <a:off x="741363" y="4652963"/>
            <a:ext cx="1092200" cy="10080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7</a:t>
            </a:r>
          </a:p>
        </p:txBody>
      </p:sp>
      <p:sp>
        <p:nvSpPr>
          <p:cNvPr id="24587" name="椭圆 46090"/>
          <p:cNvSpPr>
            <a:spLocks noChangeArrowheads="1"/>
          </p:cNvSpPr>
          <p:nvPr/>
        </p:nvSpPr>
        <p:spPr bwMode="auto">
          <a:xfrm>
            <a:off x="117475" y="2276475"/>
            <a:ext cx="1092200" cy="10080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8</a:t>
            </a:r>
          </a:p>
        </p:txBody>
      </p:sp>
      <p:sp>
        <p:nvSpPr>
          <p:cNvPr id="46092" name="直接连接符 46091"/>
          <p:cNvSpPr>
            <a:spLocks noChangeShapeType="1"/>
          </p:cNvSpPr>
          <p:nvPr/>
        </p:nvSpPr>
        <p:spPr bwMode="auto">
          <a:xfrm flipH="1">
            <a:off x="4094163" y="3933825"/>
            <a:ext cx="625475" cy="1439863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93" name="直接连接符 46092"/>
          <p:cNvSpPr>
            <a:spLocks noChangeShapeType="1"/>
          </p:cNvSpPr>
          <p:nvPr/>
        </p:nvSpPr>
        <p:spPr bwMode="auto">
          <a:xfrm>
            <a:off x="5343525" y="4005263"/>
            <a:ext cx="858838" cy="129540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94" name="直接连接符 46093"/>
          <p:cNvSpPr>
            <a:spLocks noChangeShapeType="1"/>
          </p:cNvSpPr>
          <p:nvPr/>
        </p:nvSpPr>
        <p:spPr bwMode="auto">
          <a:xfrm flipV="1">
            <a:off x="5967413" y="2997200"/>
            <a:ext cx="2262187" cy="144463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95" name="直接连接符 46094"/>
          <p:cNvSpPr>
            <a:spLocks noChangeShapeType="1"/>
          </p:cNvSpPr>
          <p:nvPr/>
        </p:nvSpPr>
        <p:spPr bwMode="auto">
          <a:xfrm flipH="1">
            <a:off x="2222500" y="3789363"/>
            <a:ext cx="1870075" cy="1008062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96" name="直接连接符 46095"/>
          <p:cNvSpPr>
            <a:spLocks noChangeShapeType="1"/>
          </p:cNvSpPr>
          <p:nvPr/>
        </p:nvSpPr>
        <p:spPr bwMode="auto">
          <a:xfrm flipH="1" flipV="1">
            <a:off x="1443038" y="2924175"/>
            <a:ext cx="2651125" cy="288925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3" name="椭圆 46096"/>
          <p:cNvSpPr>
            <a:spLocks noChangeArrowheads="1"/>
          </p:cNvSpPr>
          <p:nvPr/>
        </p:nvSpPr>
        <p:spPr bwMode="auto">
          <a:xfrm>
            <a:off x="8542338" y="2420938"/>
            <a:ext cx="1092200" cy="10080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3</a:t>
            </a:r>
          </a:p>
        </p:txBody>
      </p:sp>
      <p:sp>
        <p:nvSpPr>
          <p:cNvPr id="46098" name="直接连接符 46097"/>
          <p:cNvSpPr>
            <a:spLocks noChangeShapeType="1"/>
          </p:cNvSpPr>
          <p:nvPr/>
        </p:nvSpPr>
        <p:spPr bwMode="auto">
          <a:xfrm>
            <a:off x="5888038" y="3644900"/>
            <a:ext cx="1871662" cy="865188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5" name="椭圆 46098"/>
          <p:cNvSpPr>
            <a:spLocks noChangeArrowheads="1"/>
          </p:cNvSpPr>
          <p:nvPr/>
        </p:nvSpPr>
        <p:spPr bwMode="auto">
          <a:xfrm>
            <a:off x="1754188" y="549275"/>
            <a:ext cx="1092200" cy="10080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99"/>
                </a:solidFill>
                <a:latin typeface="Arial" charset="0"/>
              </a:rPr>
              <a:t>9</a:t>
            </a:r>
          </a:p>
        </p:txBody>
      </p:sp>
      <p:sp>
        <p:nvSpPr>
          <p:cNvPr id="46100" name="直接连接符 46099"/>
          <p:cNvSpPr>
            <a:spLocks noChangeShapeType="1"/>
          </p:cNvSpPr>
          <p:nvPr/>
        </p:nvSpPr>
        <p:spPr bwMode="auto">
          <a:xfrm flipH="1" flipV="1">
            <a:off x="2690813" y="1557338"/>
            <a:ext cx="1639887" cy="1223962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  <p:bldP spid="46084" grpId="1" animBg="1"/>
      <p:bldP spid="46092" grpId="0" animBg="1"/>
      <p:bldP spid="46092" grpId="1" animBg="1"/>
      <p:bldP spid="46093" grpId="0" animBg="1"/>
      <p:bldP spid="46093" grpId="1" animBg="1"/>
      <p:bldP spid="46094" grpId="0" animBg="1"/>
      <p:bldP spid="46094" grpId="1" animBg="1"/>
      <p:bldP spid="46095" grpId="0" animBg="1"/>
      <p:bldP spid="46095" grpId="1" animBg="1"/>
      <p:bldP spid="46096" grpId="0" animBg="1"/>
      <p:bldP spid="46096" grpId="1" animBg="1"/>
      <p:bldP spid="46098" grpId="0" animBg="1"/>
      <p:bldP spid="46098" grpId="1" animBg="1"/>
      <p:bldP spid="46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7185" descr="FR2072"/>
          <p:cNvPicPr>
            <a:picLocks noChangeAspect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242888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图片 7171"/>
          <p:cNvPicPr>
            <a:picLocks noChangeAspect="1"/>
          </p:cNvPicPr>
          <p:nvPr/>
        </p:nvPicPr>
        <p:blipFill>
          <a:blip r:embed="rId3"/>
          <a:srcRect r="78851"/>
          <a:stretch>
            <a:fillRect/>
          </a:stretch>
        </p:blipFill>
        <p:spPr bwMode="auto">
          <a:xfrm>
            <a:off x="717550" y="260350"/>
            <a:ext cx="16430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文本框 7172"/>
          <p:cNvSpPr txBox="1"/>
          <p:nvPr/>
        </p:nvSpPr>
        <p:spPr>
          <a:xfrm>
            <a:off x="1497013" y="1700213"/>
            <a:ext cx="2543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楷体_GB2312" pitchFamily="49" charset="-122"/>
              </a:rPr>
              <a:t>×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9=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1473200" y="3357563"/>
            <a:ext cx="2543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9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楷体_GB2312" pitchFamily="49" charset="-122"/>
              </a:rPr>
              <a:t>×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2=</a:t>
            </a:r>
          </a:p>
        </p:txBody>
      </p:sp>
      <p:sp>
        <p:nvSpPr>
          <p:cNvPr id="7175" name="文本框 7174"/>
          <p:cNvSpPr txBox="1"/>
          <p:nvPr/>
        </p:nvSpPr>
        <p:spPr>
          <a:xfrm>
            <a:off x="4497388" y="1700213"/>
            <a:ext cx="2543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18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÷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2=</a:t>
            </a:r>
          </a:p>
        </p:txBody>
      </p:sp>
      <p:sp>
        <p:nvSpPr>
          <p:cNvPr id="7176" name="文本框 7175"/>
          <p:cNvSpPr txBox="1"/>
          <p:nvPr/>
        </p:nvSpPr>
        <p:spPr>
          <a:xfrm>
            <a:off x="4521200" y="3421063"/>
            <a:ext cx="25431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18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÷</a:t>
            </a:r>
            <a:r>
              <a:rPr lang="en-US" altLang="zh-CN" sz="36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9=</a:t>
            </a:r>
          </a:p>
        </p:txBody>
      </p:sp>
      <p:sp>
        <p:nvSpPr>
          <p:cNvPr id="7178" name="文本框 7177"/>
          <p:cNvSpPr txBox="1">
            <a:spLocks noChangeArrowheads="1"/>
          </p:cNvSpPr>
          <p:nvPr/>
        </p:nvSpPr>
        <p:spPr bwMode="auto">
          <a:xfrm>
            <a:off x="3103563" y="1700213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18</a:t>
            </a:r>
          </a:p>
        </p:txBody>
      </p:sp>
      <p:sp>
        <p:nvSpPr>
          <p:cNvPr id="7180" name="文本框 7179"/>
          <p:cNvSpPr txBox="1">
            <a:spLocks noChangeArrowheads="1"/>
          </p:cNvSpPr>
          <p:nvPr/>
        </p:nvSpPr>
        <p:spPr bwMode="auto">
          <a:xfrm>
            <a:off x="3092450" y="3421063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18</a:t>
            </a:r>
          </a:p>
        </p:txBody>
      </p:sp>
      <p:sp>
        <p:nvSpPr>
          <p:cNvPr id="7182" name="文本框 7181"/>
          <p:cNvSpPr txBox="1"/>
          <p:nvPr/>
        </p:nvSpPr>
        <p:spPr>
          <a:xfrm>
            <a:off x="1136650" y="4508500"/>
            <a:ext cx="60372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乘法口诀：二九</a:t>
            </a: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十八</a:t>
            </a:r>
          </a:p>
        </p:txBody>
      </p:sp>
      <p:sp>
        <p:nvSpPr>
          <p:cNvPr id="7184" name="文本框 7183"/>
          <p:cNvSpPr txBox="1">
            <a:spLocks noChangeArrowheads="1"/>
          </p:cNvSpPr>
          <p:nvPr/>
        </p:nvSpPr>
        <p:spPr bwMode="auto">
          <a:xfrm>
            <a:off x="6394450" y="170656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Arial Black" pitchFamily="34" charset="0"/>
              </a:rPr>
              <a:t>9</a:t>
            </a:r>
          </a:p>
        </p:txBody>
      </p:sp>
      <p:sp>
        <p:nvSpPr>
          <p:cNvPr id="7185" name="文本框 7184"/>
          <p:cNvSpPr txBox="1">
            <a:spLocks noChangeArrowheads="1"/>
          </p:cNvSpPr>
          <p:nvPr/>
        </p:nvSpPr>
        <p:spPr bwMode="auto">
          <a:xfrm>
            <a:off x="6321425" y="3435350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71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0" grpId="0"/>
      <p:bldP spid="7182" grpId="0"/>
      <p:bldP spid="7184" grpId="0"/>
      <p:bldP spid="7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4" name="任意多边形 8243"/>
          <p:cNvSpPr/>
          <p:nvPr/>
        </p:nvSpPr>
        <p:spPr>
          <a:xfrm rot="-344126">
            <a:off x="1384300" y="5781675"/>
            <a:ext cx="1481138" cy="730250"/>
          </a:xfrm>
          <a:custGeom>
            <a:avLst/>
            <a:gdLst/>
            <a:ahLst/>
            <a:cxnLst/>
            <a:rect l="0" t="0" r="0" b="0"/>
            <a:pathLst>
              <a:path w="933" h="460">
                <a:moveTo>
                  <a:pt x="354" y="433"/>
                </a:moveTo>
                <a:cubicBezTo>
                  <a:pt x="277" y="460"/>
                  <a:pt x="344" y="449"/>
                  <a:pt x="268" y="419"/>
                </a:cubicBezTo>
                <a:cubicBezTo>
                  <a:pt x="212" y="396"/>
                  <a:pt x="95" y="361"/>
                  <a:pt x="95" y="361"/>
                </a:cubicBezTo>
                <a:cubicBezTo>
                  <a:pt x="57" y="305"/>
                  <a:pt x="0" y="263"/>
                  <a:pt x="52" y="188"/>
                </a:cubicBezTo>
                <a:cubicBezTo>
                  <a:pt x="72" y="160"/>
                  <a:pt x="138" y="131"/>
                  <a:pt x="138" y="131"/>
                </a:cubicBezTo>
                <a:cubicBezTo>
                  <a:pt x="143" y="112"/>
                  <a:pt x="133" y="77"/>
                  <a:pt x="153" y="73"/>
                </a:cubicBezTo>
                <a:cubicBezTo>
                  <a:pt x="219" y="60"/>
                  <a:pt x="287" y="91"/>
                  <a:pt x="354" y="88"/>
                </a:cubicBezTo>
                <a:cubicBezTo>
                  <a:pt x="434" y="84"/>
                  <a:pt x="537" y="27"/>
                  <a:pt x="613" y="1"/>
                </a:cubicBezTo>
                <a:cubicBezTo>
                  <a:pt x="676" y="6"/>
                  <a:pt x="740" y="0"/>
                  <a:pt x="801" y="16"/>
                </a:cubicBezTo>
                <a:cubicBezTo>
                  <a:pt x="818" y="20"/>
                  <a:pt x="818" y="46"/>
                  <a:pt x="829" y="59"/>
                </a:cubicBezTo>
                <a:cubicBezTo>
                  <a:pt x="862" y="98"/>
                  <a:pt x="876" y="104"/>
                  <a:pt x="916" y="131"/>
                </a:cubicBezTo>
                <a:cubicBezTo>
                  <a:pt x="921" y="145"/>
                  <a:pt x="933" y="159"/>
                  <a:pt x="930" y="174"/>
                </a:cubicBezTo>
                <a:cubicBezTo>
                  <a:pt x="927" y="191"/>
                  <a:pt x="909" y="202"/>
                  <a:pt x="901" y="217"/>
                </a:cubicBezTo>
                <a:cubicBezTo>
                  <a:pt x="890" y="236"/>
                  <a:pt x="889" y="261"/>
                  <a:pt x="873" y="275"/>
                </a:cubicBezTo>
                <a:cubicBezTo>
                  <a:pt x="859" y="287"/>
                  <a:pt x="717" y="314"/>
                  <a:pt x="700" y="318"/>
                </a:cubicBezTo>
                <a:cubicBezTo>
                  <a:pt x="649" y="330"/>
                  <a:pt x="607" y="365"/>
                  <a:pt x="556" y="376"/>
                </a:cubicBezTo>
                <a:cubicBezTo>
                  <a:pt x="436" y="403"/>
                  <a:pt x="507" y="377"/>
                  <a:pt x="412" y="404"/>
                </a:cubicBezTo>
                <a:cubicBezTo>
                  <a:pt x="397" y="408"/>
                  <a:pt x="384" y="416"/>
                  <a:pt x="369" y="419"/>
                </a:cubicBezTo>
                <a:cubicBezTo>
                  <a:pt x="340" y="425"/>
                  <a:pt x="303" y="413"/>
                  <a:pt x="282" y="433"/>
                </a:cubicBezTo>
                <a:cubicBezTo>
                  <a:pt x="264" y="449"/>
                  <a:pt x="330" y="433"/>
                  <a:pt x="354" y="433"/>
                </a:cubicBezTo>
                <a:close/>
              </a:path>
            </a:pathLst>
          </a:custGeom>
          <a:solidFill>
            <a:srgbClr val="CC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45" name="任意多边形 8244"/>
          <p:cNvSpPr/>
          <p:nvPr/>
        </p:nvSpPr>
        <p:spPr>
          <a:xfrm rot="-344126">
            <a:off x="3081338" y="5805488"/>
            <a:ext cx="865187" cy="833437"/>
          </a:xfrm>
          <a:custGeom>
            <a:avLst/>
            <a:gdLst/>
            <a:ahLst/>
            <a:cxnLst/>
            <a:rect l="0" t="0" r="0" b="0"/>
            <a:pathLst>
              <a:path w="933" h="460">
                <a:moveTo>
                  <a:pt x="354" y="433"/>
                </a:moveTo>
                <a:cubicBezTo>
                  <a:pt x="277" y="460"/>
                  <a:pt x="344" y="449"/>
                  <a:pt x="268" y="419"/>
                </a:cubicBezTo>
                <a:cubicBezTo>
                  <a:pt x="212" y="396"/>
                  <a:pt x="95" y="361"/>
                  <a:pt x="95" y="361"/>
                </a:cubicBezTo>
                <a:cubicBezTo>
                  <a:pt x="57" y="305"/>
                  <a:pt x="0" y="263"/>
                  <a:pt x="52" y="188"/>
                </a:cubicBezTo>
                <a:cubicBezTo>
                  <a:pt x="72" y="160"/>
                  <a:pt x="138" y="131"/>
                  <a:pt x="138" y="131"/>
                </a:cubicBezTo>
                <a:cubicBezTo>
                  <a:pt x="143" y="112"/>
                  <a:pt x="133" y="77"/>
                  <a:pt x="153" y="73"/>
                </a:cubicBezTo>
                <a:cubicBezTo>
                  <a:pt x="219" y="60"/>
                  <a:pt x="287" y="91"/>
                  <a:pt x="354" y="88"/>
                </a:cubicBezTo>
                <a:cubicBezTo>
                  <a:pt x="434" y="84"/>
                  <a:pt x="537" y="27"/>
                  <a:pt x="613" y="1"/>
                </a:cubicBezTo>
                <a:cubicBezTo>
                  <a:pt x="676" y="6"/>
                  <a:pt x="740" y="0"/>
                  <a:pt x="801" y="16"/>
                </a:cubicBezTo>
                <a:cubicBezTo>
                  <a:pt x="818" y="20"/>
                  <a:pt x="818" y="46"/>
                  <a:pt x="829" y="59"/>
                </a:cubicBezTo>
                <a:cubicBezTo>
                  <a:pt x="862" y="98"/>
                  <a:pt x="876" y="104"/>
                  <a:pt x="916" y="131"/>
                </a:cubicBezTo>
                <a:cubicBezTo>
                  <a:pt x="921" y="145"/>
                  <a:pt x="933" y="159"/>
                  <a:pt x="930" y="174"/>
                </a:cubicBezTo>
                <a:cubicBezTo>
                  <a:pt x="927" y="191"/>
                  <a:pt x="909" y="202"/>
                  <a:pt x="901" y="217"/>
                </a:cubicBezTo>
                <a:cubicBezTo>
                  <a:pt x="890" y="236"/>
                  <a:pt x="889" y="261"/>
                  <a:pt x="873" y="275"/>
                </a:cubicBezTo>
                <a:cubicBezTo>
                  <a:pt x="859" y="287"/>
                  <a:pt x="717" y="314"/>
                  <a:pt x="700" y="318"/>
                </a:cubicBezTo>
                <a:cubicBezTo>
                  <a:pt x="649" y="330"/>
                  <a:pt x="607" y="365"/>
                  <a:pt x="556" y="376"/>
                </a:cubicBezTo>
                <a:cubicBezTo>
                  <a:pt x="436" y="403"/>
                  <a:pt x="507" y="377"/>
                  <a:pt x="412" y="404"/>
                </a:cubicBezTo>
                <a:cubicBezTo>
                  <a:pt x="397" y="408"/>
                  <a:pt x="384" y="416"/>
                  <a:pt x="369" y="419"/>
                </a:cubicBezTo>
                <a:cubicBezTo>
                  <a:pt x="340" y="425"/>
                  <a:pt x="303" y="413"/>
                  <a:pt x="282" y="433"/>
                </a:cubicBezTo>
                <a:cubicBezTo>
                  <a:pt x="264" y="449"/>
                  <a:pt x="330" y="433"/>
                  <a:pt x="354" y="433"/>
                </a:cubicBezTo>
                <a:close/>
              </a:path>
            </a:pathLst>
          </a:custGeom>
          <a:solidFill>
            <a:srgbClr val="CC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46" name="任意多边形 8245"/>
          <p:cNvSpPr/>
          <p:nvPr/>
        </p:nvSpPr>
        <p:spPr>
          <a:xfrm rot="2350463">
            <a:off x="4016375" y="5805488"/>
            <a:ext cx="865188" cy="833437"/>
          </a:xfrm>
          <a:custGeom>
            <a:avLst/>
            <a:gdLst/>
            <a:ahLst/>
            <a:cxnLst/>
            <a:rect l="0" t="0" r="0" b="0"/>
            <a:pathLst>
              <a:path w="933" h="460">
                <a:moveTo>
                  <a:pt x="354" y="433"/>
                </a:moveTo>
                <a:cubicBezTo>
                  <a:pt x="277" y="460"/>
                  <a:pt x="344" y="449"/>
                  <a:pt x="268" y="419"/>
                </a:cubicBezTo>
                <a:cubicBezTo>
                  <a:pt x="212" y="396"/>
                  <a:pt x="95" y="361"/>
                  <a:pt x="95" y="361"/>
                </a:cubicBezTo>
                <a:cubicBezTo>
                  <a:pt x="57" y="305"/>
                  <a:pt x="0" y="263"/>
                  <a:pt x="52" y="188"/>
                </a:cubicBezTo>
                <a:cubicBezTo>
                  <a:pt x="72" y="160"/>
                  <a:pt x="138" y="131"/>
                  <a:pt x="138" y="131"/>
                </a:cubicBezTo>
                <a:cubicBezTo>
                  <a:pt x="143" y="112"/>
                  <a:pt x="133" y="77"/>
                  <a:pt x="153" y="73"/>
                </a:cubicBezTo>
                <a:cubicBezTo>
                  <a:pt x="219" y="60"/>
                  <a:pt x="287" y="91"/>
                  <a:pt x="354" y="88"/>
                </a:cubicBezTo>
                <a:cubicBezTo>
                  <a:pt x="434" y="84"/>
                  <a:pt x="537" y="27"/>
                  <a:pt x="613" y="1"/>
                </a:cubicBezTo>
                <a:cubicBezTo>
                  <a:pt x="676" y="6"/>
                  <a:pt x="740" y="0"/>
                  <a:pt x="801" y="16"/>
                </a:cubicBezTo>
                <a:cubicBezTo>
                  <a:pt x="818" y="20"/>
                  <a:pt x="818" y="46"/>
                  <a:pt x="829" y="59"/>
                </a:cubicBezTo>
                <a:cubicBezTo>
                  <a:pt x="862" y="98"/>
                  <a:pt x="876" y="104"/>
                  <a:pt x="916" y="131"/>
                </a:cubicBezTo>
                <a:cubicBezTo>
                  <a:pt x="921" y="145"/>
                  <a:pt x="933" y="159"/>
                  <a:pt x="930" y="174"/>
                </a:cubicBezTo>
                <a:cubicBezTo>
                  <a:pt x="927" y="191"/>
                  <a:pt x="909" y="202"/>
                  <a:pt x="901" y="217"/>
                </a:cubicBezTo>
                <a:cubicBezTo>
                  <a:pt x="890" y="236"/>
                  <a:pt x="889" y="261"/>
                  <a:pt x="873" y="275"/>
                </a:cubicBezTo>
                <a:cubicBezTo>
                  <a:pt x="859" y="287"/>
                  <a:pt x="717" y="314"/>
                  <a:pt x="700" y="318"/>
                </a:cubicBezTo>
                <a:cubicBezTo>
                  <a:pt x="649" y="330"/>
                  <a:pt x="607" y="365"/>
                  <a:pt x="556" y="376"/>
                </a:cubicBezTo>
                <a:cubicBezTo>
                  <a:pt x="436" y="403"/>
                  <a:pt x="507" y="377"/>
                  <a:pt x="412" y="404"/>
                </a:cubicBezTo>
                <a:cubicBezTo>
                  <a:pt x="397" y="408"/>
                  <a:pt x="384" y="416"/>
                  <a:pt x="369" y="419"/>
                </a:cubicBezTo>
                <a:cubicBezTo>
                  <a:pt x="340" y="425"/>
                  <a:pt x="303" y="413"/>
                  <a:pt x="282" y="433"/>
                </a:cubicBezTo>
                <a:cubicBezTo>
                  <a:pt x="264" y="449"/>
                  <a:pt x="330" y="433"/>
                  <a:pt x="354" y="433"/>
                </a:cubicBezTo>
                <a:close/>
              </a:path>
            </a:pathLst>
          </a:custGeom>
          <a:solidFill>
            <a:srgbClr val="CC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47" name="任意多边形 8246"/>
          <p:cNvSpPr/>
          <p:nvPr/>
        </p:nvSpPr>
        <p:spPr>
          <a:xfrm>
            <a:off x="4881563" y="5734050"/>
            <a:ext cx="1079500" cy="895350"/>
          </a:xfrm>
          <a:custGeom>
            <a:avLst/>
            <a:gdLst/>
            <a:ahLst/>
            <a:cxnLst/>
            <a:rect l="0" t="0" r="0" b="0"/>
            <a:pathLst>
              <a:path w="933" h="460">
                <a:moveTo>
                  <a:pt x="354" y="433"/>
                </a:moveTo>
                <a:cubicBezTo>
                  <a:pt x="277" y="460"/>
                  <a:pt x="344" y="449"/>
                  <a:pt x="268" y="419"/>
                </a:cubicBezTo>
                <a:cubicBezTo>
                  <a:pt x="212" y="396"/>
                  <a:pt x="95" y="361"/>
                  <a:pt x="95" y="361"/>
                </a:cubicBezTo>
                <a:cubicBezTo>
                  <a:pt x="57" y="305"/>
                  <a:pt x="0" y="263"/>
                  <a:pt x="52" y="188"/>
                </a:cubicBezTo>
                <a:cubicBezTo>
                  <a:pt x="72" y="160"/>
                  <a:pt x="138" y="131"/>
                  <a:pt x="138" y="131"/>
                </a:cubicBezTo>
                <a:cubicBezTo>
                  <a:pt x="143" y="112"/>
                  <a:pt x="133" y="77"/>
                  <a:pt x="153" y="73"/>
                </a:cubicBezTo>
                <a:cubicBezTo>
                  <a:pt x="219" y="60"/>
                  <a:pt x="287" y="91"/>
                  <a:pt x="354" y="88"/>
                </a:cubicBezTo>
                <a:cubicBezTo>
                  <a:pt x="434" y="84"/>
                  <a:pt x="537" y="27"/>
                  <a:pt x="613" y="1"/>
                </a:cubicBezTo>
                <a:cubicBezTo>
                  <a:pt x="676" y="6"/>
                  <a:pt x="740" y="0"/>
                  <a:pt x="801" y="16"/>
                </a:cubicBezTo>
                <a:cubicBezTo>
                  <a:pt x="818" y="20"/>
                  <a:pt x="818" y="46"/>
                  <a:pt x="829" y="59"/>
                </a:cubicBezTo>
                <a:cubicBezTo>
                  <a:pt x="862" y="98"/>
                  <a:pt x="876" y="104"/>
                  <a:pt x="916" y="131"/>
                </a:cubicBezTo>
                <a:cubicBezTo>
                  <a:pt x="921" y="145"/>
                  <a:pt x="933" y="159"/>
                  <a:pt x="930" y="174"/>
                </a:cubicBezTo>
                <a:cubicBezTo>
                  <a:pt x="927" y="191"/>
                  <a:pt x="909" y="202"/>
                  <a:pt x="901" y="217"/>
                </a:cubicBezTo>
                <a:cubicBezTo>
                  <a:pt x="890" y="236"/>
                  <a:pt x="889" y="261"/>
                  <a:pt x="873" y="275"/>
                </a:cubicBezTo>
                <a:cubicBezTo>
                  <a:pt x="859" y="287"/>
                  <a:pt x="717" y="314"/>
                  <a:pt x="700" y="318"/>
                </a:cubicBezTo>
                <a:cubicBezTo>
                  <a:pt x="649" y="330"/>
                  <a:pt x="607" y="365"/>
                  <a:pt x="556" y="376"/>
                </a:cubicBezTo>
                <a:cubicBezTo>
                  <a:pt x="436" y="403"/>
                  <a:pt x="507" y="377"/>
                  <a:pt x="412" y="404"/>
                </a:cubicBezTo>
                <a:cubicBezTo>
                  <a:pt x="397" y="408"/>
                  <a:pt x="384" y="416"/>
                  <a:pt x="369" y="419"/>
                </a:cubicBezTo>
                <a:cubicBezTo>
                  <a:pt x="340" y="425"/>
                  <a:pt x="303" y="413"/>
                  <a:pt x="282" y="433"/>
                </a:cubicBezTo>
                <a:cubicBezTo>
                  <a:pt x="264" y="449"/>
                  <a:pt x="330" y="433"/>
                  <a:pt x="354" y="433"/>
                </a:cubicBezTo>
                <a:close/>
              </a:path>
            </a:pathLst>
          </a:custGeom>
          <a:solidFill>
            <a:srgbClr val="CC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48" name="任意多边形 8247"/>
          <p:cNvSpPr/>
          <p:nvPr/>
        </p:nvSpPr>
        <p:spPr>
          <a:xfrm rot="273209">
            <a:off x="6113463" y="5661025"/>
            <a:ext cx="865187" cy="1049338"/>
          </a:xfrm>
          <a:custGeom>
            <a:avLst/>
            <a:gdLst/>
            <a:ahLst/>
            <a:cxnLst/>
            <a:rect l="0" t="0" r="0" b="0"/>
            <a:pathLst>
              <a:path w="933" h="460">
                <a:moveTo>
                  <a:pt x="354" y="433"/>
                </a:moveTo>
                <a:cubicBezTo>
                  <a:pt x="277" y="460"/>
                  <a:pt x="344" y="449"/>
                  <a:pt x="268" y="419"/>
                </a:cubicBezTo>
                <a:cubicBezTo>
                  <a:pt x="212" y="396"/>
                  <a:pt x="95" y="361"/>
                  <a:pt x="95" y="361"/>
                </a:cubicBezTo>
                <a:cubicBezTo>
                  <a:pt x="57" y="305"/>
                  <a:pt x="0" y="263"/>
                  <a:pt x="52" y="188"/>
                </a:cubicBezTo>
                <a:cubicBezTo>
                  <a:pt x="72" y="160"/>
                  <a:pt x="138" y="131"/>
                  <a:pt x="138" y="131"/>
                </a:cubicBezTo>
                <a:cubicBezTo>
                  <a:pt x="143" y="112"/>
                  <a:pt x="133" y="77"/>
                  <a:pt x="153" y="73"/>
                </a:cubicBezTo>
                <a:cubicBezTo>
                  <a:pt x="219" y="60"/>
                  <a:pt x="287" y="91"/>
                  <a:pt x="354" y="88"/>
                </a:cubicBezTo>
                <a:cubicBezTo>
                  <a:pt x="434" y="84"/>
                  <a:pt x="537" y="27"/>
                  <a:pt x="613" y="1"/>
                </a:cubicBezTo>
                <a:cubicBezTo>
                  <a:pt x="676" y="6"/>
                  <a:pt x="740" y="0"/>
                  <a:pt x="801" y="16"/>
                </a:cubicBezTo>
                <a:cubicBezTo>
                  <a:pt x="818" y="20"/>
                  <a:pt x="818" y="46"/>
                  <a:pt x="829" y="59"/>
                </a:cubicBezTo>
                <a:cubicBezTo>
                  <a:pt x="862" y="98"/>
                  <a:pt x="876" y="104"/>
                  <a:pt x="916" y="131"/>
                </a:cubicBezTo>
                <a:cubicBezTo>
                  <a:pt x="921" y="145"/>
                  <a:pt x="933" y="159"/>
                  <a:pt x="930" y="174"/>
                </a:cubicBezTo>
                <a:cubicBezTo>
                  <a:pt x="927" y="191"/>
                  <a:pt x="909" y="202"/>
                  <a:pt x="901" y="217"/>
                </a:cubicBezTo>
                <a:cubicBezTo>
                  <a:pt x="890" y="236"/>
                  <a:pt x="889" y="261"/>
                  <a:pt x="873" y="275"/>
                </a:cubicBezTo>
                <a:cubicBezTo>
                  <a:pt x="859" y="287"/>
                  <a:pt x="717" y="314"/>
                  <a:pt x="700" y="318"/>
                </a:cubicBezTo>
                <a:cubicBezTo>
                  <a:pt x="649" y="330"/>
                  <a:pt x="607" y="365"/>
                  <a:pt x="556" y="376"/>
                </a:cubicBezTo>
                <a:cubicBezTo>
                  <a:pt x="436" y="403"/>
                  <a:pt x="507" y="377"/>
                  <a:pt x="412" y="404"/>
                </a:cubicBezTo>
                <a:cubicBezTo>
                  <a:pt x="397" y="408"/>
                  <a:pt x="384" y="416"/>
                  <a:pt x="369" y="419"/>
                </a:cubicBezTo>
                <a:cubicBezTo>
                  <a:pt x="340" y="425"/>
                  <a:pt x="303" y="413"/>
                  <a:pt x="282" y="433"/>
                </a:cubicBezTo>
                <a:cubicBezTo>
                  <a:pt x="264" y="449"/>
                  <a:pt x="330" y="433"/>
                  <a:pt x="354" y="433"/>
                </a:cubicBezTo>
                <a:close/>
              </a:path>
            </a:pathLst>
          </a:custGeom>
          <a:solidFill>
            <a:srgbClr val="CC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49" name="任意多边形 8248"/>
          <p:cNvSpPr/>
          <p:nvPr/>
        </p:nvSpPr>
        <p:spPr>
          <a:xfrm rot="3011241">
            <a:off x="7115175" y="5589588"/>
            <a:ext cx="863600" cy="831850"/>
          </a:xfrm>
          <a:custGeom>
            <a:avLst/>
            <a:gdLst/>
            <a:ahLst/>
            <a:cxnLst/>
            <a:rect l="0" t="0" r="0" b="0"/>
            <a:pathLst>
              <a:path w="933" h="460">
                <a:moveTo>
                  <a:pt x="354" y="433"/>
                </a:moveTo>
                <a:cubicBezTo>
                  <a:pt x="277" y="460"/>
                  <a:pt x="344" y="449"/>
                  <a:pt x="268" y="419"/>
                </a:cubicBezTo>
                <a:cubicBezTo>
                  <a:pt x="212" y="396"/>
                  <a:pt x="95" y="361"/>
                  <a:pt x="95" y="361"/>
                </a:cubicBezTo>
                <a:cubicBezTo>
                  <a:pt x="57" y="305"/>
                  <a:pt x="0" y="263"/>
                  <a:pt x="52" y="188"/>
                </a:cubicBezTo>
                <a:cubicBezTo>
                  <a:pt x="72" y="160"/>
                  <a:pt x="138" y="131"/>
                  <a:pt x="138" y="131"/>
                </a:cubicBezTo>
                <a:cubicBezTo>
                  <a:pt x="143" y="112"/>
                  <a:pt x="133" y="77"/>
                  <a:pt x="153" y="73"/>
                </a:cubicBezTo>
                <a:cubicBezTo>
                  <a:pt x="219" y="60"/>
                  <a:pt x="287" y="91"/>
                  <a:pt x="354" y="88"/>
                </a:cubicBezTo>
                <a:cubicBezTo>
                  <a:pt x="434" y="84"/>
                  <a:pt x="537" y="27"/>
                  <a:pt x="613" y="1"/>
                </a:cubicBezTo>
                <a:cubicBezTo>
                  <a:pt x="676" y="6"/>
                  <a:pt x="740" y="0"/>
                  <a:pt x="801" y="16"/>
                </a:cubicBezTo>
                <a:cubicBezTo>
                  <a:pt x="818" y="20"/>
                  <a:pt x="818" y="46"/>
                  <a:pt x="829" y="59"/>
                </a:cubicBezTo>
                <a:cubicBezTo>
                  <a:pt x="862" y="98"/>
                  <a:pt x="876" y="104"/>
                  <a:pt x="916" y="131"/>
                </a:cubicBezTo>
                <a:cubicBezTo>
                  <a:pt x="921" y="145"/>
                  <a:pt x="933" y="159"/>
                  <a:pt x="930" y="174"/>
                </a:cubicBezTo>
                <a:cubicBezTo>
                  <a:pt x="927" y="191"/>
                  <a:pt x="909" y="202"/>
                  <a:pt x="901" y="217"/>
                </a:cubicBezTo>
                <a:cubicBezTo>
                  <a:pt x="890" y="236"/>
                  <a:pt x="889" y="261"/>
                  <a:pt x="873" y="275"/>
                </a:cubicBezTo>
                <a:cubicBezTo>
                  <a:pt x="859" y="287"/>
                  <a:pt x="717" y="314"/>
                  <a:pt x="700" y="318"/>
                </a:cubicBezTo>
                <a:cubicBezTo>
                  <a:pt x="649" y="330"/>
                  <a:pt x="607" y="365"/>
                  <a:pt x="556" y="376"/>
                </a:cubicBezTo>
                <a:cubicBezTo>
                  <a:pt x="436" y="403"/>
                  <a:pt x="507" y="377"/>
                  <a:pt x="412" y="404"/>
                </a:cubicBezTo>
                <a:cubicBezTo>
                  <a:pt x="397" y="408"/>
                  <a:pt x="384" y="416"/>
                  <a:pt x="369" y="419"/>
                </a:cubicBezTo>
                <a:cubicBezTo>
                  <a:pt x="340" y="425"/>
                  <a:pt x="303" y="413"/>
                  <a:pt x="282" y="433"/>
                </a:cubicBezTo>
                <a:cubicBezTo>
                  <a:pt x="264" y="449"/>
                  <a:pt x="330" y="433"/>
                  <a:pt x="354" y="433"/>
                </a:cubicBezTo>
                <a:close/>
              </a:path>
            </a:pathLst>
          </a:custGeom>
          <a:solidFill>
            <a:srgbClr val="CC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250" name="任意多边形 8249"/>
          <p:cNvSpPr/>
          <p:nvPr/>
        </p:nvSpPr>
        <p:spPr>
          <a:xfrm rot="-344126">
            <a:off x="8112125" y="5476875"/>
            <a:ext cx="1439863" cy="976313"/>
          </a:xfrm>
          <a:custGeom>
            <a:avLst/>
            <a:gdLst/>
            <a:ahLst/>
            <a:cxnLst/>
            <a:rect l="0" t="0" r="0" b="0"/>
            <a:pathLst>
              <a:path w="933" h="460">
                <a:moveTo>
                  <a:pt x="354" y="433"/>
                </a:moveTo>
                <a:cubicBezTo>
                  <a:pt x="277" y="460"/>
                  <a:pt x="344" y="449"/>
                  <a:pt x="268" y="419"/>
                </a:cubicBezTo>
                <a:cubicBezTo>
                  <a:pt x="212" y="396"/>
                  <a:pt x="95" y="361"/>
                  <a:pt x="95" y="361"/>
                </a:cubicBezTo>
                <a:cubicBezTo>
                  <a:pt x="57" y="305"/>
                  <a:pt x="0" y="263"/>
                  <a:pt x="52" y="188"/>
                </a:cubicBezTo>
                <a:cubicBezTo>
                  <a:pt x="72" y="160"/>
                  <a:pt x="138" y="131"/>
                  <a:pt x="138" y="131"/>
                </a:cubicBezTo>
                <a:cubicBezTo>
                  <a:pt x="143" y="112"/>
                  <a:pt x="133" y="77"/>
                  <a:pt x="153" y="73"/>
                </a:cubicBezTo>
                <a:cubicBezTo>
                  <a:pt x="219" y="60"/>
                  <a:pt x="287" y="91"/>
                  <a:pt x="354" y="88"/>
                </a:cubicBezTo>
                <a:cubicBezTo>
                  <a:pt x="434" y="84"/>
                  <a:pt x="537" y="27"/>
                  <a:pt x="613" y="1"/>
                </a:cubicBezTo>
                <a:cubicBezTo>
                  <a:pt x="676" y="6"/>
                  <a:pt x="740" y="0"/>
                  <a:pt x="801" y="16"/>
                </a:cubicBezTo>
                <a:cubicBezTo>
                  <a:pt x="818" y="20"/>
                  <a:pt x="818" y="46"/>
                  <a:pt x="829" y="59"/>
                </a:cubicBezTo>
                <a:cubicBezTo>
                  <a:pt x="862" y="98"/>
                  <a:pt x="876" y="104"/>
                  <a:pt x="916" y="131"/>
                </a:cubicBezTo>
                <a:cubicBezTo>
                  <a:pt x="921" y="145"/>
                  <a:pt x="933" y="159"/>
                  <a:pt x="930" y="174"/>
                </a:cubicBezTo>
                <a:cubicBezTo>
                  <a:pt x="927" y="191"/>
                  <a:pt x="909" y="202"/>
                  <a:pt x="901" y="217"/>
                </a:cubicBezTo>
                <a:cubicBezTo>
                  <a:pt x="890" y="236"/>
                  <a:pt x="889" y="261"/>
                  <a:pt x="873" y="275"/>
                </a:cubicBezTo>
                <a:cubicBezTo>
                  <a:pt x="859" y="287"/>
                  <a:pt x="717" y="314"/>
                  <a:pt x="700" y="318"/>
                </a:cubicBezTo>
                <a:cubicBezTo>
                  <a:pt x="649" y="330"/>
                  <a:pt x="607" y="365"/>
                  <a:pt x="556" y="376"/>
                </a:cubicBezTo>
                <a:cubicBezTo>
                  <a:pt x="436" y="403"/>
                  <a:pt x="507" y="377"/>
                  <a:pt x="412" y="404"/>
                </a:cubicBezTo>
                <a:cubicBezTo>
                  <a:pt x="397" y="408"/>
                  <a:pt x="384" y="416"/>
                  <a:pt x="369" y="419"/>
                </a:cubicBezTo>
                <a:cubicBezTo>
                  <a:pt x="340" y="425"/>
                  <a:pt x="303" y="413"/>
                  <a:pt x="282" y="433"/>
                </a:cubicBezTo>
                <a:cubicBezTo>
                  <a:pt x="264" y="449"/>
                  <a:pt x="330" y="433"/>
                  <a:pt x="354" y="433"/>
                </a:cubicBezTo>
                <a:close/>
              </a:path>
            </a:pathLst>
          </a:custGeom>
          <a:solidFill>
            <a:srgbClr val="CC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33" name="矩形 8242"/>
          <p:cNvSpPr>
            <a:spLocks noChangeArrowheads="1"/>
          </p:cNvSpPr>
          <p:nvPr/>
        </p:nvSpPr>
        <p:spPr bwMode="auto">
          <a:xfrm>
            <a:off x="-15875" y="998538"/>
            <a:ext cx="9921875" cy="4375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8" name="文本框 8197"/>
          <p:cNvSpPr txBox="1"/>
          <p:nvPr/>
        </p:nvSpPr>
        <p:spPr>
          <a:xfrm>
            <a:off x="849313" y="1158875"/>
            <a:ext cx="26781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四九（         ）</a:t>
            </a:r>
          </a:p>
        </p:txBody>
      </p:sp>
      <p:sp>
        <p:nvSpPr>
          <p:cNvPr id="8199" name="文本框 8198"/>
          <p:cNvSpPr txBox="1"/>
          <p:nvPr/>
        </p:nvSpPr>
        <p:spPr>
          <a:xfrm>
            <a:off x="3946525" y="1158875"/>
            <a:ext cx="26781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五九（         ）</a:t>
            </a:r>
          </a:p>
        </p:txBody>
      </p:sp>
      <p:sp>
        <p:nvSpPr>
          <p:cNvPr id="8200" name="文本框 8199"/>
          <p:cNvSpPr txBox="1"/>
          <p:nvPr/>
        </p:nvSpPr>
        <p:spPr>
          <a:xfrm>
            <a:off x="6981825" y="1158875"/>
            <a:ext cx="26781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八九（         ）</a:t>
            </a:r>
          </a:p>
        </p:txBody>
      </p:sp>
      <p:grpSp>
        <p:nvGrpSpPr>
          <p:cNvPr id="26637" name="组合 8239"/>
          <p:cNvGrpSpPr>
            <a:grpSpLocks/>
          </p:cNvGrpSpPr>
          <p:nvPr/>
        </p:nvGrpSpPr>
        <p:grpSpPr bwMode="auto">
          <a:xfrm>
            <a:off x="728663" y="1749425"/>
            <a:ext cx="2887662" cy="2749550"/>
            <a:chOff x="459" y="1102"/>
            <a:chExt cx="1819" cy="1732"/>
          </a:xfrm>
        </p:grpSpPr>
        <p:sp>
          <p:nvSpPr>
            <p:cNvPr id="26675" name="矩形 8213"/>
            <p:cNvSpPr>
              <a:spLocks noChangeArrowheads="1"/>
            </p:cNvSpPr>
            <p:nvPr/>
          </p:nvSpPr>
          <p:spPr bwMode="auto">
            <a:xfrm>
              <a:off x="459" y="1102"/>
              <a:ext cx="1629" cy="17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文本框 8201"/>
            <p:cNvSpPr txBox="1">
              <a:spLocks noChangeArrowheads="1"/>
            </p:cNvSpPr>
            <p:nvPr/>
          </p:nvSpPr>
          <p:spPr bwMode="auto">
            <a:xfrm>
              <a:off x="676" y="1135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4</a:t>
              </a:r>
              <a:r>
                <a:rPr lang="en-US" altLang="zh-CN" sz="3600">
                  <a:latin typeface="Arial Black" pitchFamily="34" charset="0"/>
                  <a:ea typeface="楷体_GB2312"/>
                  <a:cs typeface="楷体_GB2312"/>
                </a:rPr>
                <a:t>×</a:t>
              </a:r>
              <a:r>
                <a:rPr lang="en-US" altLang="zh-CN" sz="3600">
                  <a:latin typeface="Arial Black" pitchFamily="34" charset="0"/>
                </a:rPr>
                <a:t>9=</a:t>
              </a:r>
            </a:p>
          </p:txBody>
        </p:sp>
        <p:sp>
          <p:nvSpPr>
            <p:cNvPr id="26677" name="文本框 8202"/>
            <p:cNvSpPr txBox="1">
              <a:spLocks noChangeArrowheads="1"/>
            </p:cNvSpPr>
            <p:nvPr/>
          </p:nvSpPr>
          <p:spPr bwMode="auto">
            <a:xfrm>
              <a:off x="486" y="2430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36</a:t>
              </a:r>
              <a:r>
                <a:rPr lang="en-US" altLang="zh-CN" sz="3600">
                  <a:latin typeface="Verdana" pitchFamily="34" charset="0"/>
                </a:rPr>
                <a:t>÷</a:t>
              </a:r>
              <a:r>
                <a:rPr lang="en-US" altLang="zh-CN" sz="3600">
                  <a:latin typeface="Arial Black" pitchFamily="34" charset="0"/>
                </a:rPr>
                <a:t>9=</a:t>
              </a:r>
            </a:p>
          </p:txBody>
        </p:sp>
        <p:sp>
          <p:nvSpPr>
            <p:cNvPr id="26678" name="文本框 8203"/>
            <p:cNvSpPr txBox="1">
              <a:spLocks noChangeArrowheads="1"/>
            </p:cNvSpPr>
            <p:nvPr/>
          </p:nvSpPr>
          <p:spPr bwMode="auto">
            <a:xfrm>
              <a:off x="676" y="1519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9</a:t>
              </a:r>
              <a:r>
                <a:rPr lang="en-US" altLang="zh-CN" sz="3600">
                  <a:latin typeface="Arial Black" pitchFamily="34" charset="0"/>
                  <a:ea typeface="楷体_GB2312"/>
                  <a:cs typeface="楷体_GB2312"/>
                </a:rPr>
                <a:t>×</a:t>
              </a:r>
              <a:r>
                <a:rPr lang="en-US" altLang="zh-CN" sz="3600">
                  <a:latin typeface="Arial Black" pitchFamily="34" charset="0"/>
                </a:rPr>
                <a:t>4=</a:t>
              </a:r>
            </a:p>
          </p:txBody>
        </p:sp>
        <p:sp>
          <p:nvSpPr>
            <p:cNvPr id="26679" name="文本框 8204"/>
            <p:cNvSpPr txBox="1">
              <a:spLocks noChangeArrowheads="1"/>
            </p:cNvSpPr>
            <p:nvPr/>
          </p:nvSpPr>
          <p:spPr bwMode="auto">
            <a:xfrm>
              <a:off x="501" y="1998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36</a:t>
              </a:r>
              <a:r>
                <a:rPr lang="en-US" altLang="zh-CN" sz="3600">
                  <a:latin typeface="Verdana" pitchFamily="34" charset="0"/>
                </a:rPr>
                <a:t>÷</a:t>
              </a:r>
              <a:r>
                <a:rPr lang="en-US" altLang="zh-CN" sz="3600">
                  <a:latin typeface="Arial Black" pitchFamily="34" charset="0"/>
                </a:rPr>
                <a:t>4=</a:t>
              </a:r>
            </a:p>
          </p:txBody>
        </p:sp>
      </p:grpSp>
      <p:grpSp>
        <p:nvGrpSpPr>
          <p:cNvPr id="26638" name="组合 8240"/>
          <p:cNvGrpSpPr>
            <a:grpSpLocks/>
          </p:cNvGrpSpPr>
          <p:nvPr/>
        </p:nvGrpSpPr>
        <p:grpSpPr bwMode="auto">
          <a:xfrm>
            <a:off x="3681413" y="1700213"/>
            <a:ext cx="2844800" cy="2784475"/>
            <a:chOff x="2319" y="1071"/>
            <a:chExt cx="1792" cy="1754"/>
          </a:xfrm>
        </p:grpSpPr>
        <p:sp>
          <p:nvSpPr>
            <p:cNvPr id="26670" name="矩形 8216"/>
            <p:cNvSpPr>
              <a:spLocks noChangeArrowheads="1"/>
            </p:cNvSpPr>
            <p:nvPr/>
          </p:nvSpPr>
          <p:spPr bwMode="auto">
            <a:xfrm>
              <a:off x="2334" y="1093"/>
              <a:ext cx="1629" cy="17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1" name="文本框 8205"/>
            <p:cNvSpPr txBox="1">
              <a:spLocks noChangeArrowheads="1"/>
            </p:cNvSpPr>
            <p:nvPr/>
          </p:nvSpPr>
          <p:spPr bwMode="auto">
            <a:xfrm>
              <a:off x="2509" y="1071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5</a:t>
              </a:r>
              <a:r>
                <a:rPr lang="en-US" altLang="zh-CN" sz="3600">
                  <a:latin typeface="Arial Black" pitchFamily="34" charset="0"/>
                  <a:ea typeface="楷体_GB2312"/>
                  <a:cs typeface="楷体_GB2312"/>
                </a:rPr>
                <a:t>×</a:t>
              </a:r>
              <a:r>
                <a:rPr lang="en-US" altLang="zh-CN" sz="3600">
                  <a:latin typeface="Arial Black" pitchFamily="34" charset="0"/>
                </a:rPr>
                <a:t>9=</a:t>
              </a:r>
            </a:p>
          </p:txBody>
        </p:sp>
        <p:sp>
          <p:nvSpPr>
            <p:cNvPr id="26672" name="文本框 8206"/>
            <p:cNvSpPr txBox="1">
              <a:spLocks noChangeArrowheads="1"/>
            </p:cNvSpPr>
            <p:nvPr/>
          </p:nvSpPr>
          <p:spPr bwMode="auto">
            <a:xfrm>
              <a:off x="2319" y="2366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45</a:t>
              </a:r>
              <a:r>
                <a:rPr lang="en-US" altLang="zh-CN" sz="3600">
                  <a:latin typeface="Verdana" pitchFamily="34" charset="0"/>
                </a:rPr>
                <a:t>÷</a:t>
              </a:r>
              <a:r>
                <a:rPr lang="en-US" altLang="zh-CN" sz="3600">
                  <a:latin typeface="Arial Black" pitchFamily="34" charset="0"/>
                </a:rPr>
                <a:t>9=</a:t>
              </a:r>
            </a:p>
          </p:txBody>
        </p:sp>
        <p:sp>
          <p:nvSpPr>
            <p:cNvPr id="26673" name="文本框 8207"/>
            <p:cNvSpPr txBox="1">
              <a:spLocks noChangeArrowheads="1"/>
            </p:cNvSpPr>
            <p:nvPr/>
          </p:nvSpPr>
          <p:spPr bwMode="auto">
            <a:xfrm>
              <a:off x="2509" y="1455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9</a:t>
              </a:r>
              <a:r>
                <a:rPr lang="en-US" altLang="zh-CN" sz="3600">
                  <a:latin typeface="Arial Black" pitchFamily="34" charset="0"/>
                  <a:ea typeface="楷体_GB2312"/>
                  <a:cs typeface="楷体_GB2312"/>
                </a:rPr>
                <a:t>×</a:t>
              </a:r>
              <a:r>
                <a:rPr lang="en-US" altLang="zh-CN" sz="3600">
                  <a:latin typeface="Arial Black" pitchFamily="34" charset="0"/>
                </a:rPr>
                <a:t>5=</a:t>
              </a:r>
            </a:p>
          </p:txBody>
        </p:sp>
        <p:sp>
          <p:nvSpPr>
            <p:cNvPr id="26674" name="文本框 8208"/>
            <p:cNvSpPr txBox="1">
              <a:spLocks noChangeArrowheads="1"/>
            </p:cNvSpPr>
            <p:nvPr/>
          </p:nvSpPr>
          <p:spPr bwMode="auto">
            <a:xfrm>
              <a:off x="2334" y="1934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45</a:t>
              </a:r>
              <a:r>
                <a:rPr lang="en-US" altLang="zh-CN" sz="3600">
                  <a:latin typeface="Verdana" pitchFamily="34" charset="0"/>
                </a:rPr>
                <a:t>÷</a:t>
              </a:r>
              <a:r>
                <a:rPr lang="en-US" altLang="zh-CN" sz="3600">
                  <a:latin typeface="Arial Black" pitchFamily="34" charset="0"/>
                </a:rPr>
                <a:t>5=</a:t>
              </a:r>
            </a:p>
          </p:txBody>
        </p:sp>
      </p:grpSp>
      <p:grpSp>
        <p:nvGrpSpPr>
          <p:cNvPr id="26639" name="组合 8241"/>
          <p:cNvGrpSpPr>
            <a:grpSpLocks/>
          </p:cNvGrpSpPr>
          <p:nvPr/>
        </p:nvGrpSpPr>
        <p:grpSpPr bwMode="auto">
          <a:xfrm>
            <a:off x="6783388" y="1700213"/>
            <a:ext cx="2844800" cy="2749550"/>
            <a:chOff x="4273" y="1071"/>
            <a:chExt cx="1792" cy="1732"/>
          </a:xfrm>
        </p:grpSpPr>
        <p:sp>
          <p:nvSpPr>
            <p:cNvPr id="26665" name="矩形 8217"/>
            <p:cNvSpPr>
              <a:spLocks noChangeArrowheads="1"/>
            </p:cNvSpPr>
            <p:nvPr/>
          </p:nvSpPr>
          <p:spPr bwMode="auto">
            <a:xfrm>
              <a:off x="4288" y="1071"/>
              <a:ext cx="1629" cy="17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6" name="文本框 8209"/>
            <p:cNvSpPr txBox="1">
              <a:spLocks noChangeArrowheads="1"/>
            </p:cNvSpPr>
            <p:nvPr/>
          </p:nvSpPr>
          <p:spPr bwMode="auto">
            <a:xfrm>
              <a:off x="4463" y="1102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8</a:t>
              </a:r>
              <a:r>
                <a:rPr lang="en-US" altLang="zh-CN" sz="3600">
                  <a:latin typeface="Arial Black" pitchFamily="34" charset="0"/>
                  <a:ea typeface="楷体_GB2312"/>
                  <a:cs typeface="楷体_GB2312"/>
                </a:rPr>
                <a:t>×</a:t>
              </a:r>
              <a:r>
                <a:rPr lang="en-US" altLang="zh-CN" sz="3600">
                  <a:latin typeface="Arial Black" pitchFamily="34" charset="0"/>
                </a:rPr>
                <a:t>9=</a:t>
              </a:r>
            </a:p>
          </p:txBody>
        </p:sp>
        <p:sp>
          <p:nvSpPr>
            <p:cNvPr id="26667" name="文本框 8210"/>
            <p:cNvSpPr txBox="1">
              <a:spLocks noChangeArrowheads="1"/>
            </p:cNvSpPr>
            <p:nvPr/>
          </p:nvSpPr>
          <p:spPr bwMode="auto">
            <a:xfrm>
              <a:off x="4273" y="2397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72</a:t>
              </a:r>
              <a:r>
                <a:rPr lang="en-US" altLang="zh-CN" sz="3600">
                  <a:latin typeface="Verdana" pitchFamily="34" charset="0"/>
                </a:rPr>
                <a:t>÷</a:t>
              </a:r>
              <a:r>
                <a:rPr lang="en-US" altLang="zh-CN" sz="3600">
                  <a:latin typeface="Arial Black" pitchFamily="34" charset="0"/>
                </a:rPr>
                <a:t>9=</a:t>
              </a:r>
            </a:p>
          </p:txBody>
        </p:sp>
        <p:sp>
          <p:nvSpPr>
            <p:cNvPr id="26668" name="文本框 8211"/>
            <p:cNvSpPr txBox="1">
              <a:spLocks noChangeArrowheads="1"/>
            </p:cNvSpPr>
            <p:nvPr/>
          </p:nvSpPr>
          <p:spPr bwMode="auto">
            <a:xfrm>
              <a:off x="4463" y="1486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9</a:t>
              </a:r>
              <a:r>
                <a:rPr lang="en-US" altLang="zh-CN" sz="3600">
                  <a:latin typeface="Arial Black" pitchFamily="34" charset="0"/>
                  <a:ea typeface="楷体_GB2312"/>
                  <a:cs typeface="楷体_GB2312"/>
                </a:rPr>
                <a:t>×</a:t>
              </a:r>
              <a:r>
                <a:rPr lang="en-US" altLang="zh-CN" sz="3600">
                  <a:latin typeface="Arial Black" pitchFamily="34" charset="0"/>
                </a:rPr>
                <a:t>8=</a:t>
              </a:r>
            </a:p>
          </p:txBody>
        </p:sp>
        <p:sp>
          <p:nvSpPr>
            <p:cNvPr id="26669" name="文本框 8212"/>
            <p:cNvSpPr txBox="1">
              <a:spLocks noChangeArrowheads="1"/>
            </p:cNvSpPr>
            <p:nvPr/>
          </p:nvSpPr>
          <p:spPr bwMode="auto">
            <a:xfrm>
              <a:off x="4288" y="1965"/>
              <a:ext cx="1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>
                  <a:latin typeface="Arial Black" pitchFamily="34" charset="0"/>
                </a:rPr>
                <a:t>72</a:t>
              </a:r>
              <a:r>
                <a:rPr lang="en-US" altLang="zh-CN" sz="3600">
                  <a:latin typeface="Verdana" pitchFamily="34" charset="0"/>
                </a:rPr>
                <a:t>÷</a:t>
              </a:r>
              <a:r>
                <a:rPr lang="en-US" altLang="zh-CN" sz="3600">
                  <a:latin typeface="Arial Black" pitchFamily="34" charset="0"/>
                </a:rPr>
                <a:t>8=</a:t>
              </a:r>
            </a:p>
          </p:txBody>
        </p:sp>
      </p:grpSp>
      <p:sp>
        <p:nvSpPr>
          <p:cNvPr id="8223" name="文本框 8222"/>
          <p:cNvSpPr txBox="1">
            <a:spLocks noChangeArrowheads="1"/>
          </p:cNvSpPr>
          <p:nvPr/>
        </p:nvSpPr>
        <p:spPr bwMode="auto">
          <a:xfrm>
            <a:off x="2544763" y="1801813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36</a:t>
            </a:r>
          </a:p>
        </p:txBody>
      </p:sp>
      <p:sp>
        <p:nvSpPr>
          <p:cNvPr id="8224" name="文本框 8223"/>
          <p:cNvSpPr txBox="1">
            <a:spLocks noChangeArrowheads="1"/>
          </p:cNvSpPr>
          <p:nvPr/>
        </p:nvSpPr>
        <p:spPr bwMode="auto">
          <a:xfrm>
            <a:off x="2544763" y="241300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36</a:t>
            </a:r>
          </a:p>
        </p:txBody>
      </p:sp>
      <p:sp>
        <p:nvSpPr>
          <p:cNvPr id="8225" name="文本框 8224"/>
          <p:cNvSpPr txBox="1">
            <a:spLocks noChangeArrowheads="1"/>
          </p:cNvSpPr>
          <p:nvPr/>
        </p:nvSpPr>
        <p:spPr bwMode="auto">
          <a:xfrm>
            <a:off x="2544763" y="317182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8226" name="文本框 8225"/>
          <p:cNvSpPr txBox="1">
            <a:spLocks noChangeArrowheads="1"/>
          </p:cNvSpPr>
          <p:nvPr/>
        </p:nvSpPr>
        <p:spPr bwMode="auto">
          <a:xfrm>
            <a:off x="2520950" y="381317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8227" name="文本框 8226"/>
          <p:cNvSpPr txBox="1">
            <a:spLocks noChangeArrowheads="1"/>
          </p:cNvSpPr>
          <p:nvPr/>
        </p:nvSpPr>
        <p:spPr bwMode="auto">
          <a:xfrm>
            <a:off x="5449888" y="1712913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45</a:t>
            </a:r>
          </a:p>
        </p:txBody>
      </p:sp>
      <p:sp>
        <p:nvSpPr>
          <p:cNvPr id="8228" name="文本框 8227"/>
          <p:cNvSpPr txBox="1">
            <a:spLocks noChangeArrowheads="1"/>
          </p:cNvSpPr>
          <p:nvPr/>
        </p:nvSpPr>
        <p:spPr bwMode="auto">
          <a:xfrm>
            <a:off x="5449888" y="2324100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45</a:t>
            </a:r>
          </a:p>
        </p:txBody>
      </p:sp>
      <p:sp>
        <p:nvSpPr>
          <p:cNvPr id="8229" name="文本框 8228"/>
          <p:cNvSpPr txBox="1">
            <a:spLocks noChangeArrowheads="1"/>
          </p:cNvSpPr>
          <p:nvPr/>
        </p:nvSpPr>
        <p:spPr bwMode="auto">
          <a:xfrm>
            <a:off x="5449888" y="3082925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8230" name="文本框 8229"/>
          <p:cNvSpPr txBox="1">
            <a:spLocks noChangeArrowheads="1"/>
          </p:cNvSpPr>
          <p:nvPr/>
        </p:nvSpPr>
        <p:spPr bwMode="auto">
          <a:xfrm>
            <a:off x="5426075" y="37957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8231" name="文本框 8230"/>
          <p:cNvSpPr txBox="1">
            <a:spLocks noChangeArrowheads="1"/>
          </p:cNvSpPr>
          <p:nvPr/>
        </p:nvSpPr>
        <p:spPr bwMode="auto">
          <a:xfrm>
            <a:off x="8555038" y="1749425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72</a:t>
            </a:r>
          </a:p>
        </p:txBody>
      </p:sp>
      <p:sp>
        <p:nvSpPr>
          <p:cNvPr id="8232" name="文本框 8231"/>
          <p:cNvSpPr txBox="1">
            <a:spLocks noChangeArrowheads="1"/>
          </p:cNvSpPr>
          <p:nvPr/>
        </p:nvSpPr>
        <p:spPr bwMode="auto">
          <a:xfrm>
            <a:off x="8555038" y="2360613"/>
            <a:ext cx="79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72</a:t>
            </a:r>
          </a:p>
        </p:txBody>
      </p:sp>
      <p:sp>
        <p:nvSpPr>
          <p:cNvPr id="8233" name="文本框 8232"/>
          <p:cNvSpPr txBox="1">
            <a:spLocks noChangeArrowheads="1"/>
          </p:cNvSpPr>
          <p:nvPr/>
        </p:nvSpPr>
        <p:spPr bwMode="auto">
          <a:xfrm>
            <a:off x="8555038" y="3119438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8234" name="文本框 8233"/>
          <p:cNvSpPr txBox="1">
            <a:spLocks noChangeArrowheads="1"/>
          </p:cNvSpPr>
          <p:nvPr/>
        </p:nvSpPr>
        <p:spPr bwMode="auto">
          <a:xfrm>
            <a:off x="8531225" y="3795713"/>
            <a:ext cx="48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pic>
        <p:nvPicPr>
          <p:cNvPr id="26652" name="图片 8238" descr="00528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4508500"/>
            <a:ext cx="17145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图片 8252" descr="0113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75" y="6021388"/>
            <a:ext cx="5461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图片 8254" descr="0114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4888" y="6021388"/>
            <a:ext cx="936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图片 8255" descr="0114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1425" y="6021388"/>
            <a:ext cx="936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图片 8257" descr="0114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" y="6165850"/>
            <a:ext cx="11525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图片 8258" descr="0114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1475" y="6092825"/>
            <a:ext cx="1150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图片 8259" descr="0114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0475" y="6237288"/>
            <a:ext cx="1152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图片 8260" descr="0114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4950" y="6092825"/>
            <a:ext cx="115093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0" name="图片 8261" descr="0114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1288" y="6165850"/>
            <a:ext cx="11525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1" name="图片 8264" descr="0114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0563" y="6237288"/>
            <a:ext cx="1152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6" name="文本框 8265"/>
          <p:cNvSpPr txBox="1">
            <a:spLocks noChangeArrowheads="1"/>
          </p:cNvSpPr>
          <p:nvPr/>
        </p:nvSpPr>
        <p:spPr bwMode="auto">
          <a:xfrm>
            <a:off x="1930400" y="1109663"/>
            <a:ext cx="1535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三十六</a:t>
            </a:r>
          </a:p>
        </p:txBody>
      </p:sp>
      <p:sp>
        <p:nvSpPr>
          <p:cNvPr id="8267" name="文本框 8266"/>
          <p:cNvSpPr txBox="1">
            <a:spLocks noChangeArrowheads="1"/>
          </p:cNvSpPr>
          <p:nvPr/>
        </p:nvSpPr>
        <p:spPr bwMode="auto">
          <a:xfrm>
            <a:off x="5087938" y="1109663"/>
            <a:ext cx="153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四十五</a:t>
            </a:r>
          </a:p>
        </p:txBody>
      </p:sp>
      <p:sp>
        <p:nvSpPr>
          <p:cNvPr id="8268" name="文本框 8267"/>
          <p:cNvSpPr txBox="1">
            <a:spLocks noChangeArrowheads="1"/>
          </p:cNvSpPr>
          <p:nvPr/>
        </p:nvSpPr>
        <p:spPr bwMode="auto">
          <a:xfrm>
            <a:off x="7962900" y="1109663"/>
            <a:ext cx="153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七十二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" grpId="0"/>
      <p:bldP spid="8224" grpId="0"/>
      <p:bldP spid="8225" grpId="0"/>
      <p:bldP spid="8226" grpId="0"/>
      <p:bldP spid="8227" grpId="0"/>
      <p:bldP spid="8228" grpId="0"/>
      <p:bldP spid="8229" grpId="0"/>
      <p:bldP spid="8230" grpId="0"/>
      <p:bldP spid="8231" grpId="0"/>
      <p:bldP spid="8232" grpId="0"/>
      <p:bldP spid="8233" grpId="0"/>
      <p:bldP spid="8234" grpId="0"/>
      <p:bldP spid="8266" grpId="0"/>
      <p:bldP spid="8267" grpId="0"/>
      <p:bldP spid="82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0177" descr="FR2072"/>
          <p:cNvPicPr>
            <a:picLocks noChangeAspect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242888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文本框 50185"/>
          <p:cNvSpPr txBox="1"/>
          <p:nvPr/>
        </p:nvSpPr>
        <p:spPr>
          <a:xfrm>
            <a:off x="1497013" y="1268413"/>
            <a:ext cx="60372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乘法口诀：九九八十一</a:t>
            </a:r>
            <a:endParaRPr lang="en-US" altLang="zh-CN" sz="400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50189" name="文本框 50188"/>
          <p:cNvSpPr txBox="1"/>
          <p:nvPr/>
        </p:nvSpPr>
        <p:spPr>
          <a:xfrm>
            <a:off x="2084388" y="2852738"/>
            <a:ext cx="60372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9</a:t>
            </a:r>
            <a:r>
              <a:rPr lang="en-US" altLang="zh-CN" sz="3600" b="1">
                <a:effectLst>
                  <a:outerShdw blurRad="38100" dist="38100" dir="2700000">
                    <a:srgbClr val="C0C0C0"/>
                  </a:outerShdw>
                </a:effectLst>
                <a:ea typeface="宋体" panose="02010600030101010101" pitchFamily="2" charset="-122"/>
              </a:rPr>
              <a:t>×</a:t>
            </a:r>
            <a:r>
              <a:rPr lang="en-US" altLang="zh-CN" sz="40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9</a:t>
            </a:r>
            <a:r>
              <a:rPr lang="zh-CN" alt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＝</a:t>
            </a:r>
            <a:r>
              <a:rPr lang="en-US" altLang="zh-CN" sz="40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81</a:t>
            </a:r>
            <a:endParaRPr lang="zh-CN" altLang="en-US" sz="4000" dirty="0"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  <p:sp>
        <p:nvSpPr>
          <p:cNvPr id="50190" name="文本框 50189"/>
          <p:cNvSpPr txBox="1"/>
          <p:nvPr/>
        </p:nvSpPr>
        <p:spPr>
          <a:xfrm>
            <a:off x="2084388" y="3806825"/>
            <a:ext cx="60372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81</a:t>
            </a:r>
            <a:r>
              <a:rPr lang="en-US" altLang="zh-CN" sz="4000" b="1">
                <a:effectLst>
                  <a:outerShdw blurRad="38100" dist="38100" dir="2700000">
                    <a:srgbClr val="C0C0C0"/>
                  </a:outerShdw>
                </a:effectLst>
                <a:ea typeface="宋体" panose="02010600030101010101" pitchFamily="2" charset="-122"/>
              </a:rPr>
              <a:t>÷</a:t>
            </a:r>
            <a:r>
              <a:rPr lang="en-US" altLang="zh-CN" sz="40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9</a:t>
            </a:r>
            <a:r>
              <a:rPr lang="zh-CN" altLang="en-US" sz="4000" dirty="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＝</a:t>
            </a:r>
            <a:r>
              <a:rPr lang="en-US" altLang="zh-CN" sz="4000">
                <a:effectLst>
                  <a:outerShdw blurRad="38100" dist="38100" dir="2700000">
                    <a:srgbClr val="C0C0C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9</a:t>
            </a:r>
            <a:endParaRPr lang="zh-CN" altLang="en-US" sz="4000" dirty="0"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  <p:bldP spid="50189" grpId="0"/>
      <p:bldP spid="501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9239" descr="FR207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25"/>
            <a:ext cx="9906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45" name="组合 9244"/>
          <p:cNvGrpSpPr>
            <a:grpSpLocks/>
          </p:cNvGrpSpPr>
          <p:nvPr/>
        </p:nvGrpSpPr>
        <p:grpSpPr bwMode="auto">
          <a:xfrm>
            <a:off x="2289175" y="1905000"/>
            <a:ext cx="3848100" cy="1879600"/>
            <a:chOff x="1442" y="859"/>
            <a:chExt cx="2424" cy="1184"/>
          </a:xfrm>
        </p:grpSpPr>
        <p:sp>
          <p:nvSpPr>
            <p:cNvPr id="9222" name="文本框 9221"/>
            <p:cNvSpPr txBox="1"/>
            <p:nvPr/>
          </p:nvSpPr>
          <p:spPr>
            <a:xfrm>
              <a:off x="1442" y="1351"/>
              <a:ext cx="1746" cy="692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6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楷体_GB2312" pitchFamily="49" charset="-122"/>
                </a:rPr>
                <a:t>×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9</a:t>
              </a:r>
            </a:p>
          </p:txBody>
        </p:sp>
        <p:pic>
          <p:nvPicPr>
            <p:cNvPr id="28694" name="图片 9243" descr="005931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5" y="859"/>
              <a:ext cx="701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48" name="组合 9247"/>
          <p:cNvGrpSpPr>
            <a:grpSpLocks/>
          </p:cNvGrpSpPr>
          <p:nvPr/>
        </p:nvGrpSpPr>
        <p:grpSpPr bwMode="auto">
          <a:xfrm>
            <a:off x="4814888" y="1905000"/>
            <a:ext cx="4017962" cy="2259013"/>
            <a:chOff x="1431" y="1677"/>
            <a:chExt cx="2531" cy="1423"/>
          </a:xfrm>
        </p:grpSpPr>
        <p:sp>
          <p:nvSpPr>
            <p:cNvPr id="9224" name="文本框 9223"/>
            <p:cNvSpPr txBox="1"/>
            <p:nvPr/>
          </p:nvSpPr>
          <p:spPr>
            <a:xfrm>
              <a:off x="1431" y="2389"/>
              <a:ext cx="1746" cy="692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9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楷体_GB2312" pitchFamily="49" charset="-122"/>
                </a:rPr>
                <a:t>×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  <p:pic>
          <p:nvPicPr>
            <p:cNvPr id="28692" name="图片 9246" descr="005931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1677"/>
              <a:ext cx="842" cy="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51" name="组合 9250"/>
          <p:cNvGrpSpPr>
            <a:grpSpLocks/>
          </p:cNvGrpSpPr>
          <p:nvPr/>
        </p:nvGrpSpPr>
        <p:grpSpPr bwMode="auto">
          <a:xfrm>
            <a:off x="1236663" y="2924175"/>
            <a:ext cx="4111625" cy="1789113"/>
            <a:chOff x="381" y="1754"/>
            <a:chExt cx="2590" cy="1127"/>
          </a:xfrm>
        </p:grpSpPr>
        <p:sp>
          <p:nvSpPr>
            <p:cNvPr id="9227" name="文本框 9226"/>
            <p:cNvSpPr txBox="1"/>
            <p:nvPr/>
          </p:nvSpPr>
          <p:spPr>
            <a:xfrm>
              <a:off x="381" y="2189"/>
              <a:ext cx="1923" cy="692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63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÷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9</a:t>
              </a:r>
            </a:p>
          </p:txBody>
        </p:sp>
        <p:pic>
          <p:nvPicPr>
            <p:cNvPr id="28690" name="图片 9249" descr="005931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1754"/>
              <a:ext cx="667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54" name="组合 9253"/>
          <p:cNvGrpSpPr>
            <a:grpSpLocks/>
          </p:cNvGrpSpPr>
          <p:nvPr/>
        </p:nvGrpSpPr>
        <p:grpSpPr bwMode="auto">
          <a:xfrm>
            <a:off x="3194050" y="790575"/>
            <a:ext cx="4302125" cy="1917700"/>
            <a:chOff x="2304" y="2840"/>
            <a:chExt cx="2710" cy="1208"/>
          </a:xfrm>
        </p:grpSpPr>
        <p:sp>
          <p:nvSpPr>
            <p:cNvPr id="9229" name="文本框 9228"/>
            <p:cNvSpPr txBox="1"/>
            <p:nvPr/>
          </p:nvSpPr>
          <p:spPr>
            <a:xfrm>
              <a:off x="2304" y="3339"/>
              <a:ext cx="2041" cy="692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27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÷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9</a:t>
              </a:r>
            </a:p>
          </p:txBody>
        </p:sp>
        <p:pic>
          <p:nvPicPr>
            <p:cNvPr id="28688" name="图片 9252" descr="005931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99" y="2840"/>
              <a:ext cx="715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55" name="组合 9254"/>
          <p:cNvGrpSpPr>
            <a:grpSpLocks/>
          </p:cNvGrpSpPr>
          <p:nvPr/>
        </p:nvGrpSpPr>
        <p:grpSpPr bwMode="auto">
          <a:xfrm>
            <a:off x="4814888" y="2420938"/>
            <a:ext cx="4017962" cy="2259012"/>
            <a:chOff x="1431" y="1677"/>
            <a:chExt cx="2531" cy="1423"/>
          </a:xfrm>
        </p:grpSpPr>
        <p:sp>
          <p:nvSpPr>
            <p:cNvPr id="9256" name="文本框 9255"/>
            <p:cNvSpPr txBox="1"/>
            <p:nvPr/>
          </p:nvSpPr>
          <p:spPr>
            <a:xfrm>
              <a:off x="1431" y="2389"/>
              <a:ext cx="1746" cy="692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7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楷体_GB2312" pitchFamily="49" charset="-122"/>
                </a:rPr>
                <a:t>×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9</a:t>
              </a:r>
            </a:p>
          </p:txBody>
        </p:sp>
        <p:pic>
          <p:nvPicPr>
            <p:cNvPr id="28686" name="图片 9256" descr="005931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0" y="1677"/>
              <a:ext cx="842" cy="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58" name="组合 9257"/>
          <p:cNvGrpSpPr>
            <a:grpSpLocks/>
          </p:cNvGrpSpPr>
          <p:nvPr/>
        </p:nvGrpSpPr>
        <p:grpSpPr bwMode="auto">
          <a:xfrm>
            <a:off x="3424238" y="1746250"/>
            <a:ext cx="3848100" cy="1879600"/>
            <a:chOff x="1442" y="859"/>
            <a:chExt cx="2424" cy="1184"/>
          </a:xfrm>
        </p:grpSpPr>
        <p:sp>
          <p:nvSpPr>
            <p:cNvPr id="9259" name="文本框 9258"/>
            <p:cNvSpPr txBox="1"/>
            <p:nvPr/>
          </p:nvSpPr>
          <p:spPr>
            <a:xfrm>
              <a:off x="1442" y="1351"/>
              <a:ext cx="1746" cy="692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9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楷体_GB2312" pitchFamily="49" charset="-122"/>
                </a:rPr>
                <a:t>×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9</a:t>
              </a:r>
            </a:p>
          </p:txBody>
        </p:sp>
        <p:pic>
          <p:nvPicPr>
            <p:cNvPr id="28684" name="图片 9259" descr="005931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5" y="859"/>
              <a:ext cx="701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61" name="组合 9260"/>
          <p:cNvGrpSpPr>
            <a:grpSpLocks/>
          </p:cNvGrpSpPr>
          <p:nvPr/>
        </p:nvGrpSpPr>
        <p:grpSpPr bwMode="auto">
          <a:xfrm>
            <a:off x="2968625" y="2139950"/>
            <a:ext cx="4111625" cy="1789113"/>
            <a:chOff x="381" y="1754"/>
            <a:chExt cx="2590" cy="1127"/>
          </a:xfrm>
        </p:grpSpPr>
        <p:sp>
          <p:nvSpPr>
            <p:cNvPr id="9262" name="文本框 9261"/>
            <p:cNvSpPr txBox="1"/>
            <p:nvPr/>
          </p:nvSpPr>
          <p:spPr>
            <a:xfrm>
              <a:off x="381" y="2189"/>
              <a:ext cx="1923" cy="692"/>
            </a:xfrm>
            <a:prstGeom prst="rect">
              <a:avLst/>
            </a:prstGeom>
            <a:solidFill>
              <a:srgbClr val="FFFF66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81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÷</a:t>
              </a:r>
              <a:r>
                <a:rPr lang="en-US" altLang="zh-CN" sz="6600">
                  <a:effectLst>
                    <a:outerShdw blurRad="38100" dist="38100" dir="2700000">
                      <a:srgbClr val="FFFFFF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</a:rPr>
                <a:t>9</a:t>
              </a:r>
            </a:p>
          </p:txBody>
        </p:sp>
        <p:pic>
          <p:nvPicPr>
            <p:cNvPr id="28682" name="图片 9262" descr="005931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1754"/>
              <a:ext cx="667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52225"/>
          <p:cNvSpPr>
            <a:spLocks noChangeArrowheads="1"/>
          </p:cNvSpPr>
          <p:nvPr/>
        </p:nvSpPr>
        <p:spPr bwMode="auto">
          <a:xfrm>
            <a:off x="0" y="2565400"/>
            <a:ext cx="9906000" cy="316865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2227" name="组合 52226"/>
          <p:cNvGrpSpPr>
            <a:grpSpLocks/>
          </p:cNvGrpSpPr>
          <p:nvPr/>
        </p:nvGrpSpPr>
        <p:grpSpPr bwMode="auto">
          <a:xfrm>
            <a:off x="4171950" y="765175"/>
            <a:ext cx="1547813" cy="1428750"/>
            <a:chOff x="2426" y="482"/>
            <a:chExt cx="900" cy="900"/>
          </a:xfrm>
        </p:grpSpPr>
        <p:pic>
          <p:nvPicPr>
            <p:cNvPr id="29729" name="图片 52227" descr="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6" y="482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0" name="文本框 52228"/>
            <p:cNvSpPr txBox="1">
              <a:spLocks noChangeArrowheads="1"/>
            </p:cNvSpPr>
            <p:nvPr/>
          </p:nvSpPr>
          <p:spPr bwMode="auto">
            <a:xfrm>
              <a:off x="2608" y="61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6×9</a:t>
              </a:r>
            </a:p>
          </p:txBody>
        </p:sp>
      </p:grpSp>
      <p:grpSp>
        <p:nvGrpSpPr>
          <p:cNvPr id="52230" name="组合 52229"/>
          <p:cNvGrpSpPr>
            <a:grpSpLocks/>
          </p:cNvGrpSpPr>
          <p:nvPr/>
        </p:nvGrpSpPr>
        <p:grpSpPr bwMode="auto">
          <a:xfrm>
            <a:off x="4171950" y="765175"/>
            <a:ext cx="1547813" cy="1428750"/>
            <a:chOff x="2426" y="482"/>
            <a:chExt cx="900" cy="900"/>
          </a:xfrm>
        </p:grpSpPr>
        <p:pic>
          <p:nvPicPr>
            <p:cNvPr id="29727" name="图片 52230" descr="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6" y="482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8" name="文本框 52231"/>
            <p:cNvSpPr txBox="1">
              <a:spLocks noChangeArrowheads="1"/>
            </p:cNvSpPr>
            <p:nvPr/>
          </p:nvSpPr>
          <p:spPr bwMode="auto">
            <a:xfrm>
              <a:off x="2608" y="61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3×9</a:t>
              </a:r>
            </a:p>
          </p:txBody>
        </p:sp>
      </p:grpSp>
      <p:grpSp>
        <p:nvGrpSpPr>
          <p:cNvPr id="52233" name="组合 52232"/>
          <p:cNvGrpSpPr>
            <a:grpSpLocks/>
          </p:cNvGrpSpPr>
          <p:nvPr/>
        </p:nvGrpSpPr>
        <p:grpSpPr bwMode="auto">
          <a:xfrm>
            <a:off x="4171950" y="765175"/>
            <a:ext cx="1547813" cy="1428750"/>
            <a:chOff x="2426" y="482"/>
            <a:chExt cx="900" cy="900"/>
          </a:xfrm>
        </p:grpSpPr>
        <p:pic>
          <p:nvPicPr>
            <p:cNvPr id="29725" name="图片 52233" descr="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6" y="482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6" name="文本框 52234"/>
            <p:cNvSpPr txBox="1">
              <a:spLocks noChangeArrowheads="1"/>
            </p:cNvSpPr>
            <p:nvPr/>
          </p:nvSpPr>
          <p:spPr bwMode="auto">
            <a:xfrm>
              <a:off x="2608" y="61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8×9</a:t>
              </a:r>
            </a:p>
          </p:txBody>
        </p:sp>
      </p:grpSp>
      <p:grpSp>
        <p:nvGrpSpPr>
          <p:cNvPr id="52236" name="组合 52235"/>
          <p:cNvGrpSpPr>
            <a:grpSpLocks/>
          </p:cNvGrpSpPr>
          <p:nvPr/>
        </p:nvGrpSpPr>
        <p:grpSpPr bwMode="auto">
          <a:xfrm>
            <a:off x="4171950" y="765175"/>
            <a:ext cx="1547813" cy="1428750"/>
            <a:chOff x="2426" y="482"/>
            <a:chExt cx="900" cy="900"/>
          </a:xfrm>
        </p:grpSpPr>
        <p:pic>
          <p:nvPicPr>
            <p:cNvPr id="29723" name="图片 52236" descr="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6" y="482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4" name="文本框 52237"/>
            <p:cNvSpPr txBox="1">
              <a:spLocks noChangeArrowheads="1"/>
            </p:cNvSpPr>
            <p:nvPr/>
          </p:nvSpPr>
          <p:spPr bwMode="auto">
            <a:xfrm>
              <a:off x="2608" y="61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9×9</a:t>
              </a:r>
            </a:p>
          </p:txBody>
        </p:sp>
      </p:grpSp>
      <p:grpSp>
        <p:nvGrpSpPr>
          <p:cNvPr id="52239" name="组合 52238"/>
          <p:cNvGrpSpPr>
            <a:grpSpLocks/>
          </p:cNvGrpSpPr>
          <p:nvPr/>
        </p:nvGrpSpPr>
        <p:grpSpPr bwMode="auto">
          <a:xfrm>
            <a:off x="4171950" y="765175"/>
            <a:ext cx="1547813" cy="1428750"/>
            <a:chOff x="2426" y="482"/>
            <a:chExt cx="900" cy="900"/>
          </a:xfrm>
        </p:grpSpPr>
        <p:pic>
          <p:nvPicPr>
            <p:cNvPr id="29721" name="图片 52239" descr="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6" y="482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2" name="文本框 52240"/>
            <p:cNvSpPr txBox="1">
              <a:spLocks noChangeArrowheads="1"/>
            </p:cNvSpPr>
            <p:nvPr/>
          </p:nvSpPr>
          <p:spPr bwMode="auto">
            <a:xfrm>
              <a:off x="2608" y="61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7×9</a:t>
              </a:r>
            </a:p>
          </p:txBody>
        </p:sp>
      </p:grpSp>
      <p:grpSp>
        <p:nvGrpSpPr>
          <p:cNvPr id="52242" name="组合 52241"/>
          <p:cNvGrpSpPr>
            <a:grpSpLocks/>
          </p:cNvGrpSpPr>
          <p:nvPr/>
        </p:nvGrpSpPr>
        <p:grpSpPr bwMode="auto">
          <a:xfrm>
            <a:off x="4171950" y="776288"/>
            <a:ext cx="1547813" cy="1428750"/>
            <a:chOff x="2426" y="482"/>
            <a:chExt cx="900" cy="900"/>
          </a:xfrm>
        </p:grpSpPr>
        <p:pic>
          <p:nvPicPr>
            <p:cNvPr id="29719" name="图片 52242" descr="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6" y="482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0" name="文本框 52243"/>
            <p:cNvSpPr txBox="1">
              <a:spLocks noChangeArrowheads="1"/>
            </p:cNvSpPr>
            <p:nvPr/>
          </p:nvSpPr>
          <p:spPr bwMode="auto">
            <a:xfrm>
              <a:off x="2608" y="61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4×9</a:t>
              </a:r>
            </a:p>
          </p:txBody>
        </p:sp>
      </p:grpSp>
      <p:sp>
        <p:nvSpPr>
          <p:cNvPr id="29704" name="文本框 52244"/>
          <p:cNvSpPr txBox="1">
            <a:spLocks noChangeArrowheads="1"/>
          </p:cNvSpPr>
          <p:nvPr/>
        </p:nvSpPr>
        <p:spPr bwMode="auto">
          <a:xfrm>
            <a:off x="1600200" y="5734050"/>
            <a:ext cx="7038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charset="0"/>
              </a:rPr>
              <a:t>玩好了，要把碰碰车停到自己的位置上哦！ </a:t>
            </a:r>
          </a:p>
        </p:txBody>
      </p:sp>
      <p:pic>
        <p:nvPicPr>
          <p:cNvPr id="29705" name="图片 52245" descr="W02007032369771414905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85" t="10718" r="62500" b="80533"/>
          <a:stretch>
            <a:fillRect/>
          </a:stretch>
        </p:blipFill>
        <p:spPr bwMode="auto">
          <a:xfrm>
            <a:off x="431800" y="260350"/>
            <a:ext cx="14017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矩形 52246"/>
          <p:cNvSpPr>
            <a:spLocks noChangeArrowheads="1"/>
          </p:cNvSpPr>
          <p:nvPr/>
        </p:nvSpPr>
        <p:spPr bwMode="auto">
          <a:xfrm>
            <a:off x="5734050" y="260350"/>
            <a:ext cx="4133850" cy="6477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 b="1">
                <a:latin typeface="Arial" charset="0"/>
              </a:rPr>
              <a:t>有趣的碰碰车</a:t>
            </a:r>
            <a:endParaRPr lang="zh-CN" altLang="en-US" sz="1800">
              <a:latin typeface="Arial" charset="0"/>
            </a:endParaRPr>
          </a:p>
        </p:txBody>
      </p:sp>
      <p:sp>
        <p:nvSpPr>
          <p:cNvPr id="29707" name="太阳形 52247"/>
          <p:cNvSpPr>
            <a:spLocks noChangeArrowheads="1"/>
          </p:cNvSpPr>
          <p:nvPr/>
        </p:nvSpPr>
        <p:spPr bwMode="auto">
          <a:xfrm>
            <a:off x="1676400" y="333375"/>
            <a:ext cx="390525" cy="433388"/>
          </a:xfrm>
          <a:prstGeom prst="sun">
            <a:avLst>
              <a:gd name="adj" fmla="val 2511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8" name="十六角星 52248"/>
          <p:cNvSpPr>
            <a:spLocks noChangeArrowheads="1"/>
          </p:cNvSpPr>
          <p:nvPr/>
        </p:nvSpPr>
        <p:spPr bwMode="auto">
          <a:xfrm>
            <a:off x="819150" y="5661025"/>
            <a:ext cx="701675" cy="6477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2250" name="组合 52249"/>
          <p:cNvGrpSpPr>
            <a:grpSpLocks/>
          </p:cNvGrpSpPr>
          <p:nvPr/>
        </p:nvGrpSpPr>
        <p:grpSpPr bwMode="auto">
          <a:xfrm>
            <a:off x="4171950" y="765175"/>
            <a:ext cx="1547813" cy="1428750"/>
            <a:chOff x="2426" y="482"/>
            <a:chExt cx="900" cy="900"/>
          </a:xfrm>
        </p:grpSpPr>
        <p:pic>
          <p:nvPicPr>
            <p:cNvPr id="29717" name="图片 52250" descr="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6" y="482"/>
              <a:ext cx="9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8" name="文本框 52251"/>
            <p:cNvSpPr txBox="1">
              <a:spLocks noChangeArrowheads="1"/>
            </p:cNvSpPr>
            <p:nvPr/>
          </p:nvSpPr>
          <p:spPr bwMode="auto">
            <a:xfrm>
              <a:off x="2608" y="61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</a:rPr>
                <a:t>5×9</a:t>
              </a:r>
            </a:p>
          </p:txBody>
        </p:sp>
      </p:grpSp>
      <p:sp>
        <p:nvSpPr>
          <p:cNvPr id="29710" name="直接连接符 52252"/>
          <p:cNvSpPr>
            <a:spLocks noChangeShapeType="1"/>
          </p:cNvSpPr>
          <p:nvPr/>
        </p:nvSpPr>
        <p:spPr bwMode="auto">
          <a:xfrm>
            <a:off x="1443038" y="24923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1" name="文本框 52253"/>
          <p:cNvSpPr txBox="1">
            <a:spLocks noChangeArrowheads="1"/>
          </p:cNvSpPr>
          <p:nvPr/>
        </p:nvSpPr>
        <p:spPr bwMode="auto">
          <a:xfrm>
            <a:off x="428625" y="4987925"/>
            <a:ext cx="928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45             54              27            72              81             63             36</a:t>
            </a:r>
          </a:p>
        </p:txBody>
      </p:sp>
      <p:sp>
        <p:nvSpPr>
          <p:cNvPr id="29712" name="直接连接符 52254"/>
          <p:cNvSpPr>
            <a:spLocks noChangeShapeType="1"/>
          </p:cNvSpPr>
          <p:nvPr/>
        </p:nvSpPr>
        <p:spPr bwMode="auto">
          <a:xfrm>
            <a:off x="2846388" y="24923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3" name="直接连接符 52255"/>
          <p:cNvSpPr>
            <a:spLocks noChangeShapeType="1"/>
          </p:cNvSpPr>
          <p:nvPr/>
        </p:nvSpPr>
        <p:spPr bwMode="auto">
          <a:xfrm>
            <a:off x="4251325" y="24923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4" name="直接连接符 52256"/>
          <p:cNvSpPr>
            <a:spLocks noChangeShapeType="1"/>
          </p:cNvSpPr>
          <p:nvPr/>
        </p:nvSpPr>
        <p:spPr bwMode="auto">
          <a:xfrm>
            <a:off x="5654675" y="24923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5" name="直接连接符 52257"/>
          <p:cNvSpPr>
            <a:spLocks noChangeShapeType="1"/>
          </p:cNvSpPr>
          <p:nvPr/>
        </p:nvSpPr>
        <p:spPr bwMode="auto">
          <a:xfrm>
            <a:off x="7137400" y="24923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16" name="直接连接符 52258"/>
          <p:cNvSpPr>
            <a:spLocks noChangeShapeType="1"/>
          </p:cNvSpPr>
          <p:nvPr/>
        </p:nvSpPr>
        <p:spPr bwMode="auto">
          <a:xfrm>
            <a:off x="8542338" y="249237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C -0.13004 -0.03843 -0.2599 -0.07685 -0.33056 -0.00185 C -0.40122 0.07315 -0.40816 0.37477 -0.42361 0.44977 " pathEditMode="relative" ptsTypes="aaA">
                                      <p:cBhvr>
                                        <p:cTn id="12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-0.04358 -0.03796 -0.08664 -0.07523 -0.11025 -0.00139 C -0.13386 0.07407 -0.13612 0.37523 -0.14098 0.45093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139 C 0.14826 -0.03449 0.29687 -0.06736 0.36909 0.00764 C 0.44166 0.0831 0.43732 0.26667 0.4335 0.4507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7 L 0.00069 0.45232 " pathEditMode="relative" ptsTypes="AA">
                                      <p:cBhvr>
                                        <p:cTn id="42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93 C 0.10347 -0.02106 0.20711 -0.04074 0.25746 0.03449 C 0.30781 0.11019 0.30468 0.28102 0.30173 0.45232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-0.08941 -0.03843 -0.17847 -0.07685 -0.22691 -0.00185 C -0.27552 0.07361 -0.28021 0.37662 -0.29063 0.45208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22222E-6 C 0.05173 -0.03194 0.10364 -0.06389 0.12777 0.01111 C 0.1519 0.08611 0.14808 0.26806 0.14444 0.45 " pathEditMode="relative" ptsTypes="aaA">
                                      <p:cBhvr>
                                        <p:cTn id="72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532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2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3" name="图片 53251" descr="200905080904534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542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6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1747" name="图片 54275" descr="01300000167306121316248780546"/>
          <p:cNvPicPr>
            <a:picLocks noChangeAspect="1"/>
          </p:cNvPicPr>
          <p:nvPr/>
        </p:nvPicPr>
        <p:blipFill>
          <a:blip r:embed="rId3">
            <a:lum bright="72000" contrast="-64000"/>
          </a:blip>
          <a:srcRect/>
          <a:stretch>
            <a:fillRect/>
          </a:stretch>
        </p:blipFill>
        <p:spPr bwMode="auto">
          <a:xfrm>
            <a:off x="0" y="-674688"/>
            <a:ext cx="9906000" cy="780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文本框 54276"/>
          <p:cNvSpPr txBox="1">
            <a:spLocks noChangeArrowheads="1"/>
          </p:cNvSpPr>
          <p:nvPr/>
        </p:nvSpPr>
        <p:spPr bwMode="auto">
          <a:xfrm>
            <a:off x="1597025" y="1403350"/>
            <a:ext cx="67103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/>
              <a:t>        </a:t>
            </a:r>
            <a:r>
              <a:rPr lang="zh-CN" altLang="en-US" sz="4000" b="1">
                <a:solidFill>
                  <a:srgbClr val="0000FF"/>
                </a:solidFill>
              </a:rPr>
              <a:t>唐僧在西天取经的过程中，经历了九九八十一难，终于到达西天，取得真经！</a:t>
            </a:r>
          </a:p>
        </p:txBody>
      </p:sp>
      <p:sp>
        <p:nvSpPr>
          <p:cNvPr id="54278" name="文本框 54277"/>
          <p:cNvSpPr txBox="1">
            <a:spLocks noChangeArrowheads="1"/>
          </p:cNvSpPr>
          <p:nvPr/>
        </p:nvSpPr>
        <p:spPr bwMode="auto">
          <a:xfrm>
            <a:off x="4160838" y="2006600"/>
            <a:ext cx="3119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</a:rPr>
              <a:t>九九八十一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48129"/>
          <p:cNvSpPr>
            <a:spLocks noGrp="1"/>
          </p:cNvSpPr>
          <p:nvPr>
            <p:ph type="title" idx="4294967295"/>
          </p:nvPr>
        </p:nvSpPr>
        <p:spPr>
          <a:xfrm>
            <a:off x="193675" y="53975"/>
            <a:ext cx="8443913" cy="1143000"/>
          </a:xfrm>
        </p:spPr>
        <p:txBody>
          <a:bodyPr/>
          <a:lstStyle/>
          <a:p>
            <a:r>
              <a:rPr lang="zh-CN" altLang="en-US" sz="4000" b="1" smtClean="0">
                <a:solidFill>
                  <a:srgbClr val="FF0000"/>
                </a:solidFill>
              </a:rPr>
              <a:t>九九歌</a:t>
            </a:r>
          </a:p>
        </p:txBody>
      </p:sp>
      <p:sp>
        <p:nvSpPr>
          <p:cNvPr id="48131" name="文本框 48130"/>
          <p:cNvSpPr txBox="1">
            <a:spLocks noChangeArrowheads="1"/>
          </p:cNvSpPr>
          <p:nvPr/>
        </p:nvSpPr>
        <p:spPr bwMode="auto">
          <a:xfrm>
            <a:off x="742950" y="908050"/>
            <a:ext cx="75644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ahoma" pitchFamily="34" charset="0"/>
              </a:rPr>
              <a:t>一九二九不出手，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ahoma" pitchFamily="34" charset="0"/>
              </a:rPr>
              <a:t>三九四九冰上走。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ahoma" pitchFamily="34" charset="0"/>
              </a:rPr>
              <a:t>五九六九，河边看柳，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ahoma" pitchFamily="34" charset="0"/>
              </a:rPr>
              <a:t>七九河开，八九燕来。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Tahoma" pitchFamily="34" charset="0"/>
              </a:rPr>
              <a:t>九九加一九，耕牛遍地走。</a:t>
            </a:r>
          </a:p>
        </p:txBody>
      </p:sp>
      <p:grpSp>
        <p:nvGrpSpPr>
          <p:cNvPr id="48132" name="组合 48131"/>
          <p:cNvGrpSpPr>
            <a:grpSpLocks/>
          </p:cNvGrpSpPr>
          <p:nvPr/>
        </p:nvGrpSpPr>
        <p:grpSpPr bwMode="auto">
          <a:xfrm>
            <a:off x="5200650" y="1828800"/>
            <a:ext cx="4376738" cy="4724400"/>
            <a:chOff x="3024" y="1152"/>
            <a:chExt cx="2545" cy="2976"/>
          </a:xfrm>
        </p:grpSpPr>
        <p:pic>
          <p:nvPicPr>
            <p:cNvPr id="32773" name="图片 48132" descr="SO01380_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0" y="1152"/>
              <a:ext cx="1249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图片 48133" descr="PE01981_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4" y="1968"/>
              <a:ext cx="2095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2" name="图片 48134" descr="美丽的花边6动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675" y="6081713"/>
            <a:ext cx="97123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图片 27654" descr="szjiujiu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0"/>
            <a:ext cx="91455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49153"/>
          <p:cNvSpPr>
            <a:spLocks noChangeArrowheads="1" noChangeShapeType="1" noTextEdit="1"/>
          </p:cNvSpPr>
          <p:nvPr/>
        </p:nvSpPr>
        <p:spPr bwMode="auto">
          <a:xfrm>
            <a:off x="1930400" y="981075"/>
            <a:ext cx="5035550" cy="37449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/>
                <a:ea typeface="宋体"/>
              </a:rPr>
              <a:t>你学到了什么？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60" name="表格 32159"/>
          <p:cNvGraphicFramePr/>
          <p:nvPr/>
        </p:nvGraphicFramePr>
        <p:xfrm>
          <a:off x="1651000" y="115888"/>
          <a:ext cx="6604000" cy="5037137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1868" name="组合 31867"/>
          <p:cNvGrpSpPr>
            <a:grpSpLocks/>
          </p:cNvGrpSpPr>
          <p:nvPr/>
        </p:nvGrpSpPr>
        <p:grpSpPr bwMode="auto">
          <a:xfrm>
            <a:off x="1712913" y="4652963"/>
            <a:ext cx="5716587" cy="419100"/>
            <a:chOff x="1103" y="3346"/>
            <a:chExt cx="3601" cy="264"/>
          </a:xfrm>
        </p:grpSpPr>
        <p:pic>
          <p:nvPicPr>
            <p:cNvPr id="16626" name="图片 3186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7" name="图片 3186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8" name="图片 3187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9" name="图片 3187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30" name="图片 3187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31" name="图片 3187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32" name="图片 3187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33" name="图片 3187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34" name="图片 3187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878" name="组合 31877"/>
          <p:cNvGrpSpPr>
            <a:grpSpLocks/>
          </p:cNvGrpSpPr>
          <p:nvPr/>
        </p:nvGrpSpPr>
        <p:grpSpPr bwMode="auto">
          <a:xfrm>
            <a:off x="1739900" y="4076700"/>
            <a:ext cx="5716588" cy="419100"/>
            <a:chOff x="1103" y="3346"/>
            <a:chExt cx="3601" cy="264"/>
          </a:xfrm>
        </p:grpSpPr>
        <p:pic>
          <p:nvPicPr>
            <p:cNvPr id="16617" name="图片 3187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8" name="图片 3187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9" name="图片 3188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0" name="图片 3188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1" name="图片 3188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2" name="图片 3188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3" name="图片 3188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4" name="图片 3188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25" name="图片 3188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888" name="组合 31887"/>
          <p:cNvGrpSpPr>
            <a:grpSpLocks/>
          </p:cNvGrpSpPr>
          <p:nvPr/>
        </p:nvGrpSpPr>
        <p:grpSpPr bwMode="auto">
          <a:xfrm>
            <a:off x="1712913" y="3500438"/>
            <a:ext cx="5716587" cy="419100"/>
            <a:chOff x="1103" y="3346"/>
            <a:chExt cx="3601" cy="264"/>
          </a:xfrm>
        </p:grpSpPr>
        <p:pic>
          <p:nvPicPr>
            <p:cNvPr id="16608" name="图片 3188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9" name="图片 3188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0" name="图片 3189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1" name="图片 3189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2" name="图片 3189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3" name="图片 3189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4" name="图片 3189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5" name="图片 3189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16" name="图片 3189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899" name="文本框 31898"/>
          <p:cNvSpPr txBox="1">
            <a:spLocks noChangeArrowheads="1"/>
          </p:cNvSpPr>
          <p:nvPr/>
        </p:nvSpPr>
        <p:spPr bwMode="auto">
          <a:xfrm>
            <a:off x="8840788" y="44450"/>
            <a:ext cx="128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9</a:t>
            </a:r>
          </a:p>
        </p:txBody>
      </p:sp>
      <p:sp>
        <p:nvSpPr>
          <p:cNvPr id="31900" name="文本框 31899"/>
          <p:cNvSpPr txBox="1">
            <a:spLocks noChangeArrowheads="1"/>
          </p:cNvSpPr>
          <p:nvPr/>
        </p:nvSpPr>
        <p:spPr bwMode="auto">
          <a:xfrm>
            <a:off x="369888" y="115888"/>
            <a:ext cx="1281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1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31901" name="文本框 31900"/>
          <p:cNvSpPr txBox="1">
            <a:spLocks noChangeArrowheads="1"/>
          </p:cNvSpPr>
          <p:nvPr/>
        </p:nvSpPr>
        <p:spPr bwMode="auto">
          <a:xfrm>
            <a:off x="369888" y="620713"/>
            <a:ext cx="1281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2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31902" name="文本框 31901"/>
          <p:cNvSpPr txBox="1">
            <a:spLocks noChangeArrowheads="1"/>
          </p:cNvSpPr>
          <p:nvPr/>
        </p:nvSpPr>
        <p:spPr bwMode="auto">
          <a:xfrm>
            <a:off x="8624888" y="617538"/>
            <a:ext cx="1281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18</a:t>
            </a:r>
          </a:p>
        </p:txBody>
      </p:sp>
      <p:sp>
        <p:nvSpPr>
          <p:cNvPr id="31903" name="文本框 31902"/>
          <p:cNvSpPr txBox="1">
            <a:spLocks noChangeArrowheads="1"/>
          </p:cNvSpPr>
          <p:nvPr/>
        </p:nvSpPr>
        <p:spPr bwMode="auto">
          <a:xfrm>
            <a:off x="371475" y="1196975"/>
            <a:ext cx="128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3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31904" name="文本框 31903"/>
          <p:cNvSpPr txBox="1">
            <a:spLocks noChangeArrowheads="1"/>
          </p:cNvSpPr>
          <p:nvPr/>
        </p:nvSpPr>
        <p:spPr bwMode="auto">
          <a:xfrm>
            <a:off x="8624888" y="1196975"/>
            <a:ext cx="1281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27</a:t>
            </a:r>
          </a:p>
        </p:txBody>
      </p:sp>
      <p:grpSp>
        <p:nvGrpSpPr>
          <p:cNvPr id="31905" name="组合 31904"/>
          <p:cNvGrpSpPr>
            <a:grpSpLocks/>
          </p:cNvGrpSpPr>
          <p:nvPr/>
        </p:nvGrpSpPr>
        <p:grpSpPr bwMode="auto">
          <a:xfrm>
            <a:off x="1712913" y="2997200"/>
            <a:ext cx="5716587" cy="419100"/>
            <a:chOff x="1103" y="3346"/>
            <a:chExt cx="3601" cy="264"/>
          </a:xfrm>
        </p:grpSpPr>
        <p:pic>
          <p:nvPicPr>
            <p:cNvPr id="16599" name="图片 3190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0" name="图片 3190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1" name="图片 3190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2" name="图片 3190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3" name="图片 3190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4" name="图片 3191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5" name="图片 3191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6" name="图片 3191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07" name="图片 3191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915" name="组合 31914"/>
          <p:cNvGrpSpPr>
            <a:grpSpLocks/>
          </p:cNvGrpSpPr>
          <p:nvPr/>
        </p:nvGrpSpPr>
        <p:grpSpPr bwMode="auto">
          <a:xfrm>
            <a:off x="1712913" y="2420938"/>
            <a:ext cx="5716587" cy="419100"/>
            <a:chOff x="1103" y="3346"/>
            <a:chExt cx="3601" cy="264"/>
          </a:xfrm>
        </p:grpSpPr>
        <p:pic>
          <p:nvPicPr>
            <p:cNvPr id="16590" name="图片 3191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1" name="图片 3191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2" name="图片 3191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3" name="图片 3191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4" name="图片 3191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5" name="图片 3192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6" name="图片 3192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7" name="图片 3192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8" name="图片 3192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925" name="组合 31924"/>
          <p:cNvGrpSpPr>
            <a:grpSpLocks/>
          </p:cNvGrpSpPr>
          <p:nvPr/>
        </p:nvGrpSpPr>
        <p:grpSpPr bwMode="auto">
          <a:xfrm>
            <a:off x="1712913" y="1916113"/>
            <a:ext cx="5716587" cy="419100"/>
            <a:chOff x="1103" y="3346"/>
            <a:chExt cx="3601" cy="264"/>
          </a:xfrm>
        </p:grpSpPr>
        <p:pic>
          <p:nvPicPr>
            <p:cNvPr id="16581" name="图片 3192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2" name="图片 3192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3" name="图片 3192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4" name="图片 3192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5" name="图片 3192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6" name="图片 3193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7" name="图片 3193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8" name="图片 3193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9" name="图片 3193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935" name="组合 31934"/>
          <p:cNvGrpSpPr>
            <a:grpSpLocks/>
          </p:cNvGrpSpPr>
          <p:nvPr/>
        </p:nvGrpSpPr>
        <p:grpSpPr bwMode="auto">
          <a:xfrm>
            <a:off x="1712913" y="1341438"/>
            <a:ext cx="5716587" cy="419100"/>
            <a:chOff x="1103" y="3346"/>
            <a:chExt cx="3601" cy="264"/>
          </a:xfrm>
        </p:grpSpPr>
        <p:pic>
          <p:nvPicPr>
            <p:cNvPr id="16572" name="图片 3193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3" name="图片 3193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4" name="图片 3193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5" name="图片 3193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6" name="图片 3193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7" name="图片 3194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8" name="图片 3194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9" name="图片 3194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80" name="图片 3194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945" name="组合 31944"/>
          <p:cNvGrpSpPr>
            <a:grpSpLocks/>
          </p:cNvGrpSpPr>
          <p:nvPr/>
        </p:nvGrpSpPr>
        <p:grpSpPr bwMode="auto">
          <a:xfrm>
            <a:off x="1739900" y="188913"/>
            <a:ext cx="5716588" cy="419100"/>
            <a:chOff x="1103" y="3346"/>
            <a:chExt cx="3601" cy="264"/>
          </a:xfrm>
        </p:grpSpPr>
        <p:pic>
          <p:nvPicPr>
            <p:cNvPr id="16563" name="图片 3194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4" name="图片 3194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5" name="图片 3194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6" name="图片 3194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7" name="图片 3194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8" name="图片 3195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9" name="图片 3195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0" name="图片 3195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1" name="图片 3195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955" name="组合 31954"/>
          <p:cNvGrpSpPr>
            <a:grpSpLocks/>
          </p:cNvGrpSpPr>
          <p:nvPr/>
        </p:nvGrpSpPr>
        <p:grpSpPr bwMode="auto">
          <a:xfrm>
            <a:off x="1712913" y="706438"/>
            <a:ext cx="5716587" cy="419100"/>
            <a:chOff x="1103" y="3346"/>
            <a:chExt cx="3601" cy="264"/>
          </a:xfrm>
        </p:grpSpPr>
        <p:pic>
          <p:nvPicPr>
            <p:cNvPr id="16554" name="图片 3195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55" name="图片 3195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56" name="图片 3195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57" name="图片 3195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58" name="图片 3195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59" name="图片 3196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0" name="图片 3196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1" name="图片 3196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62" name="图片 3196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2161" name="表格 32160"/>
          <p:cNvGraphicFramePr/>
          <p:nvPr/>
        </p:nvGraphicFramePr>
        <p:xfrm>
          <a:off x="560388" y="5589588"/>
          <a:ext cx="8712200" cy="1096962"/>
        </p:xfrm>
        <a:graphic>
          <a:graphicData uri="http://schemas.openxmlformats.org/drawingml/2006/table">
            <a:tbl>
              <a:tblPr/>
              <a:tblGrid>
                <a:gridCol w="1282700"/>
                <a:gridCol w="825500"/>
                <a:gridCol w="771525"/>
                <a:gridCol w="879475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4556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dirty="0"/>
                        <a:t>行 数</a:t>
                      </a: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/>
                        <a:t>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6397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/>
                        <a:t>星星的颗数</a:t>
                      </a:r>
                    </a:p>
                  </a:txBody>
                  <a:tcPr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b="1">
                        <a:latin typeface="隶书" pitchFamily="49" charset="-122"/>
                        <a:ea typeface="隶书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b="1">
                        <a:latin typeface="隶书" pitchFamily="49" charset="-122"/>
                        <a:ea typeface="隶书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b="1">
                        <a:latin typeface="隶书" pitchFamily="49" charset="-122"/>
                        <a:ea typeface="隶书" pitchFamily="49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32148" name="文本框 32147"/>
          <p:cNvSpPr txBox="1">
            <a:spLocks noChangeArrowheads="1"/>
          </p:cNvSpPr>
          <p:nvPr/>
        </p:nvSpPr>
        <p:spPr bwMode="auto">
          <a:xfrm>
            <a:off x="4424363" y="6078538"/>
            <a:ext cx="820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36</a:t>
            </a:r>
          </a:p>
        </p:txBody>
      </p:sp>
      <p:sp>
        <p:nvSpPr>
          <p:cNvPr id="32149" name="文本框 32148"/>
          <p:cNvSpPr txBox="1">
            <a:spLocks noChangeArrowheads="1"/>
          </p:cNvSpPr>
          <p:nvPr/>
        </p:nvSpPr>
        <p:spPr bwMode="auto">
          <a:xfrm>
            <a:off x="5311775" y="6078538"/>
            <a:ext cx="820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45</a:t>
            </a:r>
          </a:p>
        </p:txBody>
      </p:sp>
      <p:sp>
        <p:nvSpPr>
          <p:cNvPr id="32150" name="文本框 32149"/>
          <p:cNvSpPr txBox="1">
            <a:spLocks noChangeArrowheads="1"/>
          </p:cNvSpPr>
          <p:nvPr/>
        </p:nvSpPr>
        <p:spPr bwMode="auto">
          <a:xfrm>
            <a:off x="6113463" y="6078538"/>
            <a:ext cx="820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54</a:t>
            </a:r>
          </a:p>
        </p:txBody>
      </p:sp>
      <p:sp>
        <p:nvSpPr>
          <p:cNvPr id="32151" name="文本框 32150"/>
          <p:cNvSpPr txBox="1">
            <a:spLocks noChangeArrowheads="1"/>
          </p:cNvSpPr>
          <p:nvPr/>
        </p:nvSpPr>
        <p:spPr bwMode="auto">
          <a:xfrm>
            <a:off x="6934200" y="6078538"/>
            <a:ext cx="820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63</a:t>
            </a:r>
          </a:p>
        </p:txBody>
      </p:sp>
      <p:sp>
        <p:nvSpPr>
          <p:cNvPr id="32152" name="文本框 32151"/>
          <p:cNvSpPr txBox="1">
            <a:spLocks noChangeArrowheads="1"/>
          </p:cNvSpPr>
          <p:nvPr/>
        </p:nvSpPr>
        <p:spPr bwMode="auto">
          <a:xfrm>
            <a:off x="7754938" y="6078538"/>
            <a:ext cx="820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72</a:t>
            </a:r>
          </a:p>
        </p:txBody>
      </p:sp>
      <p:sp>
        <p:nvSpPr>
          <p:cNvPr id="32153" name="文本框 32152"/>
          <p:cNvSpPr txBox="1">
            <a:spLocks noChangeArrowheads="1"/>
          </p:cNvSpPr>
          <p:nvPr/>
        </p:nvSpPr>
        <p:spPr bwMode="auto">
          <a:xfrm>
            <a:off x="8575675" y="6078538"/>
            <a:ext cx="820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81</a:t>
            </a:r>
          </a:p>
        </p:txBody>
      </p:sp>
      <p:sp>
        <p:nvSpPr>
          <p:cNvPr id="32162" name="文本框 32161"/>
          <p:cNvSpPr txBox="1">
            <a:spLocks noChangeArrowheads="1"/>
          </p:cNvSpPr>
          <p:nvPr/>
        </p:nvSpPr>
        <p:spPr bwMode="auto">
          <a:xfrm>
            <a:off x="2763838" y="6078538"/>
            <a:ext cx="820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18</a:t>
            </a:r>
          </a:p>
        </p:txBody>
      </p:sp>
      <p:sp>
        <p:nvSpPr>
          <p:cNvPr id="32163" name="文本框 32162"/>
          <p:cNvSpPr txBox="1">
            <a:spLocks noChangeArrowheads="1"/>
          </p:cNvSpPr>
          <p:nvPr/>
        </p:nvSpPr>
        <p:spPr bwMode="auto">
          <a:xfrm>
            <a:off x="3627438" y="6078538"/>
            <a:ext cx="820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27</a:t>
            </a:r>
          </a:p>
        </p:txBody>
      </p:sp>
      <p:sp>
        <p:nvSpPr>
          <p:cNvPr id="32164" name="文本框 32163"/>
          <p:cNvSpPr txBox="1">
            <a:spLocks noChangeArrowheads="1"/>
          </p:cNvSpPr>
          <p:nvPr/>
        </p:nvSpPr>
        <p:spPr bwMode="auto">
          <a:xfrm>
            <a:off x="2012950" y="6078538"/>
            <a:ext cx="820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隶书"/>
                <a:ea typeface="隶书"/>
                <a:cs typeface="隶书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3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3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3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3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99" grpId="0"/>
      <p:bldP spid="31900" grpId="0"/>
      <p:bldP spid="31901" grpId="0"/>
      <p:bldP spid="31902" grpId="0"/>
      <p:bldP spid="31903" grpId="0"/>
      <p:bldP spid="31904" grpId="0"/>
      <p:bldP spid="32148" grpId="0"/>
      <p:bldP spid="32149" grpId="0"/>
      <p:bldP spid="32150" grpId="0"/>
      <p:bldP spid="32151" grpId="0"/>
      <p:bldP spid="32152" grpId="0"/>
      <p:bldP spid="32153" grpId="0"/>
      <p:bldP spid="32162" grpId="0"/>
      <p:bldP spid="32163" grpId="0"/>
      <p:bldP spid="321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06" name="表格 40205"/>
          <p:cNvGraphicFramePr/>
          <p:nvPr/>
        </p:nvGraphicFramePr>
        <p:xfrm>
          <a:off x="1065213" y="115888"/>
          <a:ext cx="6604000" cy="5037137"/>
        </p:xfrm>
        <a:graphic>
          <a:graphicData uri="http://schemas.openxmlformats.org/drawingml/2006/table">
            <a:tbl>
              <a:tblPr/>
              <a:tblGrid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marL="36000" marR="36000" marT="36000" marB="360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0050" name="组合 40049"/>
          <p:cNvGrpSpPr>
            <a:grpSpLocks/>
          </p:cNvGrpSpPr>
          <p:nvPr/>
        </p:nvGrpSpPr>
        <p:grpSpPr bwMode="auto">
          <a:xfrm>
            <a:off x="1136650" y="4652963"/>
            <a:ext cx="5716588" cy="419100"/>
            <a:chOff x="1103" y="3346"/>
            <a:chExt cx="3601" cy="264"/>
          </a:xfrm>
        </p:grpSpPr>
        <p:pic>
          <p:nvPicPr>
            <p:cNvPr id="17620" name="图片 4005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21" name="图片 4005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22" name="图片 4005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23" name="图片 4005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24" name="图片 4005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25" name="图片 4005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26" name="图片 4005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27" name="图片 4005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28" name="图片 4005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060" name="组合 40059"/>
          <p:cNvGrpSpPr>
            <a:grpSpLocks/>
          </p:cNvGrpSpPr>
          <p:nvPr/>
        </p:nvGrpSpPr>
        <p:grpSpPr bwMode="auto">
          <a:xfrm>
            <a:off x="1136650" y="4076700"/>
            <a:ext cx="5716588" cy="419100"/>
            <a:chOff x="1103" y="3346"/>
            <a:chExt cx="3601" cy="264"/>
          </a:xfrm>
        </p:grpSpPr>
        <p:pic>
          <p:nvPicPr>
            <p:cNvPr id="17611" name="图片 4006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2" name="图片 4006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3" name="图片 4006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4" name="图片 4006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5" name="图片 4006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6" name="图片 4006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7" name="图片 4006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8" name="图片 4006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9" name="图片 4006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070" name="组合 40069"/>
          <p:cNvGrpSpPr>
            <a:grpSpLocks/>
          </p:cNvGrpSpPr>
          <p:nvPr/>
        </p:nvGrpSpPr>
        <p:grpSpPr bwMode="auto">
          <a:xfrm>
            <a:off x="1136650" y="3500438"/>
            <a:ext cx="5716588" cy="419100"/>
            <a:chOff x="1103" y="3346"/>
            <a:chExt cx="3601" cy="264"/>
          </a:xfrm>
        </p:grpSpPr>
        <p:pic>
          <p:nvPicPr>
            <p:cNvPr id="17602" name="图片 4007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3" name="图片 4007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4" name="图片 4007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5" name="图片 4007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6" name="图片 4007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7" name="图片 40075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8" name="图片 4007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9" name="图片 4007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0" name="图片 4007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080" name="文本框 40079"/>
          <p:cNvSpPr txBox="1">
            <a:spLocks noChangeArrowheads="1"/>
          </p:cNvSpPr>
          <p:nvPr/>
        </p:nvSpPr>
        <p:spPr bwMode="auto">
          <a:xfrm>
            <a:off x="7545388" y="115888"/>
            <a:ext cx="264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10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1</a:t>
            </a:r>
            <a:r>
              <a:rPr lang="zh-CN" altLang="en-US" sz="3200"/>
              <a:t>是</a:t>
            </a:r>
            <a:r>
              <a:rPr lang="en-US" altLang="zh-CN" sz="3200"/>
              <a:t>9</a:t>
            </a:r>
          </a:p>
        </p:txBody>
      </p:sp>
      <p:sp>
        <p:nvSpPr>
          <p:cNvPr id="40081" name="文本框 40080"/>
          <p:cNvSpPr txBox="1">
            <a:spLocks noChangeArrowheads="1"/>
          </p:cNvSpPr>
          <p:nvPr/>
        </p:nvSpPr>
        <p:spPr bwMode="auto">
          <a:xfrm>
            <a:off x="-15875" y="115888"/>
            <a:ext cx="1281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1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40082" name="文本框 40081"/>
          <p:cNvSpPr txBox="1">
            <a:spLocks noChangeArrowheads="1"/>
          </p:cNvSpPr>
          <p:nvPr/>
        </p:nvSpPr>
        <p:spPr bwMode="auto">
          <a:xfrm>
            <a:off x="-15875" y="620713"/>
            <a:ext cx="1281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2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40084" name="文本框 40083"/>
          <p:cNvSpPr txBox="1">
            <a:spLocks noChangeArrowheads="1"/>
          </p:cNvSpPr>
          <p:nvPr/>
        </p:nvSpPr>
        <p:spPr bwMode="auto">
          <a:xfrm>
            <a:off x="-15875" y="1196975"/>
            <a:ext cx="128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3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grpSp>
        <p:nvGrpSpPr>
          <p:cNvPr id="40086" name="组合 40085"/>
          <p:cNvGrpSpPr>
            <a:grpSpLocks/>
          </p:cNvGrpSpPr>
          <p:nvPr/>
        </p:nvGrpSpPr>
        <p:grpSpPr bwMode="auto">
          <a:xfrm>
            <a:off x="1136650" y="2997200"/>
            <a:ext cx="5716588" cy="419100"/>
            <a:chOff x="1103" y="3346"/>
            <a:chExt cx="3601" cy="264"/>
          </a:xfrm>
        </p:grpSpPr>
        <p:pic>
          <p:nvPicPr>
            <p:cNvPr id="17593" name="图片 4008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4" name="图片 4008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5" name="图片 4008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6" name="图片 4008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7" name="图片 4009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8" name="图片 4009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9" name="图片 4009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0" name="图片 4009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01" name="图片 4009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096" name="组合 40095"/>
          <p:cNvGrpSpPr>
            <a:grpSpLocks/>
          </p:cNvGrpSpPr>
          <p:nvPr/>
        </p:nvGrpSpPr>
        <p:grpSpPr bwMode="auto">
          <a:xfrm>
            <a:off x="1136650" y="2420938"/>
            <a:ext cx="5716588" cy="419100"/>
            <a:chOff x="1103" y="3346"/>
            <a:chExt cx="3601" cy="264"/>
          </a:xfrm>
        </p:grpSpPr>
        <p:pic>
          <p:nvPicPr>
            <p:cNvPr id="17584" name="图片 4009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5" name="图片 4009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6" name="图片 4009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7" name="图片 4009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8" name="图片 4010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9" name="图片 4010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0" name="图片 4010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1" name="图片 4010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92" name="图片 4010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106" name="组合 40105"/>
          <p:cNvGrpSpPr>
            <a:grpSpLocks/>
          </p:cNvGrpSpPr>
          <p:nvPr/>
        </p:nvGrpSpPr>
        <p:grpSpPr bwMode="auto">
          <a:xfrm>
            <a:off x="1136650" y="1916113"/>
            <a:ext cx="5716588" cy="419100"/>
            <a:chOff x="1103" y="3346"/>
            <a:chExt cx="3601" cy="264"/>
          </a:xfrm>
        </p:grpSpPr>
        <p:pic>
          <p:nvPicPr>
            <p:cNvPr id="17575" name="图片 4010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6" name="图片 4010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7" name="图片 4010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8" name="图片 4010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9" name="图片 4011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0" name="图片 4011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1" name="图片 4011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2" name="图片 4011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83" name="图片 4011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116" name="组合 40115"/>
          <p:cNvGrpSpPr>
            <a:grpSpLocks/>
          </p:cNvGrpSpPr>
          <p:nvPr/>
        </p:nvGrpSpPr>
        <p:grpSpPr bwMode="auto">
          <a:xfrm>
            <a:off x="1136650" y="1341438"/>
            <a:ext cx="5716588" cy="419100"/>
            <a:chOff x="1103" y="3346"/>
            <a:chExt cx="3601" cy="264"/>
          </a:xfrm>
        </p:grpSpPr>
        <p:pic>
          <p:nvPicPr>
            <p:cNvPr id="17566" name="图片 4011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7" name="图片 4011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8" name="图片 4011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9" name="图片 4011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0" name="图片 4012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1" name="图片 4012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2" name="图片 4012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3" name="图片 4012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74" name="图片 4012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126" name="组合 40125"/>
          <p:cNvGrpSpPr>
            <a:grpSpLocks/>
          </p:cNvGrpSpPr>
          <p:nvPr/>
        </p:nvGrpSpPr>
        <p:grpSpPr bwMode="auto">
          <a:xfrm>
            <a:off x="1136650" y="188913"/>
            <a:ext cx="5716588" cy="419100"/>
            <a:chOff x="1103" y="3346"/>
            <a:chExt cx="3601" cy="264"/>
          </a:xfrm>
        </p:grpSpPr>
        <p:pic>
          <p:nvPicPr>
            <p:cNvPr id="17557" name="图片 4012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8" name="图片 4012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9" name="图片 4012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0" name="图片 4012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1" name="图片 4013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2" name="图片 4013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3" name="图片 4013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4" name="图片 4013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5" name="图片 4013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136" name="组合 40135"/>
          <p:cNvGrpSpPr>
            <a:grpSpLocks/>
          </p:cNvGrpSpPr>
          <p:nvPr/>
        </p:nvGrpSpPr>
        <p:grpSpPr bwMode="auto">
          <a:xfrm>
            <a:off x="1136650" y="706438"/>
            <a:ext cx="5716588" cy="419100"/>
            <a:chOff x="1103" y="3346"/>
            <a:chExt cx="3601" cy="264"/>
          </a:xfrm>
        </p:grpSpPr>
        <p:pic>
          <p:nvPicPr>
            <p:cNvPr id="17548" name="图片 40136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3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49" name="图片 40137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2" y="334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0" name="图片 40138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1" name="图片 40139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9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2" name="图片 40140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46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3" name="图片 40141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5" y="3358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4" name="图片 40142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3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5" name="图片 40143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56" name="图片 40144" descr="star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04" y="3370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189" name="文本框 40188"/>
          <p:cNvSpPr txBox="1">
            <a:spLocks noChangeArrowheads="1"/>
          </p:cNvSpPr>
          <p:nvPr/>
        </p:nvSpPr>
        <p:spPr bwMode="auto">
          <a:xfrm>
            <a:off x="7545388" y="725488"/>
            <a:ext cx="264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20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2</a:t>
            </a:r>
            <a:r>
              <a:rPr lang="zh-CN" altLang="en-US" sz="3200"/>
              <a:t>是</a:t>
            </a:r>
            <a:r>
              <a:rPr lang="en-US" altLang="zh-CN" sz="3200"/>
              <a:t>18</a:t>
            </a:r>
          </a:p>
        </p:txBody>
      </p:sp>
      <p:sp>
        <p:nvSpPr>
          <p:cNvPr id="40190" name="文本框 40189"/>
          <p:cNvSpPr txBox="1">
            <a:spLocks noChangeArrowheads="1"/>
          </p:cNvSpPr>
          <p:nvPr/>
        </p:nvSpPr>
        <p:spPr bwMode="auto">
          <a:xfrm>
            <a:off x="7545388" y="1304925"/>
            <a:ext cx="2647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30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3</a:t>
            </a:r>
            <a:r>
              <a:rPr lang="zh-CN" altLang="en-US" sz="3200"/>
              <a:t>是</a:t>
            </a:r>
            <a:r>
              <a:rPr lang="en-US" altLang="zh-CN" sz="3200"/>
              <a:t>27</a:t>
            </a:r>
          </a:p>
        </p:txBody>
      </p:sp>
      <p:sp>
        <p:nvSpPr>
          <p:cNvPr id="40191" name="文本框 40190"/>
          <p:cNvSpPr txBox="1">
            <a:spLocks noChangeArrowheads="1"/>
          </p:cNvSpPr>
          <p:nvPr/>
        </p:nvSpPr>
        <p:spPr bwMode="auto">
          <a:xfrm>
            <a:off x="-15875" y="1770063"/>
            <a:ext cx="1281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4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40192" name="文本框 40191"/>
          <p:cNvSpPr txBox="1">
            <a:spLocks noChangeArrowheads="1"/>
          </p:cNvSpPr>
          <p:nvPr/>
        </p:nvSpPr>
        <p:spPr bwMode="auto">
          <a:xfrm>
            <a:off x="7545388" y="1792288"/>
            <a:ext cx="264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40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4</a:t>
            </a:r>
            <a:r>
              <a:rPr lang="zh-CN" altLang="en-US" sz="3200"/>
              <a:t>是</a:t>
            </a:r>
            <a:r>
              <a:rPr lang="en-US" altLang="zh-CN" sz="3200"/>
              <a:t>36</a:t>
            </a:r>
          </a:p>
        </p:txBody>
      </p:sp>
      <p:sp>
        <p:nvSpPr>
          <p:cNvPr id="40193" name="文本框 40192"/>
          <p:cNvSpPr txBox="1">
            <a:spLocks noChangeArrowheads="1"/>
          </p:cNvSpPr>
          <p:nvPr/>
        </p:nvSpPr>
        <p:spPr bwMode="auto">
          <a:xfrm>
            <a:off x="-15875" y="2371725"/>
            <a:ext cx="128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5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40194" name="文本框 40193"/>
          <p:cNvSpPr txBox="1">
            <a:spLocks noChangeArrowheads="1"/>
          </p:cNvSpPr>
          <p:nvPr/>
        </p:nvSpPr>
        <p:spPr bwMode="auto">
          <a:xfrm>
            <a:off x="7545388" y="2349500"/>
            <a:ext cx="2647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50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5</a:t>
            </a:r>
            <a:r>
              <a:rPr lang="zh-CN" altLang="en-US" sz="3200"/>
              <a:t>是</a:t>
            </a:r>
            <a:r>
              <a:rPr lang="en-US" altLang="zh-CN" sz="3200"/>
              <a:t>45</a:t>
            </a:r>
          </a:p>
        </p:txBody>
      </p:sp>
      <p:sp>
        <p:nvSpPr>
          <p:cNvPr id="40195" name="文本框 40194"/>
          <p:cNvSpPr txBox="1">
            <a:spLocks noChangeArrowheads="1"/>
          </p:cNvSpPr>
          <p:nvPr/>
        </p:nvSpPr>
        <p:spPr bwMode="auto">
          <a:xfrm>
            <a:off x="-15875" y="2849563"/>
            <a:ext cx="1281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6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40196" name="文本框 40195"/>
          <p:cNvSpPr txBox="1">
            <a:spLocks noChangeArrowheads="1"/>
          </p:cNvSpPr>
          <p:nvPr/>
        </p:nvSpPr>
        <p:spPr bwMode="auto">
          <a:xfrm>
            <a:off x="7545388" y="2889250"/>
            <a:ext cx="2647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60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6</a:t>
            </a:r>
            <a:r>
              <a:rPr lang="zh-CN" altLang="en-US" sz="3200"/>
              <a:t>是</a:t>
            </a:r>
            <a:r>
              <a:rPr lang="en-US" altLang="zh-CN" sz="3200"/>
              <a:t>54</a:t>
            </a:r>
          </a:p>
        </p:txBody>
      </p:sp>
      <p:sp>
        <p:nvSpPr>
          <p:cNvPr id="40197" name="文本框 40196"/>
          <p:cNvSpPr txBox="1">
            <a:spLocks noChangeArrowheads="1"/>
          </p:cNvSpPr>
          <p:nvPr/>
        </p:nvSpPr>
        <p:spPr bwMode="auto">
          <a:xfrm>
            <a:off x="-15875" y="3425825"/>
            <a:ext cx="128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7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40198" name="文本框 40197"/>
          <p:cNvSpPr txBox="1">
            <a:spLocks noChangeArrowheads="1"/>
          </p:cNvSpPr>
          <p:nvPr/>
        </p:nvSpPr>
        <p:spPr bwMode="auto">
          <a:xfrm>
            <a:off x="7545388" y="3516313"/>
            <a:ext cx="264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70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7</a:t>
            </a:r>
            <a:r>
              <a:rPr lang="zh-CN" altLang="en-US" sz="3200"/>
              <a:t>是</a:t>
            </a:r>
            <a:r>
              <a:rPr lang="en-US" altLang="zh-CN" sz="3200"/>
              <a:t>63</a:t>
            </a:r>
          </a:p>
        </p:txBody>
      </p:sp>
      <p:sp>
        <p:nvSpPr>
          <p:cNvPr id="40199" name="文本框 40198"/>
          <p:cNvSpPr txBox="1">
            <a:spLocks noChangeArrowheads="1"/>
          </p:cNvSpPr>
          <p:nvPr/>
        </p:nvSpPr>
        <p:spPr bwMode="auto">
          <a:xfrm>
            <a:off x="0" y="4002088"/>
            <a:ext cx="1281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8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40200" name="文本框 40199"/>
          <p:cNvSpPr txBox="1">
            <a:spLocks noChangeArrowheads="1"/>
          </p:cNvSpPr>
          <p:nvPr/>
        </p:nvSpPr>
        <p:spPr bwMode="auto">
          <a:xfrm>
            <a:off x="7545388" y="4006850"/>
            <a:ext cx="2647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80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8</a:t>
            </a:r>
            <a:r>
              <a:rPr lang="zh-CN" altLang="en-US" sz="3200"/>
              <a:t>是</a:t>
            </a:r>
            <a:r>
              <a:rPr lang="en-US" altLang="zh-CN" sz="3200"/>
              <a:t>72</a:t>
            </a:r>
          </a:p>
        </p:txBody>
      </p:sp>
      <p:sp>
        <p:nvSpPr>
          <p:cNvPr id="40201" name="文本框 40200"/>
          <p:cNvSpPr txBox="1">
            <a:spLocks noChangeArrowheads="1"/>
          </p:cNvSpPr>
          <p:nvPr/>
        </p:nvSpPr>
        <p:spPr bwMode="auto">
          <a:xfrm>
            <a:off x="0" y="4652963"/>
            <a:ext cx="1281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9</a:t>
            </a:r>
            <a:r>
              <a:rPr lang="zh-CN" altLang="en-US" sz="3200"/>
              <a:t>个</a:t>
            </a:r>
            <a:r>
              <a:rPr lang="en-US" altLang="zh-CN" sz="3200"/>
              <a:t>9</a:t>
            </a:r>
          </a:p>
        </p:txBody>
      </p:sp>
      <p:sp>
        <p:nvSpPr>
          <p:cNvPr id="40202" name="文本框 40201"/>
          <p:cNvSpPr txBox="1">
            <a:spLocks noChangeArrowheads="1"/>
          </p:cNvSpPr>
          <p:nvPr/>
        </p:nvSpPr>
        <p:spPr bwMode="auto">
          <a:xfrm>
            <a:off x="7545388" y="4586288"/>
            <a:ext cx="264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/>
              <a:t>比</a:t>
            </a:r>
            <a:r>
              <a:rPr lang="en-US" altLang="zh-CN" sz="3200">
                <a:solidFill>
                  <a:srgbClr val="FF6600"/>
                </a:solidFill>
              </a:rPr>
              <a:t>90</a:t>
            </a:r>
            <a:r>
              <a:rPr lang="zh-CN" altLang="en-US" sz="3200"/>
              <a:t>少</a:t>
            </a:r>
            <a:r>
              <a:rPr lang="en-US" altLang="zh-CN" sz="3200">
                <a:solidFill>
                  <a:srgbClr val="FF6600"/>
                </a:solidFill>
              </a:rPr>
              <a:t>9</a:t>
            </a:r>
            <a:r>
              <a:rPr lang="zh-CN" altLang="en-US" sz="3200"/>
              <a:t>是</a:t>
            </a:r>
            <a:r>
              <a:rPr lang="en-US" altLang="zh-CN" sz="3200"/>
              <a:t>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80" grpId="0"/>
      <p:bldP spid="40081" grpId="0"/>
      <p:bldP spid="40082" grpId="0"/>
      <p:bldP spid="40084" grpId="0"/>
      <p:bldP spid="40189" grpId="0"/>
      <p:bldP spid="40190" grpId="0"/>
      <p:bldP spid="40191" grpId="0"/>
      <p:bldP spid="40192" grpId="0"/>
      <p:bldP spid="40193" grpId="0"/>
      <p:bldP spid="40194" grpId="0"/>
      <p:bldP spid="40195" grpId="0"/>
      <p:bldP spid="40196" grpId="0"/>
      <p:bldP spid="40197" grpId="0"/>
      <p:bldP spid="40198" grpId="0"/>
      <p:bldP spid="40199" grpId="0"/>
      <p:bldP spid="40200" grpId="0"/>
      <p:bldP spid="40201" grpId="0"/>
      <p:bldP spid="40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5" name="内容占位符 41014"/>
          <p:cNvGraphicFramePr/>
          <p:nvPr>
            <p:ph idx="4294967295"/>
          </p:nvPr>
        </p:nvGraphicFramePr>
        <p:xfrm>
          <a:off x="742950" y="1111250"/>
          <a:ext cx="8420100" cy="5486400"/>
        </p:xfrm>
        <a:graphic>
          <a:graphicData uri="http://schemas.openxmlformats.org/drawingml/2006/table">
            <a:tbl>
              <a:tblPr/>
              <a:tblGrid>
                <a:gridCol w="2265363"/>
                <a:gridCol w="3348037"/>
                <a:gridCol w="2806700"/>
              </a:tblGrid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1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10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2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20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18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30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27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4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40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36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5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50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45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6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60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54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7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70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63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8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80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个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比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90</a:t>
                      </a:r>
                      <a:r>
                        <a:rPr lang="zh-CN" altLang="en-US" sz="3200" b="1" dirty="0">
                          <a:latin typeface="楷体_GB2312" pitchFamily="49" charset="-122"/>
                          <a:ea typeface="楷体_GB2312" pitchFamily="49" charset="-122"/>
                        </a:rPr>
                        <a:t>少</a:t>
                      </a: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楷体_GB2312" pitchFamily="49" charset="-122"/>
                          <a:ea typeface="楷体_GB2312" pitchFamily="49" charset="-122"/>
                        </a:rPr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18475" name="文本框 41008"/>
          <p:cNvSpPr txBox="1">
            <a:spLocks noChangeArrowheads="1"/>
          </p:cNvSpPr>
          <p:nvPr/>
        </p:nvSpPr>
        <p:spPr bwMode="auto">
          <a:xfrm>
            <a:off x="2000250" y="188913"/>
            <a:ext cx="6154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ea typeface="楷体_GB2312"/>
                <a:cs typeface="楷体_GB2312"/>
              </a:rPr>
              <a:t>观察表格，说说你有什么发现。</a:t>
            </a:r>
          </a:p>
        </p:txBody>
      </p:sp>
      <p:pic>
        <p:nvPicPr>
          <p:cNvPr id="18476" name="图片 41009" descr="W0200703236977141490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85" t="10718" r="62500" b="80533"/>
          <a:stretch>
            <a:fillRect/>
          </a:stretch>
        </p:blipFill>
        <p:spPr bwMode="auto">
          <a:xfrm>
            <a:off x="1050925" y="147638"/>
            <a:ext cx="9493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/>
          <p:nvPr/>
        </p:nvSpPr>
        <p:spPr>
          <a:xfrm>
            <a:off x="2216150" y="4875213"/>
            <a:ext cx="2232025" cy="64135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solidFill>
                  <a:srgbClr val="00C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60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楷体_GB2312" pitchFamily="49" charset="-122"/>
              </a:rPr>
              <a:t>×</a:t>
            </a:r>
            <a:r>
              <a:rPr lang="en-US" altLang="zh-CN" sz="360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9=</a:t>
            </a:r>
            <a:r>
              <a:rPr lang="en-US" altLang="zh-CN" sz="360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9</a:t>
            </a:r>
          </a:p>
        </p:txBody>
      </p:sp>
      <p:sp>
        <p:nvSpPr>
          <p:cNvPr id="15363" name="文本框 15362"/>
          <p:cNvSpPr txBox="1"/>
          <p:nvPr/>
        </p:nvSpPr>
        <p:spPr>
          <a:xfrm>
            <a:off x="4751388" y="4875213"/>
            <a:ext cx="2470150" cy="64135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C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一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九得</a:t>
            </a:r>
            <a:r>
              <a:rPr lang="zh-CN" altLang="en-US" sz="36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九</a:t>
            </a:r>
          </a:p>
        </p:txBody>
      </p:sp>
      <p:pic>
        <p:nvPicPr>
          <p:cNvPr id="15364" name="图片 15363" descr="image002"/>
          <p:cNvPicPr>
            <a:picLocks noChangeAspect="1"/>
          </p:cNvPicPr>
          <p:nvPr/>
        </p:nvPicPr>
        <p:blipFill>
          <a:blip r:embed="rId2"/>
          <a:srcRect l="1874" t="3055" r="66780" b="73492"/>
          <a:stretch>
            <a:fillRect/>
          </a:stretch>
        </p:blipFill>
        <p:spPr bwMode="auto">
          <a:xfrm>
            <a:off x="2216150" y="1597025"/>
            <a:ext cx="50053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右大括号 15367"/>
          <p:cNvSpPr>
            <a:spLocks/>
          </p:cNvSpPr>
          <p:nvPr/>
        </p:nvSpPr>
        <p:spPr bwMode="auto">
          <a:xfrm rot="-5400000">
            <a:off x="4790282" y="-965994"/>
            <a:ext cx="338138" cy="4524375"/>
          </a:xfrm>
          <a:prstGeom prst="rightBrace">
            <a:avLst>
              <a:gd name="adj1" fmla="val 11150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文本框 15368"/>
          <p:cNvSpPr txBox="1">
            <a:spLocks noChangeArrowheads="1"/>
          </p:cNvSpPr>
          <p:nvPr/>
        </p:nvSpPr>
        <p:spPr bwMode="auto">
          <a:xfrm>
            <a:off x="4751388" y="333375"/>
            <a:ext cx="2016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/>
          <p:nvPr/>
        </p:nvSpPr>
        <p:spPr>
          <a:xfrm>
            <a:off x="1997075" y="5451475"/>
            <a:ext cx="2451100" cy="64135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solidFill>
                  <a:srgbClr val="00C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360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楷体_GB2312" pitchFamily="49" charset="-122"/>
              </a:rPr>
              <a:t>×</a:t>
            </a:r>
            <a:r>
              <a:rPr lang="en-US" altLang="zh-CN" sz="360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9=</a:t>
            </a:r>
            <a:r>
              <a:rPr lang="en-US" altLang="zh-CN" sz="360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18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4751388" y="5445125"/>
            <a:ext cx="3154362" cy="64135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C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二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九得</a:t>
            </a:r>
            <a:r>
              <a:rPr lang="zh-CN" altLang="en-US" sz="36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十八</a:t>
            </a:r>
          </a:p>
        </p:txBody>
      </p:sp>
      <p:pic>
        <p:nvPicPr>
          <p:cNvPr id="18437" name="图片 18436" descr="image002"/>
          <p:cNvPicPr>
            <a:picLocks noChangeAspect="1"/>
          </p:cNvPicPr>
          <p:nvPr/>
        </p:nvPicPr>
        <p:blipFill>
          <a:blip r:embed="rId2"/>
          <a:srcRect l="33220" t="1964" r="33884" b="72897"/>
          <a:stretch>
            <a:fillRect/>
          </a:stretch>
        </p:blipFill>
        <p:spPr bwMode="auto">
          <a:xfrm>
            <a:off x="1997075" y="1751013"/>
            <a:ext cx="55086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直接连接符 18437"/>
          <p:cNvSpPr>
            <a:spLocks noChangeShapeType="1"/>
          </p:cNvSpPr>
          <p:nvPr/>
        </p:nvSpPr>
        <p:spPr bwMode="auto">
          <a:xfrm>
            <a:off x="2216150" y="1751013"/>
            <a:ext cx="0" cy="957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6" name="右大括号 18438"/>
          <p:cNvSpPr>
            <a:spLocks/>
          </p:cNvSpPr>
          <p:nvPr/>
        </p:nvSpPr>
        <p:spPr bwMode="auto">
          <a:xfrm rot="-5400000">
            <a:off x="4968082" y="-224631"/>
            <a:ext cx="338137" cy="4524375"/>
          </a:xfrm>
          <a:prstGeom prst="rightBrace">
            <a:avLst>
              <a:gd name="adj1" fmla="val 11150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文本框 18439"/>
          <p:cNvSpPr txBox="1">
            <a:spLocks noChangeArrowheads="1"/>
          </p:cNvSpPr>
          <p:nvPr/>
        </p:nvSpPr>
        <p:spPr bwMode="auto">
          <a:xfrm>
            <a:off x="1989138" y="836613"/>
            <a:ext cx="66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/>
              <a:t>1</a:t>
            </a:r>
          </a:p>
        </p:txBody>
      </p:sp>
      <p:sp>
        <p:nvSpPr>
          <p:cNvPr id="20488" name="文本框 18440"/>
          <p:cNvSpPr txBox="1">
            <a:spLocks noChangeArrowheads="1"/>
          </p:cNvSpPr>
          <p:nvPr/>
        </p:nvSpPr>
        <p:spPr bwMode="auto">
          <a:xfrm>
            <a:off x="4940300" y="785813"/>
            <a:ext cx="66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14338"/>
          <p:cNvSpPr txBox="1"/>
          <p:nvPr/>
        </p:nvSpPr>
        <p:spPr>
          <a:xfrm>
            <a:off x="2000250" y="4859338"/>
            <a:ext cx="2751138" cy="64135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>
                <a:solidFill>
                  <a:srgbClr val="00C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360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楷体_GB2312" pitchFamily="49" charset="-122"/>
              </a:rPr>
              <a:t>×</a:t>
            </a:r>
            <a:r>
              <a:rPr lang="en-US" altLang="zh-CN" sz="360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9=</a:t>
            </a:r>
            <a:r>
              <a:rPr lang="en-US" altLang="zh-CN" sz="360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360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</a:rPr>
              <a:t>7</a:t>
            </a:r>
          </a:p>
        </p:txBody>
      </p:sp>
      <p:sp>
        <p:nvSpPr>
          <p:cNvPr id="14340" name="文本框 14339"/>
          <p:cNvSpPr txBox="1"/>
          <p:nvPr/>
        </p:nvSpPr>
        <p:spPr>
          <a:xfrm>
            <a:off x="4995863" y="4859338"/>
            <a:ext cx="2470150" cy="64135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00C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三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九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二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十</a:t>
            </a:r>
            <a:r>
              <a:rPr lang="zh-CN" altLang="en-US" sz="3600" b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  <a:ea typeface="黑体" panose="02010609060101010101" pitchFamily="2" charset="-122"/>
              </a:rPr>
              <a:t>七</a:t>
            </a:r>
          </a:p>
        </p:txBody>
      </p:sp>
      <p:pic>
        <p:nvPicPr>
          <p:cNvPr id="14341" name="图片 14340" descr="image002"/>
          <p:cNvPicPr>
            <a:picLocks noChangeAspect="1"/>
          </p:cNvPicPr>
          <p:nvPr/>
        </p:nvPicPr>
        <p:blipFill>
          <a:blip r:embed="rId2"/>
          <a:srcRect l="66356" t="1640" r="1225" b="72897"/>
          <a:stretch>
            <a:fillRect/>
          </a:stretch>
        </p:blipFill>
        <p:spPr bwMode="auto">
          <a:xfrm>
            <a:off x="2012950" y="1058863"/>
            <a:ext cx="54752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下箭头 14341"/>
          <p:cNvSpPr>
            <a:spLocks noChangeArrowheads="1"/>
          </p:cNvSpPr>
          <p:nvPr/>
        </p:nvSpPr>
        <p:spPr bwMode="auto">
          <a:xfrm>
            <a:off x="2000250" y="1203325"/>
            <a:ext cx="504825" cy="785813"/>
          </a:xfrm>
          <a:prstGeom prst="downArrow">
            <a:avLst>
              <a:gd name="adj1" fmla="val 50000"/>
              <a:gd name="adj2" fmla="val 3891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0" name="右大括号 14342"/>
          <p:cNvSpPr>
            <a:spLocks/>
          </p:cNvSpPr>
          <p:nvPr/>
        </p:nvSpPr>
        <p:spPr bwMode="auto">
          <a:xfrm rot="-5400000">
            <a:off x="5327650" y="-611187"/>
            <a:ext cx="331788" cy="3960812"/>
          </a:xfrm>
          <a:prstGeom prst="rightBrace">
            <a:avLst>
              <a:gd name="adj1" fmla="val 99481"/>
              <a:gd name="adj2" fmla="val 50000"/>
            </a:avLst>
          </a:prstGeom>
          <a:noFill/>
          <a:ln w="698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文本框 14343"/>
          <p:cNvSpPr txBox="1">
            <a:spLocks noChangeArrowheads="1"/>
          </p:cNvSpPr>
          <p:nvPr/>
        </p:nvSpPr>
        <p:spPr bwMode="auto">
          <a:xfrm>
            <a:off x="2012950" y="188913"/>
            <a:ext cx="66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/>
              <a:t>2</a:t>
            </a:r>
          </a:p>
        </p:txBody>
      </p:sp>
      <p:sp>
        <p:nvSpPr>
          <p:cNvPr id="21512" name="文本框 14344"/>
          <p:cNvSpPr txBox="1">
            <a:spLocks noChangeArrowheads="1"/>
          </p:cNvSpPr>
          <p:nvPr/>
        </p:nvSpPr>
        <p:spPr bwMode="auto">
          <a:xfrm>
            <a:off x="5326063" y="260350"/>
            <a:ext cx="66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3313" descr="image0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454</Words>
  <Application>WPS 演示</Application>
  <PresentationFormat>A4 纸张(210x297 毫米)</PresentationFormat>
  <Paragraphs>163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Times New Roman</vt:lpstr>
      <vt:lpstr>宋体</vt:lpstr>
      <vt:lpstr>Arial</vt:lpstr>
      <vt:lpstr>楷体_GB2312</vt:lpstr>
      <vt:lpstr>隶书</vt:lpstr>
      <vt:lpstr>Arial Black</vt:lpstr>
      <vt:lpstr>黑体</vt:lpstr>
      <vt:lpstr>Verdana</vt:lpstr>
      <vt:lpstr>Tahoma</vt:lpstr>
      <vt:lpstr>微软雅黑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九九歌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杨丽洁</cp:lastModifiedBy>
  <cp:revision>52</cp:revision>
  <dcterms:created xsi:type="dcterms:W3CDTF">2019-11-12T13:43:58Z</dcterms:created>
  <dcterms:modified xsi:type="dcterms:W3CDTF">2020-01-06T03:38:01Z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