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8" r:id="rId4"/>
    <p:sldId id="263" r:id="rId5"/>
    <p:sldId id="264" r:id="rId6"/>
    <p:sldId id="265" r:id="rId7"/>
    <p:sldId id="266" r:id="rId8"/>
    <p:sldId id="267" r:id="rId9"/>
    <p:sldId id="268" r:id="rId10"/>
  </p:sldIdLst>
  <p:sldSz cx="9144000" cy="6858000" type="screen4x3"/>
  <p:notesSz cx="6858000" cy="9144000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66" d="100"/>
          <a:sy n="66" d="100"/>
        </p:scale>
        <p:origin x="-120" y="-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7" name="文本占位符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7" Type="http://schemas.openxmlformats.org/officeDocument/2006/relationships/image" Target="../media/image8.png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0.png"/><Relationship Id="rId1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14.png"/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18.png"/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image" Target="../media/image19.png"/></Relationships>
</file>

<file path=ppt/slides/_rels/slide7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image" Target="../media/image26.png"/><Relationship Id="rId4" Type="http://schemas.openxmlformats.org/officeDocument/2006/relationships/image" Target="../media/image25.png"/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image" Target="../media/image22.png"/></Relationships>
</file>

<file path=ppt/slides/_rels/slide8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2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30.png"/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053" name="图片 2052"/>
          <p:cNvPicPr>
            <a:picLocks noChangeAspect="1"/>
          </p:cNvPicPr>
          <p:nvPr/>
        </p:nvPicPr>
        <p:blipFill>
          <a:blip r:embed="rId1"/>
          <a:srcRect t="2203"/>
          <a:stretch>
            <a:fillRect/>
          </a:stretch>
        </p:blipFill>
        <p:spPr>
          <a:xfrm>
            <a:off x="2051050" y="1341438"/>
            <a:ext cx="4914900" cy="32416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100" name="图片 409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31913" y="2349500"/>
            <a:ext cx="5667375" cy="6858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102" name="图片 410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9975" y="2349500"/>
            <a:ext cx="2981325" cy="5810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105" name="图片 410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1913" y="476250"/>
            <a:ext cx="4124325" cy="10858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106" name="图片 4105"/>
          <p:cNvPicPr>
            <a:picLocks noChangeAspect="1"/>
          </p:cNvPicPr>
          <p:nvPr/>
        </p:nvPicPr>
        <p:blipFill>
          <a:blip r:embed="rId4">
            <a:clrChange>
              <a:clrFrom>
                <a:srgbClr val="FFFBD3"/>
              </a:clrFrom>
              <a:clrTo>
                <a:srgbClr val="FFFBD3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867400" y="1566863"/>
            <a:ext cx="2659063" cy="2441575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4107" name="组合 4106"/>
          <p:cNvGrpSpPr/>
          <p:nvPr/>
        </p:nvGrpSpPr>
        <p:grpSpPr>
          <a:xfrm>
            <a:off x="1547813" y="1700213"/>
            <a:ext cx="3887787" cy="4422775"/>
            <a:chOff x="1202" y="1071"/>
            <a:chExt cx="2449" cy="2786"/>
          </a:xfrm>
        </p:grpSpPr>
        <p:pic>
          <p:nvPicPr>
            <p:cNvPr id="4108" name="图片 4107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202" y="1480"/>
              <a:ext cx="2449" cy="2377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4109" name="图片 4108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429" y="1071"/>
              <a:ext cx="1996" cy="265"/>
            </a:xfrm>
            <a:prstGeom prst="rect">
              <a:avLst/>
            </a:prstGeom>
            <a:noFill/>
            <a:ln w="9525">
              <a:noFill/>
            </a:ln>
          </p:spPr>
        </p:pic>
      </p:grpSp>
      <p:grpSp>
        <p:nvGrpSpPr>
          <p:cNvPr id="4112" name="组合 4111"/>
          <p:cNvGrpSpPr/>
          <p:nvPr/>
        </p:nvGrpSpPr>
        <p:grpSpPr>
          <a:xfrm>
            <a:off x="2382838" y="3759200"/>
            <a:ext cx="382587" cy="933450"/>
            <a:chOff x="1501" y="2368"/>
            <a:chExt cx="241" cy="588"/>
          </a:xfrm>
        </p:grpSpPr>
        <p:sp>
          <p:nvSpPr>
            <p:cNvPr id="4110" name="文本框 4109"/>
            <p:cNvSpPr txBox="1"/>
            <p:nvPr/>
          </p:nvSpPr>
          <p:spPr>
            <a:xfrm>
              <a:off x="1501" y="2668"/>
              <a:ext cx="223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lang="en-US" altLang="zh-CN" sz="2400" b="1">
                  <a:latin typeface="Arial" panose="020B0604020202020204" pitchFamily="34" charset="0"/>
                </a:rPr>
                <a:t>2</a:t>
              </a:r>
              <a:endParaRPr lang="en-US" altLang="zh-CN" sz="2400" b="1">
                <a:latin typeface="Arial" panose="020B0604020202020204" pitchFamily="34" charset="0"/>
              </a:endParaRPr>
            </a:p>
          </p:txBody>
        </p:sp>
        <p:sp>
          <p:nvSpPr>
            <p:cNvPr id="4111" name="文本框 4110"/>
            <p:cNvSpPr txBox="1"/>
            <p:nvPr/>
          </p:nvSpPr>
          <p:spPr>
            <a:xfrm>
              <a:off x="1519" y="2368"/>
              <a:ext cx="223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lang="en-US" altLang="zh-CN" sz="2400" b="1">
                  <a:latin typeface="Arial" panose="020B0604020202020204" pitchFamily="34" charset="0"/>
                </a:rPr>
                <a:t>1</a:t>
              </a:r>
              <a:endParaRPr lang="en-US" altLang="zh-CN" sz="2400" b="1">
                <a:latin typeface="Arial" panose="020B0604020202020204" pitchFamily="34" charset="0"/>
              </a:endParaRPr>
            </a:p>
          </p:txBody>
        </p:sp>
      </p:grpSp>
      <p:grpSp>
        <p:nvGrpSpPr>
          <p:cNvPr id="4113" name="组合 4112"/>
          <p:cNvGrpSpPr/>
          <p:nvPr/>
        </p:nvGrpSpPr>
        <p:grpSpPr>
          <a:xfrm>
            <a:off x="4240213" y="2867025"/>
            <a:ext cx="382587" cy="933450"/>
            <a:chOff x="1501" y="2368"/>
            <a:chExt cx="241" cy="588"/>
          </a:xfrm>
        </p:grpSpPr>
        <p:sp>
          <p:nvSpPr>
            <p:cNvPr id="4114" name="文本框 4113"/>
            <p:cNvSpPr txBox="1"/>
            <p:nvPr/>
          </p:nvSpPr>
          <p:spPr>
            <a:xfrm>
              <a:off x="1501" y="2668"/>
              <a:ext cx="223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lang="en-US" altLang="zh-CN" sz="2400" b="1">
                  <a:latin typeface="Arial" panose="020B0604020202020204" pitchFamily="34" charset="0"/>
                </a:rPr>
                <a:t>4</a:t>
              </a:r>
              <a:endParaRPr lang="en-US" altLang="zh-CN" sz="2400" b="1">
                <a:latin typeface="Arial" panose="020B0604020202020204" pitchFamily="34" charset="0"/>
              </a:endParaRPr>
            </a:p>
          </p:txBody>
        </p:sp>
        <p:sp>
          <p:nvSpPr>
            <p:cNvPr id="4115" name="文本框 4114"/>
            <p:cNvSpPr txBox="1"/>
            <p:nvPr/>
          </p:nvSpPr>
          <p:spPr>
            <a:xfrm>
              <a:off x="1519" y="2368"/>
              <a:ext cx="223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lang="en-US" altLang="zh-CN" sz="2400" b="1">
                  <a:latin typeface="Arial" panose="020B0604020202020204" pitchFamily="34" charset="0"/>
                </a:rPr>
                <a:t>1</a:t>
              </a:r>
              <a:endParaRPr lang="en-US" altLang="zh-CN" sz="2400" b="1">
                <a:latin typeface="Arial" panose="020B0604020202020204" pitchFamily="34" charset="0"/>
              </a:endParaRPr>
            </a:p>
          </p:txBody>
        </p:sp>
      </p:grpSp>
      <p:grpSp>
        <p:nvGrpSpPr>
          <p:cNvPr id="4116" name="组合 4115"/>
          <p:cNvGrpSpPr/>
          <p:nvPr/>
        </p:nvGrpSpPr>
        <p:grpSpPr>
          <a:xfrm>
            <a:off x="3757613" y="4641850"/>
            <a:ext cx="382587" cy="933450"/>
            <a:chOff x="1501" y="2368"/>
            <a:chExt cx="241" cy="588"/>
          </a:xfrm>
        </p:grpSpPr>
        <p:sp>
          <p:nvSpPr>
            <p:cNvPr id="4117" name="文本框 4116"/>
            <p:cNvSpPr txBox="1"/>
            <p:nvPr/>
          </p:nvSpPr>
          <p:spPr>
            <a:xfrm>
              <a:off x="1501" y="2668"/>
              <a:ext cx="223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lang="en-US" altLang="zh-CN" sz="2400" b="1">
                  <a:latin typeface="Arial" panose="020B0604020202020204" pitchFamily="34" charset="0"/>
                </a:rPr>
                <a:t>8</a:t>
              </a:r>
              <a:endParaRPr lang="en-US" altLang="zh-CN" sz="2400" b="1">
                <a:latin typeface="Arial" panose="020B0604020202020204" pitchFamily="34" charset="0"/>
              </a:endParaRPr>
            </a:p>
          </p:txBody>
        </p:sp>
        <p:sp>
          <p:nvSpPr>
            <p:cNvPr id="4118" name="文本框 4117"/>
            <p:cNvSpPr txBox="1"/>
            <p:nvPr/>
          </p:nvSpPr>
          <p:spPr>
            <a:xfrm>
              <a:off x="1519" y="2368"/>
              <a:ext cx="223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lang="en-US" altLang="zh-CN" sz="2400" b="1">
                  <a:latin typeface="Arial" panose="020B0604020202020204" pitchFamily="34" charset="0"/>
                </a:rPr>
                <a:t>1</a:t>
              </a:r>
              <a:endParaRPr lang="en-US" altLang="zh-CN" sz="2400" b="1">
                <a:latin typeface="Arial" panose="020B0604020202020204" pitchFamily="34" charset="0"/>
              </a:endParaRPr>
            </a:p>
          </p:txBody>
        </p:sp>
      </p:grpSp>
      <p:grpSp>
        <p:nvGrpSpPr>
          <p:cNvPr id="4119" name="组合 4118"/>
          <p:cNvGrpSpPr/>
          <p:nvPr/>
        </p:nvGrpSpPr>
        <p:grpSpPr>
          <a:xfrm>
            <a:off x="4608513" y="4192588"/>
            <a:ext cx="523875" cy="933450"/>
            <a:chOff x="1501" y="2368"/>
            <a:chExt cx="330" cy="588"/>
          </a:xfrm>
        </p:grpSpPr>
        <p:sp>
          <p:nvSpPr>
            <p:cNvPr id="4120" name="文本框 4119"/>
            <p:cNvSpPr txBox="1"/>
            <p:nvPr/>
          </p:nvSpPr>
          <p:spPr>
            <a:xfrm>
              <a:off x="1501" y="2668"/>
              <a:ext cx="330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lang="en-US" altLang="zh-CN" sz="2400" b="1">
                  <a:latin typeface="Arial" panose="020B0604020202020204" pitchFamily="34" charset="0"/>
                </a:rPr>
                <a:t>16</a:t>
              </a:r>
              <a:endParaRPr lang="en-US" altLang="zh-CN" sz="2400" b="1">
                <a:latin typeface="Arial" panose="020B0604020202020204" pitchFamily="34" charset="0"/>
              </a:endParaRPr>
            </a:p>
          </p:txBody>
        </p:sp>
        <p:sp>
          <p:nvSpPr>
            <p:cNvPr id="4121" name="文本框 4120"/>
            <p:cNvSpPr txBox="1"/>
            <p:nvPr/>
          </p:nvSpPr>
          <p:spPr>
            <a:xfrm>
              <a:off x="1519" y="2368"/>
              <a:ext cx="223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lang="en-US" altLang="zh-CN" sz="2400" b="1">
                  <a:latin typeface="Arial" panose="020B0604020202020204" pitchFamily="34" charset="0"/>
                </a:rPr>
                <a:t>1</a:t>
              </a:r>
              <a:endParaRPr lang="en-US" altLang="zh-CN" sz="2400" b="1">
                <a:latin typeface="Arial" panose="020B0604020202020204" pitchFamily="34" charset="0"/>
              </a:endParaRPr>
            </a:p>
          </p:txBody>
        </p:sp>
      </p:grpSp>
      <p:grpSp>
        <p:nvGrpSpPr>
          <p:cNvPr id="4124" name="组合 4123"/>
          <p:cNvGrpSpPr/>
          <p:nvPr/>
        </p:nvGrpSpPr>
        <p:grpSpPr>
          <a:xfrm>
            <a:off x="4787900" y="5229225"/>
            <a:ext cx="1168400" cy="576263"/>
            <a:chOff x="3016" y="3294"/>
            <a:chExt cx="736" cy="363"/>
          </a:xfrm>
        </p:grpSpPr>
        <p:pic>
          <p:nvPicPr>
            <p:cNvPr id="4122" name="图片 4121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3561" y="3294"/>
              <a:ext cx="191" cy="363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4123" name="直接连接符 4122"/>
            <p:cNvSpPr/>
            <p:nvPr/>
          </p:nvSpPr>
          <p:spPr>
            <a:xfrm flipH="1">
              <a:off x="3016" y="3476"/>
              <a:ext cx="499" cy="45"/>
            </a:xfrm>
            <a:prstGeom prst="line">
              <a:avLst/>
            </a:prstGeom>
            <a:ln w="57150" cap="rnd" cmpd="sng">
              <a:solidFill>
                <a:srgbClr val="FF3399"/>
              </a:solidFill>
              <a:prstDash val="sysDot"/>
              <a:headEnd type="none" w="med" len="med"/>
              <a:tailEnd type="triangle" w="med" len="med"/>
            </a:ln>
          </p:spPr>
        </p:sp>
      </p:grpSp>
      <p:sp>
        <p:nvSpPr>
          <p:cNvPr id="4125" name="文本框 4124"/>
          <p:cNvSpPr txBox="1"/>
          <p:nvPr/>
        </p:nvSpPr>
        <p:spPr>
          <a:xfrm>
            <a:off x="1187450" y="6165850"/>
            <a:ext cx="4756150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zh-CN" altLang="en-US" sz="2400" b="1" dirty="0">
                <a:latin typeface="Arial" panose="020B0604020202020204" pitchFamily="34" charset="0"/>
              </a:rPr>
              <a:t>空白部分占大正方形的几分之几？</a:t>
            </a:r>
            <a:endParaRPr lang="zh-CN" altLang="en-US" sz="2400" b="1" dirty="0">
              <a:latin typeface="Arial" panose="020B0604020202020204" pitchFamily="34" charset="0"/>
            </a:endParaRPr>
          </a:p>
        </p:txBody>
      </p:sp>
      <p:sp>
        <p:nvSpPr>
          <p:cNvPr id="4126" name="文本框 4125"/>
          <p:cNvSpPr txBox="1"/>
          <p:nvPr/>
        </p:nvSpPr>
        <p:spPr>
          <a:xfrm>
            <a:off x="468313" y="6165850"/>
            <a:ext cx="7989887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zh-CN" altLang="en-US" sz="2400" b="1" dirty="0">
                <a:latin typeface="Arial" panose="020B0604020202020204" pitchFamily="34" charset="0"/>
              </a:rPr>
              <a:t>把算式和图形联系起来想一想，原来的算式可以怎样转化</a:t>
            </a:r>
            <a:r>
              <a:rPr lang="en-US" altLang="zh-CN" sz="2400" b="1">
                <a:latin typeface="Arial" panose="020B0604020202020204" pitchFamily="34" charset="0"/>
              </a:rPr>
              <a:t>?</a:t>
            </a:r>
            <a:endParaRPr lang="en-US" altLang="zh-CN" sz="2400" b="1">
              <a:latin typeface="Arial" panose="020B0604020202020204" pitchFamily="34" charset="0"/>
            </a:endParaRPr>
          </a:p>
        </p:txBody>
      </p:sp>
      <p:sp>
        <p:nvSpPr>
          <p:cNvPr id="4127" name="文本框 4126"/>
          <p:cNvSpPr txBox="1"/>
          <p:nvPr/>
        </p:nvSpPr>
        <p:spPr>
          <a:xfrm>
            <a:off x="935038" y="6092825"/>
            <a:ext cx="6229350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zh-CN" altLang="en-US" sz="2800" b="1" dirty="0">
                <a:solidFill>
                  <a:srgbClr val="FF3399"/>
                </a:solidFill>
                <a:latin typeface="Arial" panose="020B0604020202020204" pitchFamily="34" charset="0"/>
              </a:rPr>
              <a:t>回顾解决问题的过程，你有什么体会？</a:t>
            </a:r>
            <a:endParaRPr lang="zh-CN" altLang="en-US" sz="2800" b="1" dirty="0">
              <a:solidFill>
                <a:srgbClr val="FF3399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41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48" dur="500"/>
                                        <p:tgtEl>
                                          <p:spTgt spid="4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41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4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25" grpId="0"/>
      <p:bldP spid="4126" grpId="0"/>
      <p:bldP spid="412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9220" name="图片 9219"/>
          <p:cNvPicPr>
            <a:picLocks noChangeAspect="1"/>
          </p:cNvPicPr>
          <p:nvPr/>
        </p:nvPicPr>
        <p:blipFill>
          <a:blip r:embed="rId1"/>
          <a:srcRect l="6621"/>
          <a:stretch>
            <a:fillRect/>
          </a:stretch>
        </p:blipFill>
        <p:spPr>
          <a:xfrm>
            <a:off x="827088" y="908050"/>
            <a:ext cx="7097712" cy="990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9221" name="图片 922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1913" y="2276475"/>
            <a:ext cx="2519362" cy="2074863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0244" name="图片 10243"/>
          <p:cNvPicPr>
            <a:picLocks noChangeAspect="1"/>
          </p:cNvPicPr>
          <p:nvPr/>
        </p:nvPicPr>
        <p:blipFill>
          <a:blip r:embed="rId1"/>
          <a:srcRect l="4915"/>
          <a:stretch>
            <a:fillRect/>
          </a:stretch>
        </p:blipFill>
        <p:spPr>
          <a:xfrm>
            <a:off x="395288" y="260350"/>
            <a:ext cx="8353425" cy="28908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45" name="图片 1024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113" y="3716338"/>
            <a:ext cx="7200900" cy="1500187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46" name="图片 1024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0825" y="1700213"/>
            <a:ext cx="3600450" cy="1490662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47" name="图片 1024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3850" y="5335588"/>
            <a:ext cx="4000500" cy="13335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1269" name="图片 1126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19250" y="692150"/>
            <a:ext cx="4968875" cy="708025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11275" name="组合 11274"/>
          <p:cNvGrpSpPr/>
          <p:nvPr/>
        </p:nvGrpSpPr>
        <p:grpSpPr>
          <a:xfrm>
            <a:off x="2746375" y="1612900"/>
            <a:ext cx="5857875" cy="2247900"/>
            <a:chOff x="1066" y="1752"/>
            <a:chExt cx="3690" cy="1416"/>
          </a:xfrm>
        </p:grpSpPr>
        <p:pic>
          <p:nvPicPr>
            <p:cNvPr id="11273" name="图片 11272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66" y="1752"/>
              <a:ext cx="3690" cy="1416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1274" name="文本框 11273"/>
            <p:cNvSpPr txBox="1"/>
            <p:nvPr/>
          </p:nvSpPr>
          <p:spPr>
            <a:xfrm>
              <a:off x="1247" y="1933"/>
              <a:ext cx="2804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lang="zh-CN" altLang="en-US" sz="2400" b="1" dirty="0">
                  <a:latin typeface="Arial" panose="020B0604020202020204" pitchFamily="34" charset="0"/>
                </a:rPr>
                <a:t>可以转化成怎样的算式来计算？</a:t>
              </a:r>
              <a:endParaRPr lang="zh-CN" altLang="en-US" sz="2400" b="1" dirty="0">
                <a:latin typeface="Arial" panose="020B0604020202020204" pitchFamily="34" charset="0"/>
              </a:endParaRPr>
            </a:p>
          </p:txBody>
        </p:sp>
      </p:grpSp>
      <p:pic>
        <p:nvPicPr>
          <p:cNvPr id="11277" name="图片 1127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50" y="1800225"/>
            <a:ext cx="8101013" cy="5492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1278" name="图片 11277"/>
          <p:cNvPicPr>
            <a:picLocks noChangeAspect="1"/>
          </p:cNvPicPr>
          <p:nvPr/>
        </p:nvPicPr>
        <p:blipFill>
          <a:blip r:embed="rId4"/>
          <a:srcRect b="69510"/>
          <a:stretch>
            <a:fillRect/>
          </a:stretch>
        </p:blipFill>
        <p:spPr>
          <a:xfrm>
            <a:off x="698500" y="2824163"/>
            <a:ext cx="6408738" cy="5334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1279" name="图片 11278"/>
          <p:cNvPicPr>
            <a:picLocks noChangeAspect="1"/>
          </p:cNvPicPr>
          <p:nvPr/>
        </p:nvPicPr>
        <p:blipFill>
          <a:blip r:embed="rId4"/>
          <a:srcRect t="32941" r="46074"/>
          <a:stretch>
            <a:fillRect/>
          </a:stretch>
        </p:blipFill>
        <p:spPr>
          <a:xfrm>
            <a:off x="684213" y="3624263"/>
            <a:ext cx="3455987" cy="1173162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1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1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1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2292" name="图片 1229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650" y="1057275"/>
            <a:ext cx="7800975" cy="715963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12296" name="组合 12295"/>
          <p:cNvGrpSpPr/>
          <p:nvPr/>
        </p:nvGrpSpPr>
        <p:grpSpPr>
          <a:xfrm>
            <a:off x="2051050" y="2060575"/>
            <a:ext cx="5372100" cy="2105025"/>
            <a:chOff x="1202" y="1842"/>
            <a:chExt cx="3384" cy="1326"/>
          </a:xfrm>
        </p:grpSpPr>
        <p:pic>
          <p:nvPicPr>
            <p:cNvPr id="12294" name="图片 1229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02" y="1842"/>
              <a:ext cx="3384" cy="1326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2295" name="文本框 12294"/>
            <p:cNvSpPr txBox="1"/>
            <p:nvPr/>
          </p:nvSpPr>
          <p:spPr>
            <a:xfrm>
              <a:off x="1338" y="2023"/>
              <a:ext cx="2335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 anchorCtr="0">
              <a:spAutoFit/>
            </a:bodyPr>
            <a:p>
              <a:r>
                <a:rPr lang="zh-CN" altLang="en-US" sz="2400" b="1" dirty="0">
                  <a:latin typeface="Arial" panose="020B0604020202020204" pitchFamily="34" charset="0"/>
                </a:rPr>
                <a:t>这</a:t>
              </a:r>
              <a:r>
                <a:rPr lang="en-US" altLang="zh-CN" sz="2400" b="1">
                  <a:latin typeface="Arial" panose="020B0604020202020204" pitchFamily="34" charset="0"/>
                </a:rPr>
                <a:t>9</a:t>
              </a:r>
              <a:r>
                <a:rPr lang="zh-CN" altLang="en-US" sz="2400" b="1" dirty="0">
                  <a:latin typeface="Arial" panose="020B0604020202020204" pitchFamily="34" charset="0"/>
                </a:rPr>
                <a:t>个数的平均数是多少？</a:t>
              </a:r>
              <a:endParaRPr lang="zh-CN" altLang="en-US" sz="2400" b="1" dirty="0">
                <a:latin typeface="Arial" panose="020B0604020202020204" pitchFamily="34" charset="0"/>
              </a:endParaRPr>
            </a:p>
          </p:txBody>
        </p:sp>
      </p:grpSp>
      <p:pic>
        <p:nvPicPr>
          <p:cNvPr id="12297" name="图片 1229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750" y="3500438"/>
            <a:ext cx="4824413" cy="230981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2298" name="椭圆 12297"/>
          <p:cNvSpPr/>
          <p:nvPr/>
        </p:nvSpPr>
        <p:spPr>
          <a:xfrm>
            <a:off x="4370388" y="909638"/>
            <a:ext cx="576262" cy="863600"/>
          </a:xfrm>
          <a:prstGeom prst="ellipse">
            <a:avLst/>
          </a:prstGeom>
          <a:noFill/>
          <a:ln w="28575" cap="flat" cmpd="sng">
            <a:solidFill>
              <a:srgbClr val="FF3399"/>
            </a:solidFill>
            <a:prstDash val="sysDot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3316" name="图片 1331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3850" y="333375"/>
            <a:ext cx="8496300" cy="282098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3317" name="图片 133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9250" y="4294188"/>
            <a:ext cx="6629400" cy="17145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3318" name="图片 133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16238" y="3502025"/>
            <a:ext cx="3168650" cy="5175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3319" name="图片 133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188" y="5662613"/>
            <a:ext cx="3384550" cy="569912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3320" name="图片 1331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1638" y="5691188"/>
            <a:ext cx="3311525" cy="503237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4340" name="图片 14339"/>
          <p:cNvPicPr>
            <a:picLocks noChangeAspect="1"/>
          </p:cNvPicPr>
          <p:nvPr/>
        </p:nvPicPr>
        <p:blipFill>
          <a:blip r:embed="rId1"/>
          <a:srcRect l="7375"/>
          <a:stretch>
            <a:fillRect/>
          </a:stretch>
        </p:blipFill>
        <p:spPr>
          <a:xfrm>
            <a:off x="223838" y="333375"/>
            <a:ext cx="8135937" cy="46101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4341" name="图片 14340"/>
          <p:cNvPicPr>
            <a:picLocks noChangeAspect="1"/>
          </p:cNvPicPr>
          <p:nvPr/>
        </p:nvPicPr>
        <p:blipFill>
          <a:blip r:embed="rId2"/>
          <a:srcRect l="10027"/>
          <a:stretch>
            <a:fillRect/>
          </a:stretch>
        </p:blipFill>
        <p:spPr>
          <a:xfrm>
            <a:off x="295275" y="4868863"/>
            <a:ext cx="6453188" cy="1524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4342" name="文本框 14341"/>
          <p:cNvSpPr txBox="1"/>
          <p:nvPr/>
        </p:nvSpPr>
        <p:spPr>
          <a:xfrm>
            <a:off x="4884738" y="2436813"/>
            <a:ext cx="395287" cy="5492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US" altLang="zh-CN" sz="3000" b="1">
                <a:latin typeface="Arial" panose="020B0604020202020204" pitchFamily="34" charset="0"/>
              </a:rPr>
              <a:t>3</a:t>
            </a:r>
            <a:endParaRPr lang="en-US" altLang="zh-CN" sz="3000" b="1">
              <a:latin typeface="Arial" panose="020B0604020202020204" pitchFamily="34" charset="0"/>
            </a:endParaRPr>
          </a:p>
        </p:txBody>
      </p:sp>
      <p:sp>
        <p:nvSpPr>
          <p:cNvPr id="14343" name="文本框 14342"/>
          <p:cNvSpPr txBox="1"/>
          <p:nvPr/>
        </p:nvSpPr>
        <p:spPr>
          <a:xfrm>
            <a:off x="4240213" y="3686175"/>
            <a:ext cx="606425" cy="5492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US" altLang="zh-CN" sz="3000" b="1">
                <a:latin typeface="Arial" panose="020B0604020202020204" pitchFamily="34" charset="0"/>
              </a:rPr>
              <a:t>16</a:t>
            </a:r>
            <a:endParaRPr lang="en-US" altLang="zh-CN" sz="3000" b="1">
              <a:latin typeface="Arial" panose="020B0604020202020204" pitchFamily="34" charset="0"/>
            </a:endParaRPr>
          </a:p>
        </p:txBody>
      </p:sp>
      <p:sp>
        <p:nvSpPr>
          <p:cNvPr id="14344" name="文本框 14343"/>
          <p:cNvSpPr txBox="1"/>
          <p:nvPr/>
        </p:nvSpPr>
        <p:spPr>
          <a:xfrm>
            <a:off x="5911850" y="3702050"/>
            <a:ext cx="395288" cy="5492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US" altLang="zh-CN" sz="3000" b="1">
                <a:latin typeface="Arial" panose="020B0604020202020204" pitchFamily="34" charset="0"/>
              </a:rPr>
              <a:t>4</a:t>
            </a:r>
            <a:endParaRPr lang="en-US" altLang="zh-CN" sz="3000" b="1">
              <a:latin typeface="Arial" panose="020B0604020202020204" pitchFamily="34" charset="0"/>
            </a:endParaRPr>
          </a:p>
        </p:txBody>
      </p:sp>
      <p:sp>
        <p:nvSpPr>
          <p:cNvPr id="14345" name="文本框 14344"/>
          <p:cNvSpPr txBox="1"/>
          <p:nvPr/>
        </p:nvSpPr>
        <p:spPr>
          <a:xfrm>
            <a:off x="7489825" y="3702050"/>
            <a:ext cx="395288" cy="5492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r>
              <a:rPr lang="en-US" altLang="zh-CN" sz="3000" b="1">
                <a:latin typeface="Arial" panose="020B0604020202020204" pitchFamily="34" charset="0"/>
              </a:rPr>
              <a:t>4</a:t>
            </a:r>
            <a:endParaRPr lang="en-US" altLang="zh-CN" sz="3000" b="1">
              <a:latin typeface="Arial" panose="020B0604020202020204" pitchFamily="34" charset="0"/>
            </a:endParaRPr>
          </a:p>
        </p:txBody>
      </p:sp>
      <p:grpSp>
        <p:nvGrpSpPr>
          <p:cNvPr id="14354" name="组合 14353"/>
          <p:cNvGrpSpPr/>
          <p:nvPr/>
        </p:nvGrpSpPr>
        <p:grpSpPr>
          <a:xfrm>
            <a:off x="6704013" y="5805488"/>
            <a:ext cx="2203450" cy="360362"/>
            <a:chOff x="2478" y="2061"/>
            <a:chExt cx="1373" cy="198"/>
          </a:xfrm>
        </p:grpSpPr>
        <p:pic>
          <p:nvPicPr>
            <p:cNvPr id="14352" name="图片 1435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478" y="2061"/>
              <a:ext cx="804" cy="198"/>
            </a:xfrm>
            <a:prstGeom prst="rect">
              <a:avLst/>
            </a:prstGeom>
            <a:noFill/>
            <a:ln w="9525" cap="flat" cmpd="sng">
              <a:solidFill>
                <a:srgbClr val="FF3399"/>
              </a:solidFill>
              <a:prstDash val="solid"/>
              <a:miter/>
              <a:headEnd type="none" w="med" len="med"/>
              <a:tailEnd type="none" w="med" len="med"/>
            </a:ln>
          </p:spPr>
        </p:pic>
        <p:pic>
          <p:nvPicPr>
            <p:cNvPr id="14353" name="图片 14352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335" y="2064"/>
              <a:ext cx="516" cy="192"/>
            </a:xfrm>
            <a:prstGeom prst="rect">
              <a:avLst/>
            </a:prstGeom>
            <a:noFill/>
            <a:ln w="9525" cap="flat" cmpd="sng">
              <a:solidFill>
                <a:srgbClr val="FF3399"/>
              </a:solidFill>
              <a:prstDash val="solid"/>
              <a:miter/>
              <a:headEnd type="none" w="med" len="med"/>
              <a:tailEnd type="none" w="med" len="med"/>
            </a:ln>
          </p:spPr>
        </p:pic>
      </p:grpSp>
      <p:grpSp>
        <p:nvGrpSpPr>
          <p:cNvPr id="14356" name="组合 14355"/>
          <p:cNvGrpSpPr/>
          <p:nvPr/>
        </p:nvGrpSpPr>
        <p:grpSpPr>
          <a:xfrm>
            <a:off x="3679825" y="5354638"/>
            <a:ext cx="1771650" cy="338137"/>
            <a:chOff x="2653" y="3373"/>
            <a:chExt cx="1116" cy="213"/>
          </a:xfrm>
        </p:grpSpPr>
        <p:pic>
          <p:nvPicPr>
            <p:cNvPr id="14349" name="图片 14348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2653" y="3373"/>
              <a:ext cx="620" cy="213"/>
            </a:xfrm>
            <a:prstGeom prst="rect">
              <a:avLst/>
            </a:prstGeom>
            <a:noFill/>
            <a:ln w="9525" cap="flat" cmpd="sng">
              <a:solidFill>
                <a:srgbClr val="FF3399"/>
              </a:solidFill>
              <a:prstDash val="solid"/>
              <a:miter/>
              <a:headEnd type="none" w="med" len="med"/>
              <a:tailEnd type="none" w="med" len="med"/>
            </a:ln>
          </p:spPr>
        </p:pic>
        <p:pic>
          <p:nvPicPr>
            <p:cNvPr id="14355" name="图片 14354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3315" y="3376"/>
              <a:ext cx="454" cy="207"/>
            </a:xfrm>
            <a:prstGeom prst="rect">
              <a:avLst/>
            </a:prstGeom>
            <a:noFill/>
            <a:ln w="9525" cap="flat" cmpd="sng">
              <a:solidFill>
                <a:srgbClr val="FF3399"/>
              </a:solidFill>
              <a:prstDash val="solid"/>
              <a:miter/>
              <a:headEnd type="none" w="med" len="med"/>
              <a:tailEnd type="none" w="med" len="med"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4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4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2" grpId="0"/>
      <p:bldP spid="14343" grpId="0"/>
      <p:bldP spid="14344" grpId="0"/>
      <p:bldP spid="14345" grpId="0"/>
    </p:bldLst>
  </p:timing>
</p:sld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98</Words>
  <Application>WPS 演示</Application>
  <PresentationFormat>在屏幕上显示</PresentationFormat>
  <Paragraphs>34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5" baseType="lpstr">
      <vt:lpstr>Arial</vt:lpstr>
      <vt:lpstr>宋体</vt:lpstr>
      <vt:lpstr>Wingdings</vt:lpstr>
      <vt:lpstr>微软雅黑</vt:lpstr>
      <vt:lpstr>Arial Unicode MS</vt:lpstr>
      <vt:lpstr>Calibri</vt:lpstr>
      <vt:lpstr>默认设计模板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China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wxx</dc:creator>
  <cp:lastModifiedBy>朱菲</cp:lastModifiedBy>
  <cp:revision>40</cp:revision>
  <dcterms:created xsi:type="dcterms:W3CDTF">2015-06-11T00:56:26Z</dcterms:created>
  <dcterms:modified xsi:type="dcterms:W3CDTF">2025-01-12T06:59:46Z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A9FF716A73AC4C89A2D90CF805C75A2D_13</vt:lpwstr>
  </property>
  <property fmtid="{D5CDD505-2E9C-101B-9397-08002B2CF9AE}" pid="3" name="KSOProductBuildVer">
    <vt:lpwstr>2052-12.1.0.19302</vt:lpwstr>
  </property>
</Properties>
</file>