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78"/>
  </p:notesMasterIdLst>
  <p:handoutMasterIdLst>
    <p:handoutMasterId r:id="rId79"/>
  </p:handoutMasterIdLst>
  <p:sldIdLst>
    <p:sldId id="1092" r:id="rId2"/>
    <p:sldId id="1301" r:id="rId3"/>
    <p:sldId id="1363" r:id="rId4"/>
    <p:sldId id="1090" r:id="rId5"/>
    <p:sldId id="1091" r:id="rId6"/>
    <p:sldId id="1503" r:id="rId7"/>
    <p:sldId id="1576" r:id="rId8"/>
    <p:sldId id="1548" r:id="rId9"/>
    <p:sldId id="1547" r:id="rId10"/>
    <p:sldId id="1553" r:id="rId11"/>
    <p:sldId id="1551" r:id="rId12"/>
    <p:sldId id="1552" r:id="rId13"/>
    <p:sldId id="1549" r:id="rId14"/>
    <p:sldId id="1099" r:id="rId15"/>
    <p:sldId id="1100" r:id="rId16"/>
    <p:sldId id="1365" r:id="rId17"/>
    <p:sldId id="1577" r:id="rId18"/>
    <p:sldId id="1510" r:id="rId19"/>
    <p:sldId id="1555" r:id="rId20"/>
    <p:sldId id="1512" r:id="rId21"/>
    <p:sldId id="1556" r:id="rId22"/>
    <p:sldId id="1515" r:id="rId23"/>
    <p:sldId id="1520" r:id="rId24"/>
    <p:sldId id="1580" r:id="rId25"/>
    <p:sldId id="1526" r:id="rId26"/>
    <p:sldId id="1513" r:id="rId27"/>
    <p:sldId id="1554" r:id="rId28"/>
    <p:sldId id="1527" r:id="rId29"/>
    <p:sldId id="1528" r:id="rId30"/>
    <p:sldId id="1537" r:id="rId31"/>
    <p:sldId id="1529" r:id="rId32"/>
    <p:sldId id="1535" r:id="rId33"/>
    <p:sldId id="1539" r:id="rId34"/>
    <p:sldId id="1532" r:id="rId35"/>
    <p:sldId id="1540" r:id="rId36"/>
    <p:sldId id="1530" r:id="rId37"/>
    <p:sldId id="1542" r:id="rId38"/>
    <p:sldId id="1543" r:id="rId39"/>
    <p:sldId id="1541" r:id="rId40"/>
    <p:sldId id="1544" r:id="rId41"/>
    <p:sldId id="1108" r:id="rId42"/>
    <p:sldId id="1425" r:id="rId43"/>
    <p:sldId id="1234" r:id="rId44"/>
    <p:sldId id="1246" r:id="rId45"/>
    <p:sldId id="1563" r:id="rId46"/>
    <p:sldId id="1564" r:id="rId47"/>
    <p:sldId id="1565" r:id="rId48"/>
    <p:sldId id="1566" r:id="rId49"/>
    <p:sldId id="1581" r:id="rId50"/>
    <p:sldId id="1558" r:id="rId51"/>
    <p:sldId id="1559" r:id="rId52"/>
    <p:sldId id="1562" r:id="rId53"/>
    <p:sldId id="1248" r:id="rId54"/>
    <p:sldId id="1560" r:id="rId55"/>
    <p:sldId id="1557" r:id="rId56"/>
    <p:sldId id="1567" r:id="rId57"/>
    <p:sldId id="1568" r:id="rId58"/>
    <p:sldId id="1569" r:id="rId59"/>
    <p:sldId id="1570" r:id="rId60"/>
    <p:sldId id="1571" r:id="rId61"/>
    <p:sldId id="1572" r:id="rId62"/>
    <p:sldId id="1153" r:id="rId63"/>
    <p:sldId id="1473" r:id="rId64"/>
    <p:sldId id="1474" r:id="rId65"/>
    <p:sldId id="1209" r:id="rId66"/>
    <p:sldId id="1255" r:id="rId67"/>
    <p:sldId id="1573" r:id="rId68"/>
    <p:sldId id="1574" r:id="rId69"/>
    <p:sldId id="1502" r:id="rId70"/>
    <p:sldId id="1475" r:id="rId71"/>
    <p:sldId id="1133" r:id="rId72"/>
    <p:sldId id="1477" r:id="rId73"/>
    <p:sldId id="1227" r:id="rId74"/>
    <p:sldId id="1478" r:id="rId75"/>
    <p:sldId id="1479" r:id="rId76"/>
    <p:sldId id="1008" r:id="rId77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80"/>
      <p:bold r:id="rId81"/>
    </p:embeddedFont>
    <p:embeddedFont>
      <p:font typeface="Impact" panose="020B0806030902050204" pitchFamily="34" charset="0"/>
      <p:regular r:id="rId82"/>
    </p:embeddedFont>
    <p:embeddedFont>
      <p:font typeface="幼圆" panose="02010509060101010101" pitchFamily="49" charset="-122"/>
      <p:regular r:id="rId83"/>
    </p:embeddedFont>
    <p:embeddedFont>
      <p:font typeface="黑体" panose="02010609060101010101" pitchFamily="49" charset="-122"/>
      <p:regular r:id="rId84"/>
    </p:embeddedFont>
    <p:embeddedFont>
      <p:font typeface="楷体" panose="02010609060101010101" pitchFamily="49" charset="-122"/>
      <p:regular r:id="rId85"/>
    </p:embeddedFont>
    <p:embeddedFont>
      <p:font typeface="Arial Unicode MS" panose="020B0604020202020204" pitchFamily="34" charset="-122"/>
      <p:regular r:id="rId86"/>
    </p:embeddedFont>
    <p:embeddedFont>
      <p:font typeface="华文楷体" panose="02010600040101010101" pitchFamily="2" charset="-122"/>
      <p:regular r:id="rId87"/>
    </p:embeddedFont>
    <p:embeddedFont>
      <p:font typeface="Calibri" panose="020F0502020204030204" pitchFamily="34" charset="0"/>
      <p:regular r:id="rId88"/>
      <p:bold r:id="rId89"/>
      <p:italic r:id="rId90"/>
      <p:boldItalic r:id="rId91"/>
    </p:embeddedFont>
    <p:embeddedFont>
      <p:font typeface="汉语拼音" panose="000B0604020202020204" pitchFamily="34" charset="0"/>
      <p:regular r:id="rId92"/>
    </p:embeddedFont>
  </p:embeddedFont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00B050"/>
    <a:srgbClr val="99CC00"/>
    <a:srgbClr val="CCFF66"/>
    <a:srgbClr val="A38302"/>
    <a:srgbClr val="0066FF"/>
    <a:srgbClr val="FEFCDE"/>
    <a:srgbClr val="FF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45" autoAdjust="0"/>
    <p:restoredTop sz="93824" autoAdjust="0"/>
  </p:normalViewPr>
  <p:slideViewPr>
    <p:cSldViewPr>
      <p:cViewPr>
        <p:scale>
          <a:sx n="110" d="100"/>
          <a:sy n="110" d="100"/>
        </p:scale>
        <p:origin x="-438" y="-108"/>
      </p:cViewPr>
      <p:guideLst>
        <p:guide orient="horz" pos="1656"/>
        <p:guide pos="2894"/>
      </p:guideLst>
    </p:cSldViewPr>
  </p:slideViewPr>
  <p:outlineViewPr>
    <p:cViewPr>
      <p:scale>
        <a:sx n="33" d="100"/>
        <a:sy n="33" d="100"/>
      </p:scale>
      <p:origin x="0" y="11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578"/>
    </p:cViewPr>
  </p:sorterViewPr>
  <p:notesViewPr>
    <p:cSldViewPr>
      <p:cViewPr varScale="1">
        <p:scale>
          <a:sx n="68" d="100"/>
          <a:sy n="68" d="100"/>
        </p:scale>
        <p:origin x="-2856" y="-90"/>
      </p:cViewPr>
      <p:guideLst>
        <p:guide orient="horz" pos="3022"/>
        <p:guide pos="22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font" Target="fonts/font5.fntdata"/><Relationship Id="rId89" Type="http://schemas.openxmlformats.org/officeDocument/2006/relationships/font" Target="fonts/font10.fntdata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87" Type="http://schemas.openxmlformats.org/officeDocument/2006/relationships/font" Target="fonts/font8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3.fntdata"/><Relationship Id="rId90" Type="http://schemas.openxmlformats.org/officeDocument/2006/relationships/font" Target="fonts/font11.fntdata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1.fntdata"/><Relationship Id="rId85" Type="http://schemas.openxmlformats.org/officeDocument/2006/relationships/font" Target="fonts/font6.fntdata"/><Relationship Id="rId93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4.fntdata"/><Relationship Id="rId88" Type="http://schemas.openxmlformats.org/officeDocument/2006/relationships/font" Target="fonts/font9.fntdata"/><Relationship Id="rId91" Type="http://schemas.openxmlformats.org/officeDocument/2006/relationships/font" Target="fonts/font12.fntdata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2.fntdata"/><Relationship Id="rId86" Type="http://schemas.openxmlformats.org/officeDocument/2006/relationships/font" Target="fonts/font7.fntdata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C8EF0-063C-4EC8-822D-D4BEE606CB45}" type="datetimeFigureOut">
              <a:rPr lang="zh-CN" altLang="en-US" smtClean="0"/>
              <a:t>2020/4/26 Sunday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F7337-2D4C-4836-9F96-E27918AAD3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58678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t>2020/4/26 Sunday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854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68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70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72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t>34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42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t>52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63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23478"/>
            <a:ext cx="915984" cy="3600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 flipH="1">
            <a:off x="1" y="123478"/>
            <a:ext cx="2771800" cy="216000"/>
          </a:xfrm>
          <a:prstGeom prst="rect">
            <a:avLst/>
          </a:prstGeom>
          <a:gradFill flip="none" rotWithShape="1">
            <a:gsLst>
              <a:gs pos="40000">
                <a:schemeClr val="accent5">
                  <a:lumMod val="60000"/>
                  <a:lumOff val="40000"/>
                </a:schemeClr>
              </a:gs>
              <a:gs pos="97000">
                <a:schemeClr val="bg1">
                  <a:alpha val="0"/>
                </a:schemeClr>
              </a:gs>
              <a:gs pos="70000">
                <a:schemeClr val="accent5">
                  <a:lumMod val="40000"/>
                  <a:lumOff val="60000"/>
                  <a:alpha val="7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ea typeface="黑体" panose="02010609060101010101" pitchFamily="49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2705" y="77589"/>
            <a:ext cx="723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  </a:t>
            </a:r>
            <a:r>
              <a:rPr lang="zh-CN" altLang="en-US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草原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5234" name="AutoShape 2" descr="data:image/jpeg;base64,/9j/4AAQSkZJRgABAQAAAQABAAD/2wBDAAgGBgcGBQgHBwcJCQgKDBQNDAsLDBkSEw8UHRofHh0aHBwgJC4nICIsIxwcKDcpLDAxNDQ0Hyc5PTgyPC4zNDL/2wBDAQkJCQwLDBgNDRgyIRwhMjIyMjIyMjIyMjIyMjIyMjIyMjIyMjIyMjIyMjIyMjIyMjIyMjIyMjIyMjIyMjIyMjL/wAARCAEsAhU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SD+9PD45pu2l219geYSCQ5+9ipknZejZqrinAVLSHcurKrdRUnmKB1rPFLk1LgUpFwzjtzTRcup4warAUuKORBctC7buB+VPFyT3FVRmlxS5UK5bWZuxp4kY9aqKSO9SKxFQ4jTLQY0oJqJZcdQDUqzIeCMVLQw5oBYVKgMjBUUsT0A5NdRpeiwLZ7ryFWkk5w3VRWFWvGkrsuMHLY5Bi/ak8yUdM13LeHtOcNtRlJ6EMeKoSeGWOQkiAZ/i7Cs446k9y/ZSRy8b3EjfKGJ9hmp7eK+vJ1ihibLdMjA/Ou3sdOh0+Hy48Ek5LdzVnqPlxxWM8ervliUqPdnGt4e1jCkqpz6OOK09P8NOkjNeygr2VD1rbnuTEozULahExAGc1hLE1pq2xapxTLSW0EcQiUAJ0wKkWNE5VeO1QROh+Ynj61YEqMODmuSVzQVm4461BKzkjB4pl3dJbplRlqzVvJZHzn8KqFNvULml5L8lW25rFuJbpZWTDNg1sifZFukNZuo3CRDzEOSa1pXvawpFAas8Jw6g/Wp4fEQXIdFx7Vz97cLKSw4PpWabgr3Fdyw8ZLVGXtGjs5tUtZ2DDj1zVG5vYFUiM5J71y5vCvQ1E963qauOGS2JdQ2ZLxQeMCoTfe9YzXJNM84nvW6pIjnNZrsk8E037Vg5zz9ay/NJ70u4+tVyC5jeivhgA1HJqDbjgVko7Z68VZjTceWrNwSK5mTvdS43E8UQ3cm4c1G4wuM9KriRQ3XBppJib1NyS8KxqN2T3qMXAkGGWqEcoY/Mal8xB0YVHKkVcvQghuCMVewcDvisP7TtPBqb+0ZCNu7j6VEoNvQqMkixPJg4qsX4JpWbf8xOarGTk4qoqyJbux5kJbFPCEjOahVgDnvUclwVbGaoLmjHsXAY81digPll6x45MjJPNXxd4hA7is5p9Ck0XRevHgBulEl6zoMnFZjS7uaaZeKSpofMyaWfOcmoHdWFQSSYqFpTWiRLJWYYpDOQvHWqckxPApglIGKtIlsvJdMp61bi1JlGM1hiQ7s07zD60OCe4KR0P9rsoAU0f2tIwwzcVgpJzk08Plxz1qPZR7FczNZr1MEsX+naoZtSjMZVMj0zVOcgRj6VnvJzgURppicjRbU5M/eOPrVaa/ZzxwKpNJULyZNaKmiXJvYne4Jzk81CtztJxUDvUG/mr5URctiT8aKiU8c0UWQ7mvilxS0uK6jKw3FLinAZFOAouOwzFOC07FOC1LYDAKcBTttKFpNiExSgUuMUdKm4AFAp1NqeO0uZWAjgkYnphTSbtuNK5HmtDT9Fu9SUvFsROzSHAP0q/H4ZUQF7m9VXxkKgzj8aktpTY26QK27bnmuWeITX7t6m0aTv7xraToaWEG+dQZ+cuGyMe1WzdpvPPyjjJrAn1WcrgudtUZdQbA+bNcXsZ1HzTZupRjojprnWEjTbGefWsiXVZnb/WED61iyXbN3qET4OTW0MNGJDqNnRjVZY4+HP40RaxPKwXcQB1INc/9qBGKhaYg5BqvYR7C52dVc6h85QuHA71VNwWOQawBdEdTUq3fvSVFIftLnQx3rbfmfp0q1balg4rmhP8vXrViGfGKiVFFKZ0kknnnPWogPJbIziqcdxtUHPWphdKeDWHK1oWaRn82Pai/NXL6u04nI9PStm3mBmyWwB6Vau7S2m+diCxHY0QkqctRSXMjg5WJPUj1FUJDljnNdVf6V5TeYqkoelYN5EAeAQR7V6FOopbGEotGc2QKiYk9Knb5eoqNpF/Gt0zNjQD60hIzjNMeT3qBpcGqSJLeV7GnAN6iqAmqxFLz1pNBcuxKSRVpSQOtU0nUd6f52T96s2mzRMsuxI45quyHOaPO56io5JcdTQkFxSSOhqNp2XuaaZCeKrz5NWvMlssi6PrUqXBzwaywGXmpEl55pOKEpM1xdkDrUZuxnqKp7sionyDzUpIfMaH2rPQ0xnJ5zk1VR+OKmVhRYfNcsRysCM1cWfcKzTMop8ctJq40zSEox1pGl44qp51I0vHFLlKuSSSVA0hIqNpPU1C8uelUkS2OeUg4FRiQ1C70xXJNWkS2Wg5o3mow1GaYXJhIRUizYNVgacCBUuw7k0s7PxmqzE4pzOAOtQPKKEhN3EJOaaTUbSj1qJp6qwNj5GqDdzUT3FQmb3p2IL3mhe4orNabnrRT5Srnb4oC1oNpd6igtbS4P8AsmnDSb5k3C1lI9lp+1h3HyvsZ4FOAq8dIvhGH+yTbT0Ow03+zrsSiI20oc8bShzS9rF9RcrKoFOC1qN4d1NFLfZiQOwYGs943iYrIjKw6gjBFTGpGfwu4pRa3GAUuMU4KScKMk9hVmHTL255ht3YdM44/OhyS1bEk3sVVQu4RRkk4Fdlp/hiyW3VrhTLIRk/NgA+2Kp6N4bnhuxPeHaYzlUHO78a6vaqR7UwuOgrzcXirtRps6aVLrJFVNMsECBbWIeWcr8vQ1NO6rE44yRVC+vvssnLZyO1ZE2p+YSN361yRpTnq2b3SGanIUlO1uPSsl5221amdZW+Zs/Q1QmIQkHmvQpqysYTepHJdcdarNLnnNRysO1RFsrjvXQkRqSNN6GmGU55pmKcLd3BIHFPQl3HCWgzVAwZTikFFiSbeTUsb5FV1pwyDSGi8slW4ZRkH0rKVmJqzG5HNQ0UmbivuxgdaJt0YDYO01li4cHrSmdiOSTWXJqacxoJdFRgHg1MLpmljVW+YkY9KxvOwack7l1A6549qHBApM7GXeIirEEY/Kudvo1LcqM1OLtlAG7JqRpIpACRzisIJwZo7NGDNbxyAgKAay5rIoScV1MlvETlRiqs1qv4V0xq2MZQOVaA+tQtbtXSPZxk9Kia1j6AVqqpnyHNm3cdjT41ZTyDW6baMVVlUJkYzVe0uLlKRz6U0byakcnsBUYLYzTTJHfNSkMetN2kjPepRG5ouBGOBznNJyeuakKketPWMkZPApXHYhIDCo/LwauiIIDyOaaVUL6mkpDsVxx1ND/MKXIJxikY4piIw2DUoeoD1o3Yq7XGSlqljkwKqbs09WxRYRcEnvSPIexqvvFI0oFFh3JSc0xzxwageY/SmB88E07CuOJzSd6QkUm4DvTAlDEGn7+Oar+YKgkmOeKLXC5oB+OKYXY9KoJd7QeatW0pm7UNWGmOOe5qByatSJx1qq4PWhMRA5wKgd6lkqsck0xDHaoCTVgxE0wpincRXPWilbANFFxn0qUkY/KV684NPVcDGwjPXmoDfwAkGRVOMnNS+eGXK/MPUGvnGpdj0STkEDnFOznvVSS8RQQXKketZ8up7W+SQ01TkwubgNUb2209g0l3CpLjBYjms8a2yDBIJrPu9TmuzsJ+X0FaU6E79iZSjY27WHSrOPzIBEuBjcev61bt7mCRR5WAg9OBXEylc43tx2qBLieGUbJGH+6a2eG5tW9SFUt0O4utWht229WrFutdLEhDism5uGm5kfcwHXFZzyEN7VVPDRW4pVGaNzdvL1OaqM/y5JIqu8wPRqiLO3TpXSo2Rk3cmM7r3ppuA5w360juFAz0qm5yxIqkrgPkALHFNjXc4BpEbDjeOKezDdlRj6VYiUwhcH1pzHYuM8YqsbhweTSNOG6mlZ9QuD8mm4Hek8xe5pRIvrTDQlSPcMjpTvs57sKjWbAxUonFJ3Akjh96l8rHqari5A6U4XRNS0xk7KqDJNRb1z1qGSUtjmoy4DZJ5oSAsu2D3oRypyOtQiYHrUgZSOoosBOJ3Q7jnBqZbrccg9KrGUbcDkVEXGOKnluO5eN5jIzTftO7q1Zjvz1qJpWXpT9mgbNYyj1pjTrjpWcrtjk07zKOQVyw8ikniq7uvcUhkHrUTsD3qkhNkUrJngU1EyfalEa5yTTwQvQ1RmOWJUOalDJjtVZpKYZsCla47otNIi9qha4A4qo8pPeoi/qaaiHMWzcFjS+aMVRMvNL5lVyoVy07hqiLe9Rb896aSSaaQMkJpu7mkyR70oOe1MQueaXNNwxPSlKEDkUwDPNNZqQtUbNk0wuByTSkgCmEmmk0wHFqZknvSFqaZMUhC8j1oKgjmlUkjJxTHfaetMBhjJb2qzCfKGAarGb0pBIGPJodwLxudo55qJpS4JHFVsqvU5pHnA6UrDHs2Tyaid1HSonmqs82e9OwXNATxlOeCKrSzR9iTVJ5veoHmz0pWFctNKCaKphs0UwPY47qWObzGw7f7fIrWttdRI9kkWG/vJxj8KwGYioyxNZyoxnuaqbWxuz64rvsZdyf3geary6lblcqHzWPmkyKFh4IHUky898rDkGov7QYAgDgjB5qqcZpwVOwzV+ziuhPMzQsLoBiGbjPerkowwdWxWXbCJpAOQfYZrVUK6cMCK56ySlc0g9CpI5OSTVVsZ70+5SQS/uunrVRln3fMalA2JJ97lfxFSLIFWoypVcnNVmkIPFXuTctST7uuKgLgdKiZs803NO1hcxKWNAY5qLdSb8d6BcxI4JPBqByVp4k96hlbmmiW7ibznrTxISOar7xTfM54NXYRb83HenCcDvVPzBjmmGUetKwXZoef70CfB61mmfHek+0D1o5R8xri49elL5sbVkC5x/FThcA/wAVLlHzs02x/C1RmZ0GTVD7QfU0G5JHWjlC5oreZ4p3ng96yDOBSrcDPWjlDnZreaD3ppcetZ4uPenGbI60uUOYu+bjvTGl96pGYDvUL3OKfKHMXmnx3pv2jPes83Geppvne9VyonmNLzqTz/es43GKaJx60coXNIy1G0tUjP703zsmiwXLTSe9RtLUOSaVR60hEqsKeW9qjyBSgmgSYvNOVfWkAYnpUyQlj70XGriovNW4rXeRk4zToLXJGRV9IVUjrmolPsaJXI4tP2uMEGi4sAASStXN4VMDrUTktnNZ8zuW0jClt2BPBxUIjJNbbIAOaqyxDOQK2VQzcTMePbULZ9K0DGCaPKUjkU+YVjKeTacVC0grY+xRMfu006OH+6T9KfOluFmY/n4qNpciuhXQUK89cVUu9EaKBpAh4pqpEOVmGZeetIZiORWtZeH7i/J8tTmrreD7mNCTgkCh1YLS4KL6HNNcmomuKuXmmzW7MroRisuSNh2NUnch3RI1yPWoGuMniomBzilRGB5HFMCRVeX6U4x+X1GTV23SLaN+Rnpim3UBU8Agdqi40ilvPoKKRlOelFFyj15hUZqVhTNo9apMCI5ptT+Xu7ijyDjqKfMBXxS4NT+S3oaTymxnBo5kBCCytuU4PrVq1vWgVlMatu7nrUfl+1OEdTK0lZgnbY6GzgiktTIyfN19qrT2e8llAGOoxVC3a4WQGESE9MLnmtCP+1OZFtpdg5I2HpXFKm4u9zdTTWxk3ELDK4rLljZWORiu1uraG6tBJtMcoGCjcc+uaxtQstsW1UOSOSBkUQqdGKUDnC+KYZR61YaxkLMMHr3FVZLR0JBNdCsZNMQze9RtLnvUTqVNNLADmrSRNyUS4prTD1qnJJjPNQGY5qkhcxbebPQ0wSYqmZjTfOp2JuXjPxyageU9qqmUk9aPMzRYLkxkb1phmOOfzqItUTtRYTkWPObs1HnOOc1RZzmm+YfWqsK5pC4cUjXR7HFZ3mE9zRuPqakOYv8A2lvWgXJ9ao5NLkmmO7L63RPQ0/7ScdazgcU/f60WQXL4uMnANIzlu9VUPpUygntUhcXcaTeR3qVYnYdDSi3Zj0ouh6lcuTQGPrVr7BIRkDimizYnkUuZBZkHmEmpE3NzVlNOckHHFXk03IB6Cpc0ikmZ6ZqUBielaSWEaN8zc+lWksgSDgYqHND5bmQsTHoKsx2r4yy4rZW1RQPlGar3RYt5YXj6VPPcrksVo7fc3tVsRRw4PBNEVk6/Mx2nHAFSmyWRMyvt+tS5eZSRKkiFCVxwO1ZbajKj9sfStN4UtrYmIq5PXPestrfzWyw257U4WCVxx1JmHKirsE6zRgjg96oNpjMwx0qzDYTW+Sj5Wm+W2glcsMuRVd1xVlPMbAZPxFK8ORwpNRexVrmaVy3SpRHntVryQn3wfyqKSTa3HA9qfNcVu5Lb2u48itEQJEgYpgU7T76FISMJv9CPvUy/uCHBaRDuH3VOcVk227GiskSWKW8lzic7UP8AF1xXRpo1hPEv71HQ9getchDPGG5YY+taUF5FHxEx3Hue1Z1IyezKg11Oli0ixUg20O1l4zUs2jROmTkGsSPX5IEZRLnjjjoaopq1z9oeX7QxZvXkVj7Oo+ppzxNCfwrazyfv3BPU5WuF8X+HfsVzi3jBTH8Irpm1i53kySs4z0J4rQtrmzvFK3CqS3rW0JVKbu9URJRlojxR7J9x+U0i2kjn7pr1i+0nT/LeTYpwD92uMm8mORkXjFdkK3Psc0qfKZFvE0YIZDntxU1xG7xiQgHb2FdBpf8ApMoiOwr6sKXWLUWrZTYykdFqfae9YOXS5yT26E7umaKfMSXwBgCitUI9LIpu3PanmnI+xs1VwFgsp7htsUTufYVfh8P6hKcGHy/dzitfTdWiFusbyQq3oMjFaH2oMSBMc+xzXDVxNVOyR0xpRa3MVPCsgG6a6jX2AJrQg0TTFXDMWfGMk4ptzebMgFiaom9bPKGsXOtNastQhHobY03TYWV2SPI6ZAqY6bYz5kWCMse+3rXO/ai3JyKnh1eW3wAcr6GsnCpvcu8TYEL2yg+Rhc9Y+34VLJbtNGuyeSP3XvVOHxDA3Eo2/jVtdVtZPuSKayamnqilYpS6LPNcea90XX02gGpza26II2xuxgU641O3t4ifMAb0B61zF34kn3goc474rSKqVCW4xLl5o42uwIDA/drDm0WRmJ2nn2q9b+JpZcRz/MpPXuK6SK6guLQNE6kpyQwxkVs51KejI5YS2OBn8P3CRlpEGO3HNYl1YmP7y4rudW1MyzyRjG0H5QKw7m2eeInbkmumnUla8jCcF0OLuFCkiqL8dK37nTXAYkjI7ViXELIa7IyTOaSaKpNNLVL5JPamMmKu5mMBNL0puO1PWNj16UAN3Uh5qXyGIJAOKhKFTSuBGy0wipipqMjHagdhmKWlIoxQFgye1KDnrQBmnohNA7ABT1SrEUAYc1Yjt0B55pOQ7FVU2jpViJwvarXkITnFJ5KelRzJjSIXmLcIdo9KWOPPSQg1MIo/SpFhQdBS5khkkbMq7C+akJXOWquQAfvUF8cZqB3L0c6Dg4qwt5EODkVjZ5yCacGPSk4pj5jVaaFm3Z5z3q4l1EI85z7Vz/OPvU5ZCp+9ScRqdjovtkKplm/CmR6nbtJgox544rGWQOBk81PGBkEHmp5EVzs1pb5XYIgxz1PQVcKCQLk8YrLEqBRnFPW8wQAalrsVfuW5YV2kLjrSrbgqCBk1GlyCc4zU4vlXIwKWpWg6ODJ5Fa1to0ksSuiZDVz76m6OSCMduKltvEl5bPuilx7dqUoza0BSj1Ok/seCA/6TKF/2R1oa0gUq0KKyjoc5rmLjV7u83GSUtuOTS22pSWsbLvOSOPrWfs59WVzx6GprM6qm0JEGYc7RyK5eQsckDirkRlvJzuJYmtGDRZ5H3SRlU+laJqmrMh3m7o52RpFTIU9KoNdurck16Bc6LbiCMD5CeGZjxXIX/h+5m1FobQeapPysowMVdOrF7kyg0ZL35zweakgvpQchiPxq7b+FL2W58pkIIOCasatoDaYoG0gEdfWtHOF7Inlla5SN++PvE1PDfvuAJP1rIOUODViHdI4AFNxVhczNc3J3jceKlj1ARk4bFZ8oIhU7Gz3PaqWJuCFwDUcqZXM0dF/am/h8Y9PWsXUokkkLRgc+lJHa3kvKq2B3xVhNMvnQkR4A6ljikkovRg22UbXzYG3A4/GnTztITvkBH1q3/Yt4xBYE59KmPhq6OCEOPUU+aF7tgoswmMCtyuSe+KK2j4ZlP394P0op+0j3DlkdI3B6U2uw1XR4p7UyQQhJk6BejCucm0+5t8GWF1GM5I4opYiNRFzpuLKi8HNX4NVltxwiMB0yKqbGJwBzSGNh1BH1q5KMtGSm1sa0esQsP3kGCe4NH2y3EgJGV/2ayQtOAxWTow6F+0kbnn2MhHznBOOVp7pp2dplGT3zWBS4JqHh13H7V9joTpFvJGGjcEHpzVZ/D8rHMZ49Qaykd0OVYirltqVxbgjezKf4c4qHRmvhY1Ui90K+hSh9jyHP500+Gmc4D8+9A1CcS+Zu5/Org1CWRlc7T7AYqZKrEpODMptCnglxs3Y/u81ZH2i3hb5D07Cte1uyJ/3kbc9zW2RD5e7C4rGdaSdpItQXQ83dz9o3SA81pB4pEIQhQfU9K1NXFgYmHk5fs3SuSuJfLYhTit4S50ZSXKyDUgEcqpDc9qwp4C55Faksxc81A20iumLsYTs2ZRh25GKpyQE9Oa1pEU1AVUEitFKxm4mULVnOAOav29htUb+T6U8EK3BqbzhQ5NiSRL5MYjwKz5rEE5WrfnKe9IZBjrSTaKsjHktypwaiMIq7JlmPFMMeRWlybFNofSmGE1ZIwabnFFxEAjweamjFIeaACKLiLaNgVMrd6qIxqdTnmkyiwGzRuFQg4680E96mw0PZwOlN804POKiYgnrSEKepNMZJv9DTTIQaYWVfeo2kA5o0C6J/Np6ycVSEgNPEmO9LQV0XBLimlx71V82mmTnrRoF0XkkwKsxXAHeskOTViH5j1xSauCaNUXANHn85qiEkJOBx60g3k45pWHc1BdEDg0xro+tVEWT0NWEtJpvuxMT7CloO9xpmLHrSrI3vWla+GtRnAZbWQg8g4rVtvCt2T+9VY177jUurFdSlGT6GHBvc4UGtSDT3mKjaxJ7AZrsNM8NWNtH5sziY4yq5xWhI6wwhbS3Bb+9jpXNLEXdoo3jR6sydJ0AqVleMoPfrXQLaLGhA9PrTIJbwooIG7vkVahjnDbpZc+2K5Jyk3qzeMUloVJLGKSLE0ZIznkVJb2ECHMS7D64q0VkOVZVdT6HFQXfmqoEa7T7Go5m9LlWsRGKOEyZjyT/FiuZ1SFr/AHRCPeB0JHSuot4pxExcGRmPUmpordIlLuiDv0q4z5HcTjc88tvAMtyfMeVVXPPFbEHgu1tF8xG8x1H3WGM1vX2qxKuAMsKxpdXYhh+Vbe0qzM+SnEa+n2uwRGJFXutRTaZYqQRCuB2IqNZmlJbfg0EAqXlnCj0z1qtV1Fp2LKw6aIvnZUK84qvNqljFgRW6tjuRisa6kAdsNkVmz3GMgGrjSvuQ6ljo5fEUQj2+Qox6VQfxA5+XcFX0Fc28xYnJqtJOB3NaKjEh1WdTL4lUN/qA/ux/worjXuCT1oq1RiL2kj3aISvEzAZUggD3oiMmNkhB7ENU9rJ8gTOR06VTktlhvTLIyGMggrjOf8K8tato7R91DtUTxIiuOrKBnFRpbx6lbbblCcH5X7j8abLaweW00EjhV6gucD86ypNYkVQsLHC8cccVpFN/DuS2luSt4bucHZLEecck9KqHR70StGLdiR3HQ/jXS6Zeie1UOfnxyTVeWe785VIwrH5WUgitI4iom0yHRgc21jdK+37NLkdflNI1rOhAaGRcjPKmusjkkOYnmUtjjj+tQR3M8VwImHQ/dqlipdifYLuc2tpO0e9YZCnqFOKj24PNd00gVgCMcVVupLRIHndI3VepIBoji23sDoLucftqSMlMnbn0rUutasoQjQW0b46YUAilttfLRHMPAb+If0rR1ZtX5SFTSe4yC9DqVkAAzwK1Ehaa2OHwcetJ9qsrlF8yJGfHHy4x9DVtI4pF+UEfQ1yVJLtY6Ip9zmb6wlVmcuGX+VYs1iSTjrXeTWEFyu3BVgMA1lSaS6B2EkbbeuM5ralVjbUynB3ujiGsJGY8YOelI2juB8xFdU1oC55XcDTWt8ZyBXSpmLgcPcabOrEKhI9RVaS1lEZ3qRjviu+8lemKpXGm+eWDH5G9KtTJcDgHYKMAc1BJI/QV0t54akiVpFcFc8DviqEFrAzlZCNo461opoy5WYYdgec1Ks571e1C2iR8QAlR1yKy2XB6VSaYFjeD0qNs0JG2M4ND5A5pgRHrTCAaeST2pu0k8CmS2N2kHilJOMEVKImXGe/TNKbeR+QAaVwIQcVIrkUGznBAKHmnPZXMQBaM4PpS5hJtAZM0GQkU6Kwupj8kRq/D4fvZGClQv1NJzRWr2RmMxqNmOK6iLwjMxGZB78Vbk8ESpD5nmqF9W4rN1orqV7ObOHfcfWkVT3FdDNpTQS+WwyR3HSmvp8Z4IwavnRPKznmPPFIDW6dKTBKKxrQ0/wAI3l2VfyNqHnc/AxQ6kVuJRbehygDt0FSLC7HofrXqtn4LsUT5sHAySTipl0GwjBVYFPvWf1iL2NfYyPMobC4fAWFm7cDNbFp4c1ScfurSTj/Zr0rS9Ot4i3G0KuRWkkhjYusT4PRtvArnnimnZI1hh1a7Z5jB4U1mZtv2SQD1bgVu2fgq3ikX7VOWx99EHf0zXdWs++2dmOPXNV2j2hdmCTzmsniZvTY1VCC13MK08NaTbzb5I2ZQeFJrXjmtrfiC2jQDphaWWJNnmSSgsOqqelWIvsywKCmd69aiUr6vUtRS2K9xqLyJsQBR321DFBNcIWXkVXlXbKVXI54FaCLPBBHII8qBkkD3ptKK0He7GJYSoQC6tJ/dzWlHGLaP52Vj2CrjFZYne3dmaNlZx940i/arlxhWKnvUyjKW7GmkaUt6i8dDUL6iAnA5qEafNJKBJwAOuaR7dI5dgw1RaJV2SW88juCG4zWrwwyTmqEcHlldoGKsmRUUkkcdaiVnsNE/zFeeM1BKnyne2R6VBJfopHPA61XllNzuEcmVXrzQosLmLqcaq2VPHpWBO7AnANdHdWjrE0sp+QHk5rmr28jExEQIQcAnqa7aWuxz1NB0UxRMs3XtVa7umZcD8qYLsYIHekDGXoB9a25bamVyi0kh6g1UkLE810YtYmwcHpzkVDcWMLDgbapSJcWcrM5TPNRw2s91yowvqelbzaVbkkvk1ZSNEQKo4HStLk8pgnRJSeJR+VFdBjFFF2OyO8l1HKlbf5VbqAaWBnlKjBPrXP2UkskqLkYPYV1UTwWFoZpn2jp681500oaI7Yu+pm3+pxQRNaxjaWPzbvSud89BL8p4PaqWqTz3F48hOcnOcY4qCB8HdJxXTTpKMTCU7s6KG9EaglsY7VtQavb3ELBGkj28jJ6muEkuwx4Y1Na6i0DqO3pUzopoaq2O2XU8NhogQP51qWV2l2vRSwri49SjMm7rn+GtbTr1jIFjjYj2Fc86VkaxnqaerSi1Qs0xw/RT7Vyt1d+aCrSHZn7oPFdPrdib7TwSwEsR3ZAycd/8fwrJs9JsWVS8vmlxgBuMVVGUIxu9yZqTdkU7W082yW5iww3FWHXbTZxItoZM4ZX4963Y7RLFXggQhHbkHkVcexC2h8qBJHJzsc4FN1tQ9nocxaX10XUhAceoro7K7kWMtMyKvfHWsD+2QGOLVEI4wO1MW7lkJ2hgG6jNXOm5bqxMZpdbnXx3cUg4kIND3EasSyrt67sda561SeXCrgVqw6bJIP305YDoK5pQjF6s1Umy2TBdQkrIFJGAeMiq40svuMkwZTg8Cnrp6I2UY49MUl9qlvpluXncnHRe5pJtaQG0t5FO5s7W1yZZnIHZV5Fcnea0BerFbMMKfm3DrSXWrajqlxK8ReOAnj6VBpnhq5vJXnkRtit3712wXKrzZyylzO0UTahqUc2myAAqTxyOaydF06TUbpYyg8voWJxt966O4sn2NHAm9SMEkdPpWppGlvaW5ZeXYYIHIolUUY6CUHKWpy2q6WkN4LaKJpG6DZzmiLwTdOqySxhCx4UmutisnS/jmljyFB++uAPetSSJLxkcyjYh5CGspV5RskaKinqzCs/CGn21urTxGRyOeelc1qPg9Y9SYK+6NvmA9K7+6uooZFhVQQ3UntVZ4FDBsHngEipp1Zp3bHOnG1kjztvC7219HCy+YHx07Vfh8JPFdlGjHLcfSuw+zpvD7fmHeql3qQhuMNGWAUqc8ZrV1ZvYzVOC3OJvNNRr0goFjjyoApqWFurfLxWldlXc7B361VGFNdC2MWlcQ20Z6oDSSKiqV2Ag1NuzUZG9sYoGWdGtzcX0ceBhjjmuoFlDFLtdB8p5rM8ORBLuNtpPPOBXX3MERh3CII3auSrU9+x0U4e7czHVGl/doFQAcVdSGC4tnTbwOueM1XEftUhhdMZUjPrWckmUpMzZfDkNxl2ba2MqoqmPDFoWDSOSe4Arf8tgATnFIUqlKS6iaXYzbbRrK2bcIt+Om6tByrYwgX0xS4o20Xvqw22IWXIxSpDkFjgAdSTipRGx6A0Sg/ZyixhmJyD6UX6IEu5VuC0NzA5OYvbuM81tNfAeWVOFYgAAZzXOysXXD9uMelNVzs2hj19acqfNa5SlY6a7RWtmMaYbgY6VjPdS+YeduBtwKhku5nfBclB2q3Fp3mLuWXOBlsDpUxioL3huV3oJBbSzqXVcgds9as3ckdtDCcckY25qNJkjjZYmKkDg+9Z93ctPIC7biBjNNJyl5BJ2RZmbeI5VUAMKu2s8jlFU8KDWQs52qhOQOlBkYHKkjHpVOndWEpWNa4nR4SOSSeQ1PTVIY1VFUgAY6VlCZmHzHPvTFIGcjNT7NWsyuY6I3ilcLyT2rMubryZegDdearRTSqGaNCeME46VUkBZsODnrzURp2Y3Ivi8ldxulxnqRUs16uMK+739azlicrkCon3glSDmnyonmYXl1uB55rLXU57csI3OG6+9PuywBzWakbythQTmuiMVbUylJ3Jb/V7q5jKM2F64FZ1vaTXkh2hiO5rdt9H3RsbhCMniuj0zRPIt8KoAbuTQ6sYLQXI5vU5ODQnO3JPPWti30eBAMIS47mujishAedpH1pZJ4YWUGJQPWsJVnLY1VNLc5u90+S3QuUG3pwehrMkt5GiLgcDrXT312suUXaFPXHOaprpsN1Htgnw/8SMetaQqNK8iZR10OXaMlsDmnGH5QAjbjXT3Phw20BlWVZAoyy9PyrGdTn0raNVS2M3BrcihiTZh05FFP2kUUwshI7r7LEEgAeTPWq8mr3WxoGXKFs7SOhrE/tLB4anHU9/U5HvT9n3QvaLuac90zL8ybQfQVnTzDj5h7YqCS/DLtDVXyZG+9WkY2Icrkxkbr+tH2k/iKYtpNKdqsDWjaeHriZhmOQj2WnKUVuJJvZFaK7ft3rqtFOqSQsYPlQdcnFWNP0Czs7cTXUMmR2IrWtoHnjcC3jt1xgfMDuHqRXHVqxa0R0U6bW5dsrkuiK4DSMvzHPGKZdX0dq/RVB68dTVdtloQApZyMs+41VeCa+m8thiMjhq5lFXv0Nm3YtjWVEygIoDcg5B/lWvHcF1UsoAx1rnP7JS0BcyKdvPNQ/bRcXBUXAVMgDPT6U3BS+ESk1udHLZpcQSxyBMMcqQo4PrWNDZQWtxln3uWwqsML+NXjKilB5jPgHIHQ1Tu7t1kjkhtd8jH7pGRRDm2CVtzXW22lGiCRjHOO5o3v56H7/HIU8CqH2u6+QzlFJGCqnOPwqR7qdxttYmJHBO2p5WVdGrlSoyMd8ZqC4tYrkDzIw/OcECqCW94xL5VGIwdzc4oFtepytyrN6bs/wA6SjbqJvyLccHlL8kcKAHG0gUrSTRriOFGJPIQ8VnzG7hAaXaR+Bqe2vdy7FiJf1FNxe+4XWxAtxPaq0UFqIwWJwDkDNWbTUZ2kCTIv0FKl1GZdgwZD2FJe3awWcs0QBlVeMYND10sJaa3KOqXk11uitrWUoDzJtPIqOG9GmQHAUyN/Cx6fWqd/qT3FmWJCN90joce9c69yeQK6YUuaNmZSqWdzori9WeVecHuC2aWXVXiMIjfcg6o1c0tyVwTzTzdbl6c1p7FIz9qd7DdWVwIY0kjE8gJ2gnqO3tUepaMLu33CQCRQSAOQa4ITyK24EqfUcV2Ghal/oCeZI0jKSME8isZ0pU/eizSM4z0aOeuLCSHl0Kg9CR1qg8e30rd1nVZbyYIRsSMkbRXPzMEPBropuTWpjOyegHAHNPhjJf1zVYOWPXpWnZOvGetVJtImOrN7QLZnuAA20DnNdJcRKBuMnAPPFZ2iyW6uuwgMwwwP9K0L4sjLlUZPQ9a8+cm5nbFJRIYlWbIUlcHgjvSXv8AotnGQQG6c+vc1CZ2jXZFHxgZZeTmqd9eG52R5PlqepHNOMW5eQrpItafdrK3l3Ad2ZvvZq/Na/NmNSF757VlxWmxvMWRJlAyFVsE5q9b3pluGheMxMBngmie94jXZkMm6N9ojOB952BwKiN/HkIIywzyScflU2qmUYDSZRuQKxRIVY88VcI8yuyZPl0NuSAl1dQ+xlypB4Bx0xU0CSNC5dAzAcZzk1mJqkipsVUHGMgdqlN4/lCQSuT0Kg8UnGWw1KJSvZfOlJ8sJjjAquimlkfJ6UgfFdCVlYybTZKq5NWVlMaMDIQe6+tVY3xzmlYFsnrmhq+407bA8hPIOPbNQE5NPwT1FIBk8CqWggU1JuzSrHxT1hJPBBqW0OwoOF6UhbFTtbsiAnvUEikCovcvZDklkOEUnBPSpXjcAeZnI9e1TWnkx7dy5k6io5meWRicg+9RfUdtAXgCpBIgIYRjcO5qHLADNDHjii1wJpbWyvgGlOxx1A71CdOsImUwv+J9ahZmUg0xnUjqQfrQotdRNomurgeZtXGB3zUIuW7Ofzqq6O5yMAetI0ZjHJq0lsRzO5pW9yySruY7c881dvWgkjXy3V+vQ1zwY4604M2eSSPY0nDW5SmWJU+Xg1T80o+QSCKsGdQuAGz/ALRzVKcZ5BwauPmZy8iV76XccyMQeuTVaWUE5qpOXU5zxUZkZlGa1UEiHI0VlR1GW5orKLMDwKKfKHONgtLWSMu0KZHbFLJ9igZR9jhcEe9UZZy0eBjr0qEOf4jWvJfcz5rFwLaNk/Z0+lOC2Uf/AC7Bj7sapCWng55NPkFzGxaXtvbsrRWyqR+Nb0finaCRANxGPvcflXHo4FOabsBWcqEJbmiqSS0Ogn8RXsnyiXaD2AqgL+ffnznXtwcVneZkD1qRXA9zTVKKWiFzt7s1jeTyoFaZmHoTWxpmpw26FXgUEAYYdTXNQvk9auI2eKynTTViozadzom1Ozn3iWAHJ6+tV4oNKcsxQKD23HNZikHipE4Oe1ZeztsX7RvdG9GNN8lo4z5ZYfe/u/So0ixKVt7lTjoTxms3J7U5TUqHmUqifQ0oTHHct58rBxkblqWWRwN1u8jqOpIrMHFSrcOqlRIwB6jNJw6lcxbjMjnLSKuDznp+dWrc28s5RZGZcZLb8Y/CsjzM8E5B7VJHAu8MQFz3zUygCka39lq5JM7M3uKibTpEiAV9pz8zegpyztAmPM3EcCg3vmbU3kN3OazvMvQhFtAjZhkUugJYk+1cdql3MZjHnCqegru2uET+JW+i1TEtmZiTbpx/Fjmrp1HF3auROF1ZOx53JO4bcQaRZSwzivQ7yMcHylZGGR8gyKoosdsCPKQKT0ZAa6FiLrYxdGz3OKKynnY2PpWrpWlz3NwjTQusOM78cV0xulkQIdgUdMRjileeMgASzfQEAD9KUq0mrJAqcU7tnFXrtHcvFtxtOKsafcT2imbeyjqoA6mulWGy8zfJCZWP98/4VZDWzxlNqxrjG3GRih1tLWBU9b3OHuL0sxIzVNptx5PNd1JpWimT5mZsnvgAfpVabQ9HKbwh5bnYTgCqVePZkulLucer88dK0tPhmuJkijByxwK3ToWlrzAjk+jtitKxs7aJuIzGB6SZpTrq2iHGk76sl0zR3ihd5iS4bAwf1rWuWCW2+RAVVeDnJzT1kiePAI2+hqGVYiuyRQU/vVxOTk7s60klZGFJcFpC4YqfQdqZHC8zYXk/XrVu7tYAw8nk+xGKrhdvY5+tdMZXWhg076kTMVJGSPWrFnP5U6upO761GYst/qm57etDQk8LbtVOzVhLmTuXrzVUltZIduCemOR1rFLc1a+yygbjCwHqamisRvHnfIp79aUeWC0B803qUPMxT1usRbMnk5xV6fT7cNhWLD1p1to8UxyS+364yabqQtdgoST0Mgy5bNPLjArRuNGiiK4mK5/hYc1Kvh/5QxuF59qftYbi9nIzUbipd+K010RBgNMR9BU0ekW24hndiKh1oFqEjGBBpwG0dK2xp1uvAjY+9CwRRf6xWA7VPtl0LUDJRHf7qMw9hVq2il8z/VuB7ira3PlO3lnK9s077aWYBlBHtUylJ9BpIiuYHUc/dPOaqLtSRSQSAavTXLSAKqnHpioZ5SgAYLk8gilFu1mN2G3E0AXdGD5mfSqaSiSQgkbjwB6VK6+bHuMyAHjIXkVQNoVHmCbIJx0qo22Ik30NURK+AZBnHapZbMC3VlOBnk1nxbVX/WHOP7v/ANerqsfIC+Z8p9RSd11KTTKk1phNwcFarPbrgYf9KuMgdtgl/SifT3hjDtKpB7CqUrbkteRSSKOMEtJz2qCeRMcOSalkWL+Iv+Bqq0cRPDMB781a7shsLfbJLtYkL6+lW41jLgDP1FVgsQwFLn9K0bGDLqY1BOcjJpTYR7FaaNAC3Q1l3Em011V5YxSYkkYLnqAazxottOcsHx65pQqxWrKlB9DlpJsjnFMSftXW/wDCN2TthUfP+9VlNH06A7fs0WQOSxzmtHiIGapSZyCnfk7RRXSzWihzttkx6BRiij2yDkPN91Lyea7v+x7YKE8hGA9RzUi6PZBebSMn6Vu8ZHsZqjJ9TgRnOamV8ckV28ml2yruW2iAB/uDOKnhsLcRMWt4W44GwVLxcbbD9g27XOBafPSm+aSeld5NY223alpED7oKoPZ2qE+Yi+2xQKccTF9CZUWupy6sfSpVPHSuojtbaWLEaiJwe/OaPsLdipo9uheyZz0bnPercchPABNa6WTk8kCp0tMHOal1kWqbM6HPdDU/mbeMEVfEHv8ApSPEqgGs/aJlcrRTUsegJqYB/wC6anGBTsgUnIEithwcbWppMmfuGrgwwqKTNLmG0QZkP8P61LGZO+KFQseTirKwgc9R7UOQJMTzG29BnFRCSRXzgZ9c1ea1DJ8q4JHeqJtbrtGcexFQpJlNSQ5ppX6uMVNEItvzyn6CqjW9yBzGceoqIwz7chTinZPqLma3NWa8RSpWXcR1FZksryk4bI9zUJinP8BNOW3n/wCebU1FR6icnIVQ/QYH1qQW0jAt5iceppotrgsB5ZzVlLabZyuCO3rQ5W6iS8iFIJD/ABACp0sJpFLI+foKcIJcfcarERuogAobA6AiolN9CoxXVFM6TcYyWUfWm/2dOrBdyHPcHitDfdDJK9fwpq283deD2zU88urK5F0RAum3angqw9jU32WaFQWwAauwRzIAMKB9as71C4YZXvmp9o7lqCKEVvcyx/IwKjtmrSROhAl27T1ABNSqiqA8Z2BqUI+Tlgcj1qXK5SVgaKF1yIUwe/FVHW3nkCKojI7gVZ8kDPbvxnmkW3UncPlP60J2E9SpPbOHJSQHjoOP0qGCcwSEkFj7mrzJu3Zz7HJqNbVCeVNWpK1mS1roQfa3Y/MWK+meKkDCbbknCnhR2qY2iBfljyfrSRRvCxIUA0c0eg9eo2aA4BTCj0Jqn5kin5WI+laLrLMORkUi2hPWIY9aFOy1Bq+xWgmOT5g3Z9anjRiN2/d6AnpVkWcfZacLVPcVLmug0mRM8sYAOzHqKlaTbAGxlj3pTAhOCpP40ojO3YQdtRdFEPnDAwQfXNMkO/DDj3qY2qkZDGk+y9stj6000LUhJLhV+X607yXiGS4A+tSi3UHGacYgw2knAp8wWIJ5mIynHHpWfJvYknafrWo1qMEZNV2tkzxk/jTjJITuUogwJGxDn2pGinYAFMgdM4rTit40IIPPvzU5iDAcD8KHU1BR0MpYJCFCwqMDnpzU0ajcN0efUBaveRQ1vuXBJpOpcaiVR5attMAIz/dpk5gJI8sNxxVxbbZyCSacIt3VdpqeZXuOzMhIoTL80Y24x93NT/ZI3Y4giEZHGVGa0fJHpR5QFNzuLlKC2SdBAmP90VIkaQPt+VCfQVYkkgt1zNPHGP8AbcD+dZ9x4k0K2B87V7LjsJQx/IVnKqlux2sXZYg+DsBpnksF+7WBP8Q/C9tnbfmUjtFC39QBWNc/F3R48/ZrG8mP+3tQH9TWTxVKP2kJtdTuVjCDMnAqvcQGTJAWQdiCQVrzW6+MlwSfs+jQr6eZKX/kBWXL8Y/EBP7uy06Mf9c2P/s1R9epJ6MzlUgtD1oadPtGMfnRXjp+L/ibPCWI/wC2R/xoqvr8DP2lPzPZjBk9KhfanUE/hWanjvwvKnyazag/7bFf5inr4k0Of/VaxYOfQXCZ/nXaoy6opTj0ZeeMN6jI6EVFhowQvSoZdY0yFf32o2kY9XnUfzNZ03i/w5ADu1myPrtkDfyoSG5re5ffzNmFCkjoTVGa0uJXzlAKzJviJ4XiPGpCQ+iQuf6Vn3HxV8PRt+7S8l/3YgP5kVpG62RnKcHuzpYrOZHDFlJFXFjY9etcA/xe03d+70y5I93UUf8AC4rFR8ukTn6ygf0pvmZKqU11PREg9RT/AC+MAV5m/wAZ4/8AlnoZ+rXX/wBhVaT4yXhOY9IgX/elJ/oKnlkP28F1PVRHjtSmMHqP0rx+T4wa2eI7GwX6q5/9mqNfi54gzk22nkehjb/4qjlkL6zTPXzbgnOSKRrXjg5NeUJ8X9WH39OsG/3Q4/8AZjUw+MV6PvaVan6SNT94Pb0z08RHtUi227G4cV5gPjJcAc6RB+Ep/wAKcfjTdgYXSLb8ZGqXzAq1PueqLaoAPk/Wni3UZ+X9a8el+M+tNkRWGnp9Vcn/ANCqhN8WfE8v3JbWL/chB/nmlyyY/rFNHuYUjoDj0pGBC42k14OPib4sPJ1NB7C3j/8Aianh+KnieM/NcwS/78C/0xR7KQfWoHtDLJn5QwFRiJz2NeVR/F/XU4lstPkHsjg/+hVoW3xkmDDztER/+ucxX+amnyyXQXt4PqelJAw6oTUiF1PKmuJtvizHdDCeHb1j/wBM23f0q8njrUJx+58Iak3pvOwfmVrOUrfFb7zWM0/h/I64A45U/lS5I4wcVxk3inxXKp+zeHLa297m5DY/IismW+8azSbpde0yzA/gUpgf+On+dYSxNCPxTX3/AORqo1HtF/d/mekZb0pyl92WBxXB23iHV7ZcXfiPSZcdT5GT+hFXP+E8ggGJL+2lI6mO3Yf+zVzTzHDR2lf0TNo0aj3VvVr/ADO06njP5UhDjGK4WX4lWqjiRz/uw/4mqsnxRC/6uKU+5Rf8Ky/tSj0T+4p0u8keiqrj1qVUbH3K8ub4mXMg4LL+AH8qafiLdkY+0SL9BWcs3praD/r5gqC/mR6v5bf3cYp20gZbgeteQv47ncfPeyn6yH/GqknidLg5kuOPdv8A69ZPOe1Nl/V4dZnsUt9Zw/6y7t0x/ekA/rVOTxFo8PLX8f8AwAFv5A15KNcsTyZtx95BTW1qyJ/1iY/36xlnFbpD8yvYUv5j1JvFuiLz50r/AO7E39aiPjbR0Pyw3jfSIf1NeYjWbMj76/8AfVRvrVr2OfowrJ5tinsl9w/ZUV1PUx460np9mvfxjX/4qlHjfRj96O5H1jH+NeSya0hOEQ/nUR1CVz8oH50v7UxXZEuNHoz2KPxnojf8tJo/rEf6ZqePxboZ5N2w+sL/AOFeJNLetzt4+tQvcXQHOB/wKrWa4jsv6+Zk1BdGe6yeLtCj5+2Fv92Jv8Krt430FDnzZifaE14cLu6JwG5+tSrPdE4Zh+LVX9qYhdF/XzJ5oPa57OfH2hKet2fpbmrtv4u0G5iV/tvl5/hlRlI/SvEklnHJkwPbNSi4KjmTNL+16y+yvxLUEe3/APCR6GP+YlB+ZqN/FOgp11FPwRj/AErxFrnH8Tfgary3Oc5Zz+NX/a1R/ZQmopHuZ8XeHRwdUi/FW/wph8a+GgcHVI/+/b/4V4QbmIDJDH6nNN+2IOViP5VX9qVP5DLmj3Pdz438M/8AQVj/ABR/8KqzfELwtCD/AMTDzD6JC/8AhXh/2ssSFhb8qY0sx6Q4FH9pVuyBzR7DP8V9Bj4htr6Y+0agfqazJ/jBEv8Ax76JK/vJMF/kprywmcj7hAqNxOBk5H41Lx1Z9UQ5s9If4vamx/daRaqP9uRj/hULfFrXT92y05fqrn/2avNmklA5U/gaaJ5e0TkUfWa7+0R7W256JJ8UvEDjIa1T/ch/xJqpL8SfEknH24IPRYUH9K4oPckcQn86aRcsehUfWs3Vqveb+8ftex08/jjxBNnOrXS/7jlf5Vl3HiHVLg/vr+6k/wB6VjWayyAfKhJ96btuD/Bg1F293+InORM93K5+Zn/Gq7XD8/eNOKSjqpJ9hTcNk5jOaEkQ7vqRmd+hFN85zSlmOf3RH1qFnI9/pWqimYuVuo7c5POadjJ+YkVWMh6ggVE0zDqePrV8jI9oi4yrnqfzorONyoPJf8Foq/ZyHzX6HWCDRc/MbY/SZv8AGni00POSqY/66t/jWQJbfG5LOIe5m/8Ar0faIgozbxe/78n+tJrE/wDPyX3napUf5V9xvx2Xh5hny4z/ANtH/wAacbXw1Hy1ujD0Dyf/ABVYK3EZzjyAD3MhP86JJI2QBrm146L1/pU+zxF/4r+8v2lG3wL7jVkXw0pGLBz7+fj+b0nkeHXOBZoCem66I/qawWuIlbElxakDsq//AFqjFxbb8faovwhz/StFGv8A8/H97I9pT/kX3I3/AOztEcHCwRn2uS39KaNH0Vj/AMfgT/dO6sZZrEkhr5R/2z/+vStJp4PF8SMcfLVL6yv+XrFzUn9hGydH0Jf+YlL+Cr/jUJ0vRM4Gqy/9+1J/9CrK+0adtGbyfOecD/61OS60lB81/P8A98kf0q4yxK/5eMT9i/8Al2jT/sfSGPGq3H4QKf8A2ekOiaPjJ1e6GOv+hqf/AGpWY2o6SCcTyuPx/wAKVNR0o9N/1JP+FV7XEr/l4/uX+QuWj/J+LNMaLoYxu1m7/wDAFf8A45Ug0bw2Pva1f/hYp/8AHKyJNT0pFG3a31D5qI6vpoGQq/8AfLH+tP2mIf239yFy0v5PxZ0S6L4Uxl9X1Q/S0Qf+z1LHpXgpf9Zf6s3/AAGJf6mubXXdN6GCPp2Vv8aUa1pz9EiQe6n+eaHUr2+N/cFqf8i/E6lbHwJGRk6vKfQzRD+QqZU8BIebC/f/AHrn/DFcuNZ01EwDD/3wT+tOOvadsGZYgeuPKz/Ss3Ks/tyLUoLaCOoN34IjH7nQGYg5zJdSc/kaD4h8Pxf8e/hnTlbHHmB3/nXL/wBu6ZjJuF3e0OP6Ura3pjAEzwkehhGf5VHLPrKQ/ador7jo28YRp/qNC0NW7H7Fk/maF8f6zCf3MWnQj/pnagVzB1/T1OUKtj/pmB/SoH8R27k4jXHuoP8ASj2V97sTrTW2h17/ABD16bAk1Dap6hLZeP1qrP4u1K4IJ1S6K/xDYoz+tc2uvxZwsSY/65j/AAp41/5TgHI6bYx/hUPD0+w/rNT+b8zYOtK5zNeXsozzkIv+NNe/0uVQWXUSw67ZVx+YArF/t2Rj/qZW+i//AFqlTWG4PkT/AIKaXsKa6E+3n1Zq/wBpadj/AI97wfV1/wAKY2o2ZGVguvxcY/lVI6pOSN1tcDPqpHFOa8mVV/0S6CtnkqQP1pexpdh+3l3/AAHteW75KpNj0LUhniIz5cv1y3+NVzqExPFvdcHruAyPzpGurllwLac+uZv/AK9P2dNf8OT7SRYDWshwVbP1b/4qomWzk/5ZScf3ST/Wowt2zL/o8y7ugEvNTLZ3TruFtcFdpbO8ngdT9KOWC6v7yea/REYt7JjzFOfwzSvZWoGSrr+BqQafM0Hm+Q/l52+YZCFz6Zp50iYStE0DpIql2Uvg4HU80e7vdi/7dRBFa2AceaszJ32cH8yCK27aDwkoBli1nPfZJH/Vay4tGubiJ5EiZ0jBLEfwgDOTzxVaXTXjVf3mA3Iwc/yNF492Csvso6lIPAoJL2/iE/SWH/4mpo1+H4IzYeIT9Z4v6VyDaRI0UbsSiSHCyEYDYPqTiiHSfM8z98g2AkhnVc49Mnn8KtSX9INP5UdxHN8OEOJNN8Qf9/o//ihVuO9+GMRGbDXF9zKv9HrgbbRTcSIpcIspIVpWCrkdQT2+p4om0U2vliZiglXcjbwwI9eM9arnja/L+A7vokekxa38MY8BbLVc57yj/wCOVKut/C1A+dPvSWOSWf8A+zry86YFhMiqzxZAMgU7ckZxn161YtdFgnYKsqljG0hGCdpHY8fr0qeem3blX3Irnl2PTE1/4X5wNMvj/wADP9JKlXXvhiTzpl6P952/+OV5lJoS28pV3s8A4Z0uFdQcZwdueakstNguzHGjje7bAgXJJ9hn9eOtF4Xt7NX9EP2kj0H/AISb4dJfSRvosxtgB5cq3BLE98qXGPzNXo/EXwwb/mGTD3YE/wDs9eZ32mRaZOYZZ7dGU/MGZSyj1wpY4xj86YBayOkMF3FJMz7FQI3z56FeOh98U7pf8u19yGqkj1ddc+GBGfsQA9SjH+tSrr/wuyAIYh/2xevK72wNum90aCPf5eZnUZPGTgHOOvIz9aziYZLRZIVYFf8AWMeVyemBjj8aTmlvTX3D9pI9q/t34YhciKFiBnb5D0kHiD4aTZ3WiRf79ux/9BzXjPm2HKqsmS4ILSD7uOh+Xrnv+lSmfS03CQzFlG1fLJKsf72cZx+HpTU4vaC+4PayPaP7Z+GIGdtuP+3SX/4mk/t34Xgcm0/G0l/+JrxowwhooZIZRLsLs0T7yQeQSoyRx246iqT32nKjFElklI27JIiqD3zvzn2xiqU0/sIPbSPcxr/wu/6cfxs5P/iacNb+F79PsH42jj/2WvCmktnjWV/s0CgjEYl3M+c9Bk4IA74/WkvdQ0+BhBb20EkakjzVlLlunfC46dMVXNpfkX3C9tI95GsfDE8D+zfxtW/+JpRrHwxz/wAwz/wGP/xNeDx6haFGuPKsZZJEcfZcsrr156BeOvB9PpWZNqcbvuECLz/CKbdvsL7g9sz6M/tv4Zn+PTPxtz/8TTv7W+Gf/PTSv+/X/wBavn+3vL4afHLFYf6M0m1JfswJLnjAbGTVWSd7KeMXtrJApbnfEemeeDjP50uZ/wAi+4ftmfRZ1T4aD/lppH/fv/61A1X4Zk4D6QT/ANcv/rV4BLr85ae5tIUltwDH5gtBGqbsAgheOccZJ6mteGS3jtNmravp8LRjd9nQYkdsZ2vIq8frWiWtlFfcHtpHs51X4ZgFt2kEZ5Ihz/So21z4Xr1/sr8LQn/2WvG9M8UQNdSXd3Bam2nmjjxdTnaoU5+XaN3Hvnt1qjL4jtLrVNQT7NalLokLcSSsUhABJdSy7ueuMZpuOmiX3C9qz25vEPwtTqNOP0sWP/slDeIPhmEZha2jKq7jjTX4Hr9yvnQa28DMjxwTquQoOduT3ypBPT1qyxvmtzHI9pCq7X2NIoYk5wMdfXg1K5v5V9we1Z7y/ir4YLJ5ZsbUvnGP7OI5/FaePEHw4bO3SbM4O3/j2jH8zXhlnpclxfvbyX0ckUcZdpLKM3BPTICjBJ5z6cGljmiW0n+xQW15bbsGS7CxSA46Abs00pdYoXtH2PaW8W/DNOuj2/UjizjPT8aK8UttNtbiPz7jWLCwD8rbzSMXX64U4/nRT5Z/yr7he1ZQaG4JINxFt+lIYJec3KdOyGtNbe1t5i17NIqowzEUYlvbAxj8xSQQaZJITJcvHGScKELPjqOOn5muW8rXMrMyjpxc7muuvpHTv7PU9boj1+TFbM9zpzwxRxWTiUIFciL5SR3JL9foKhaK2ITbGWOPmymAPoc80SnKPX8gszPFlEvS5OPQrTGsIH63LgdOFFdVB4du5dNF9BFbPGBuKrKoZRnGSD78fXjrxUEcSXPkWtsEurtjlobePc6Dpg4XJP4n6UJ1N9R8rMD+xowiEtL8/CEIOfp61Yj8LXE8gCwXhJG4fu8DHPOSPY/lXYObuxhurKM3kqxsJDLHCzLbNgnk7dwY5z0AwOvFZNrcSXExguZl2ytktLMUjBxwWwpJ9gPU+taO8Wk27v0HYw38PNGIi0dwgmBKM+AG/HFMfQAkxhKyvJ6IVbP0IHNbksM9peiO5jnMvRVYuhI6DHQge1TzWd1Y2vn3FqoMgyEjkbzlzwANx798g9O1QpSlswsYMXhuMwmQ3CRj+68gz+QH+c1HBokTSYLFB/E7McKPU7RXQ6dDp/kPcXN1ao6sFWO4k2hQerFerAegOeKozCyFxIlpM1xApwk3QSD1A6gexpSlUUFPoFirHoZeURLGZE3FQyAtn1x6006RaLlHV849OAffn+lWSqkZIbG3GM9uuKWKd4GDxOFZfukgNt98HisVVfcVkVV0azAfKAALwd2B+OTUtro1nsZTGQR8zMpHyr+OP1Iq0dTul082hkRombc2+NWb8CR8vfpjrUKXLrEYkWNVY5Y85Ptn0q+d33uPQm/sLTyGkwUiCnb5vBkYf3TggioI9MtozFLIkEiliDHkZ49fQVKrpJGZp7xFYHCxMWLuOp28EDA9cVFJcwPKzQxyRJn5VkYMQPqAP5Upyla6CyLAtdMYFVtIA6hVGVLNIwPJGDxnp9PetG302ymsvMt9Id5QoD7YN8asBgZc9MkHIx3HPUHFW+khc+TPcROeCYTtbB7VoQXcD211aTWOsSRySBfLkk8uMtjgynGTzjvWtJuWrBWI5rZLS4SCSKBvJ4K+UBvBweTgHt1yDVy4TT5rMPZWixNGreehyExn5W5Yknk9/wAKz7nTbm0DNFcWlxCoGXtp1ZTn07nHfiq88dzFHH59s6A8oXTGc+hxz0FZtyi2n/wQ07Fz7FPHapcC0dIuSJWU7WH1PB/+vTY7YK7RubfzCMIvmbix64AXOT/KqM1xeXAZJ55ZIGYN5bv8mQABx7ADHpV6ytoJIFuL3UYbFC/lwh1LF2x7dB2zQoJu0dR3RYiurdI1EsE6yIwcPGUGDgY/h6Zz3pWW+W4aRrZU+QMFZPLyvY44J6dep9ao3DaW6yfZda86VnIijeBkLqOCTyQDnPr07VHbQKt0j3EhMLSBpSp+Yjvgnv8ApRJOOktANBdWaS88+9iiufl2hDlQO46HPr3qW7vNLGmwyk3tzcmQhrdCoEak5Jy2c+vTr3qqbvT7LWftEcSXdqgJEBl3gnb0LDGcH/JqKCE6vq/+jwSxxs3mNEgYhF6kZ64H+FUuZXUtQvYSO4iDSsYGKOP3aO3MfPcgDJq7azwWcCzLqAWSRSJLf7KJflJwM9cZ98VbU2XiLUmgkSz0mC1AMs8YILLnGAAME/X2560W+v8AhnRZ9StrNpr5TsFuwdirSAHLuvAIBIGCCKuFBqV3sMo2MyTFrK3SdpZh8gEiRhmAJJLHGAADxn39qScN5P7u0uUijcpLPvDoTnoCOOOPr1rdh1e31LSXlvLTT7ZZUWJry4tV3TORyyJx/wB9E9+KZpGiX2sRWSjWJrzw6JSjrbjb5ZByRsPOecng+vNW6Hu8qA567a2t44ms7qWR2jDfvY2XYeoGf4se3pTotRnGlMpXT2kjILSSofOkJ9MEcDB/T8em1fT9Ivv9MbVxbwWrGL7HeOzeUF6BQBkArg81yd1fm4v3m3adEIifKkhgCJgcg7cfN7AjvUyg4Sfn8xMtQas9r9mkuNPkuJC5eYyjCyDsFGOOcZPPpU16viCVRO2iLbo2GVksSPlzx+Z9etdZczSDTGvbHxHeW7yRs7XepTKi4yPuKqknOD1HTnOOK85kv7+W5NxJqNy8pOTKspyf/rdfzq5xUFZv8AZoXv2tVjj1S1aG8MhP2mWLYdmAAMADPOSTgnmtDTbO6vfDt3JDNYwJbuWeQxM0r9DjcoO0DHfg81naT4su9E8uKGzguI3lZ7h5grSN8uFILdMdela+r69oNzeXEunXmpLefJKZFKKruvTICDgE+tCgn71wRijXPIWa2iha4g+4ftyguuD8zKR0J65/PNTO0+qk315exWtoMna8/mGMDqVUncf8+lZ8k9tNC93e3xfUGk2iJl3lwBkMWGMdCMY7daZf3GmXU4eGxjt1HRd5bv7mol57B6m5FogurS7FjqrXtxagM1rbxyFSxBJUtjAOB17mludKRvCSau6wRyyS5eGJ2IiXPy98nGAT169qzrGPTW0if7br/wDZ8RkOyGOMs0hwOTgjA5Azz3rJuWt1l2pcfaIUyIpF+6RknOD06mqtFRvYG9LnS32i6HbavptrBr0d0k4HnThNqRcDPPP8uR+VMuNBXTrrzG1RvL+V0e0jMv7tiApJ4wTuAwQPwrE0ixfWtYtdNtvLE1y+1Gk4ReM5PtxXaalenSLN7fxLe3M6K2Il02+XYygcIybeAO3QY96uEIy1tYSs9TkNYgurHVJIJ4r6LHKLexlZAv0PbjtxVCJbq6uI4rZJXmdgEjRSSxPTAFXdT1KzurxpbQ3vksMj7RN5jZ9j2HTis5byaGTzLaVopBwGH3sdDWbXvku1yed72yD2T74ir4kjkTn2HPIqqzOzDd95eQQcVp6frdjpmmlLrR47+83j/SJHZiU9CCccc9q1G8f6cLSGFPC9iZVxvlNuvX6/l+tacjetylG/U5kCaTABfPT72Kc1vKHGWb86s33iWbVmy2m2lqqHI+zx7D244AyKoG5cNyHB9DmocJJ2RLVjoft1i935o04RW5iCPb277TIVXALE56nJP4VimFyGCNgjO0FuPatGxltb2CHSbXTGu9TuGwLjzWBDEcALkDA7k+5zir5+HnilpYkitYi8hI2rdRHaR1z83FU4zZW5l3qabJDCLW0uI5woErvMGDNgZIGOmc96z2t1yexPOSav6x4c13Qgr6hbBI3O0SJKsi59MqTg1TXTdR+yNdLa3DW46y7DtH4/h+lJqVxMu3a2qaFaQJNbNdFjI8awnzFBPeTPPGPlxxnrmsko+clQMdieTVvSmgh1FHurR7qFQXaNeM8dyOcd+KRkudZ1Fv7N00o0pJW2tgzkY6gDk+pqrXVwtcrSm9cIrSOUj+4NxwuPQfWoxDduhjaZynUIWJA+np/9enyieCWSKVWV1OGVjgqR1BBqNZpEBHbtk07ysFza0HwjrfiOJhprowjbcUaYJjpluSOnFZNzpU1rcSxTECVSQ43A/qOtT2OsX+msXtnKF1KFV6MPz9QPyqlLcSzSFpOTiqu2h3EhtRLKqFgobjLHpVi/tLKC7eKxvftcaHazmMxkHoeOePfNUd5U/dBP8qRcE+ZtG7uaeoyZoUGAMDHvzUbxISfn5Y96az7mzjBHvSGT5ug9jQkwVy/pkN41wYdOkfzZk2MsZA3L1OTnpxn8K1QNL0a0a21LSGvr6Qlt4usJGOQANjdfc/l682lzIgYRuU3DaSDg49M1dluNJWBEitrlZio3zGXdlyBkkY6ZPTr71STHZllf7BMKNc/2g875ZliVWCDJABJ6nA6+9FdBH4w0XRLeGCx8O29z8gE00rs7O4HJPOO/b1oqkhpeRmxySgMbo73PO5Tt/pU2nwJdXDLcahb2caqWMkwbAx24B5qSLXbS2002/wDZttcSF2LTzZDKpCjAx6YJH1pE8RQRaS+ntb8SZHmKcYBH8Q/i5/SuKNO7uzPcunTbd7xIrbU1e2Vcy3csTLGp6joCcdhnvUi+GtauB5lnZzXUJAKTRRthgeh5AOKhtfFunxR2tjJpYSHK/abiKRt5P99QSRkccEY9qmHi3TJLS9CWmpSmSTbHbm8ZVK9A24AHd7dK1+rwauxpFW4ttd0Rgq6i9k8mG/cTA5IPGdp7c8H1ohv9RjmtpnmjlaBsksMNNk5IdgcsDx9MVX8Nalo2nNqA1iJryGVRsznzA24DO7qOPSmarqWnXV80mnW8trbtx5Uj7ip+vX+dRJVIpcr0C+mhpQS61rN+Y4ZVS4nbJitFEYbGSBgdcZPWp9Z0XWdHuoptSn8yZzlJPOWQqR24PGK5uC7nt5RPBclHXO1gM9QRkVDFNJud5biWV2wSWOeg7VLvKDu9SeZGmbm9E6zHVrjzRnDs+5hn+6T0/CtjR/D+tXJiexmuDNKjtG/nhXdRgMRk5xyPaua+1gBSqfN2JFIdRuo5S8NyYeCCUcjPb+XFKHM37zYKSNfVNHm0u/NtqKZn2h9zMHznvkd+DTIdRsraaO0/sl7ppCFR0mCfMTgKBxjmsc3bqzO0rPvJYs5yc/U0i6tNEUaEgSKcqQOhoUPfva68w5lc6uTRNRFwkJtJY5ZSdkLuu8EDJBGeuM/XHFWZ/ButxrK32FpEjxnymDF/ooOTxzwOxrJ0jSwfDlxqd1rq2+rXEpe1SVzhtoIOT/CWPT6dhXO2Gt6xp9y1xDcTFnUKQWJUj6fnWn1Wnfexeh08ml3kO3fpl4CScboHH9Kn0OCOe9hlms2nswzF0iG4sVydvHIJIxjrzTfDvimQWGoJrOs39vaKw2tG4MspOcBSeABjPQ9fyyNd1uSTVLtdHml/s6Qu0LkYbDndye5B4z7ULCwi7t3CxvXOsQS6y6WGhWxaKNsQ+Qd5yCPnQ5xtOOcZzWbftMbktd20drKefLSIoMduDWVp/iDUtFe4uLEOl1PF5LytyduQSP0ouNf1PUwDqUkkuw/IG4VeOcD34pVIKUboTkrXN+91JtY1CKS4f+6gwPuqABgfl0rpbvxZ4suTcQ/8I7NeWwTCReSZF69yFwRjJyDj0rzE3Ua8lcjoRnrV/UfHOrXlrbWS3csEMCBQY85OOlVRTTbfUIyuPs9S+wTSXFjZRWd1z5ZUlxCO4UHpnpnPY+tKbzVtSnea6upbqVhu284X145H41HaeKba0gk83Q7W+ldyWlmLBgeMYwcY+927+1JpfiWbR9dTUrKLa0bPsXJAAII/KiUZyVm9GF31NeM2EETfa7mWSeNN7W9tHvKj1ZugxnnjisyWWG7IC/vUx8glXacf7vOKvW/xH1iPU4r2SRCUVgin+EkYI+nQ0yX4gXk2oQXd9bW1ykUbeSjxqcNt/iyOeen4Gk6Ebe5uVbsUkhwofyUG3ncBnaM8/TmnyMNuN+DnGAOlbmm+P7SfWReavZW+xLV40RIV/eA4OH7Y4444x71Ybx94XkMqz+HrVk8tcMI9gzzyNuD0J/yBU/Vm9bi5WckkaW+SpwScnJ6+tXLbWNQsopI9PuhbiTG8pjJ9Mn+lHiDV9FvJUTStPNmU++pkZg4PQjcT2rJW5ZuB26jFLklF36kO6ZZnLTM7TTiR5Dl2cglj3zUfmEHcvl7gOeOajEhJG7njAO7imKORgAMM8ls5pWfUi7N7/hJ9al0QaL9qH2EKFEbZIIyTj8z+GBVPT9Z1bTJi1peNArbiwRvlbdjOR3+6KzyAmXfbk+hpBKuSoYc9cDpV80r3RXMzd8SeLrvxGscUtnaoqMxWVYl8zI4+8B0x2p2m+K7LTtMhil0iO6u47gutwx2tGDj3wQME4PrWEZ4wcrI27pjFR70ebllOeOKrnbd2h87udLf+NdK1bUQLrw1YizjckKCyMwJPUqRnjpnvW7B4l8Ka3Zzwa5o0NrFb4Fq9kRCxYkggkDBGMHnNeeZjMTbkG7OMYxURMJyGYgdgo61ftLvVD59T0cav4Q1K7TSk0q3tbcQCP7VNGTIxUYLFhjBwOuOprP1G0+Hem7BFealcOc7iZEGBjPACHn/OK4dtjguCzNk5555qHy1EkbBXyDxkdarmT3Q+aL3RvaXeaNZX1zNc6cb61eMi3SSQoQSwIZtpGSADTIEtdV1LZuttMic5PmsSsfTjoT1rHBVOitj0pSzSKcA8j0qH5kX6Hpa+H/AelWCx+I7mW4uEkBMtmSvXGF5zuGe+Aa5fxLF4YFzG3hySX7MVIdZJN20j0Hofqa5kwyyuxycldpyM02OwaIllfj2NXJxcbFtx5bHY+ELDTNTvRaX0k1owIZL2CT5gfQqeNuPTnPrnjZ1Dwz4PtbSTzPEOo3F8CVjkdUAIHqOSevr+Vebnz4mCoTke/X8ahMU/lyI5OGbcoPOG7mnG1rMcbW1PT38I+G7TZAfFDXN1MMRtb2y+WD0O4luBn1xWbqvw717TUnmd7OZIlL/urhCzLjOQPp26/WvPxBKJkYH51OV9u9a0+r6nc3Mskt07ZcOI8/mB7YJocKfQHGPQi+04CnGAvtSifzGCBfnJ4HWqg3qxGQR65pWBCMrSfeHQN1rPkRFjqX8G+KoYBKNBvmhyBlYCx/Ic496wr2C80+9MF5bvbzKPmjmjZWH4GtVfG2tQ6ZZ2Udy/kwEZyc5GT1z7YrJu9Z1HUoYjf3Bn8sEIxUAqPqKpwitiuXS5s+FJr19Xjj0yxee7d1JKDpEDl+ewPGTxxXov2rXIo7ifXNDge2jJK2tvNGzY4+bKNkd+F5P8/JdJ1i60i4MtpcmNpEMR44Kn19QCAce1OTxRq5WSMXjK2d+7b97HUflz9RVw0Q47HRar8QLC/wBPntItCtzCxIVnB3IccNuPzHp61ja9421DWLFLGdl+yIkflxBQBGVAxt/LGfc1z0khkldmj5c5P1JpxSHYM7i3uOlO9mVdG/4f8c6n4ZtJEtHiY3EgaUBcMFHG0tjPrxmpU8XPBc395a5tby+QIfLPCgjJP4kKa5p1XABQEt7YppjQgbAdw9aLoLpktxfz3lw007s8rAbnI5Y4phc92/wpVjYOB3PftTmiYfMzAgcetS7Cdh1rLEt1Cbre1uJAZFGeRnnoQf1Feo3WgfDS3jSSae8TcckR3QPynHOCvvxyfxrytkUKSznBOOtRyKsxUsS2BgHPOKqLQ1Y1desNPsdYki0y4e4s8Bo3YgnB7HHH6Css42nPHp71GI9uCGYgDGKeVAA6g0mIYQDz09KULnGPyqXy+CSp4H3hzTDHGzAqzD1zzTuO4wZH/wBejPH3TShI2ZtrMSO1N8tScZPP5CnoPQM9tpH0opQgHAbiii4XNcWtwSCMbT2xStZyAkgvn/ZHSo2vbgnAYAHmk+1TFsC4XJHeuW0zGw42DH+Jjj8acLKFCWSbDdwx/wDr0wyOAC1w+e47UkiYAeNRuzgknpR73cCcW9uiENljnpmnhY1BbhcjndgkVSkibaG3lvUDgVHhlO0jjuTzRy36iL6zwpxu3Ek00Sxkks5K/WqQlVXID8j25pkrhlXG/nqRx+lNUwSL6G2/i3An3z/OnYtgnAz9RWWpCnGJOfU0OsoGcFc89afs/MfKawMBBI2juOORTJLuBE2ALj19ayo42dcb2z7GnpbIzYKuT3PpR7NLdhypbsllvEeRGMuWjPyYHA7+v1p41aXGAm7HTCjFQixB4UYxz1pRCvl7Tk88Z7VbUH5lXiMluZp8BtpB6KcGpoZplUKWCgDAAWoktSvzKwH0oEPILE5Poab5WrA2rWRKZC2fmAP40biV5IY46biab5SrweST61J9mdUygyMdSKjREaCBEbOB78npT1jBBDSKqk/e5xUbZBIKjOPTmhC5QD5eueelDAcIlBfLg+mCeaX7OjnG0bT6nmnDeYgFGPWl2yfKpjDqO/WldiuxyxQnoqhRwSaZ5FuSxaRc9s1ObVmXHlZ9e2KYLKUlQI8Z6HHNTzLuCY0x26EEZJAP4VG0UDIGKMwUYAz1H+TUht3UfNnHfim+U8eWw5HpntTT8wT8yOSUFF2w/NgDOM4A4qZbgkELEQAMkgdKPIJCsNwQ9GJwDQyuMhQfwIobTBu5GZSW3LFncODSrJKsRBjwP7x7012YSccADgZppUCNSWYNnp1p2QDgWUbsLk9ATTo5IyHLggnrz0qIKWXDN+NTm3U/xtxj6U3YHYQziNWVPlz/ABHnIpvm7iDt3AHv1FD2yqW+YuMd802KE7WJwMcke1L3bXDSwpmLMv7s4HU+lNbaJRsBXPUGnMynA24XuRTQSSSFx6Hb1FNASiQhxtB6fNgdaMvvyqq2eg9KRG2gBlxuOOKVvs8bk4Yn0xUiBPtDD5SCeuRil/eOdobc33uOAKcLmLYAVHqBihpY9o6bj+VGvYZF5cgkkLAg98Gk5KlVBK9SM1I10WULvj2t25qMTSIcgjI6U9R6kgCjGQSe5b+VRuAAS74GeABTBI8m7k5znJpHdgAXQ/TFNRdxKLuOWSOSQZ3H1xS/uVOVBJHHJqMyvt3AD04HNRFiuNy/e68VXKVylxii44UNnlqVVQAkrhiOM1TwAVA3cHPPFK7tuOct70uQOUmBcnDplRxkDpTASCArAKOtRCRwSASPfNIHx94kZPYZquUrlHMeh459Fpysww+1M9MkU3y2Bzu/OgRjzMMT0p6BoP8AOJClgpI96Uzt8vHTpzURgI6evqKaVKjK+nOTRZDsiUyFznaAfbtTleOPnaMnioELocpjPemSPI7A8Uco+UtBdwypBB7Z5pJdwITcx9CKrLvYk7T07Ub5OuSQO2afKHKTFCwwSRjqMUixx7eFB984pC7cMRuHYUpyUyMgdTjtRqGoBFUEjcBSqowSpB5HbpUeTyMk+4NKCDxtYc0APDMuWPXoKFdEPKn602QgqCAevHtTUZxxg0W0BLQXK4I24+lGAVxk49KTlshSCKj+ccEdPWnYdiRwVIwdvHSimZdgCrcehFFMdh5iZiMzdalSOPrkHHcmqnmM784qdUBXkdqTTFJO25ObwKR/ER09KDqLsvIOc5FLJaRRlNueR3pwiVUIXI4zWdo9jP3SL7RLMchG3evtTDIwJy1SiMC3dstkH1psUSsRnPXn3qtCtBYmJXOwEgZ6YoMrYB2jcOMdauWlnHI4Dl2DE8E+lWjp1tsZgmCozwevNZynFOzJbVzJRiXAIIzTh57Aqc4Hrir32eNwhK8lsGrstpGIQTk/KeoFS6i7CvcwXHIBVgamDhB8oIYjnNbENvHGUVAQD2pbn5WBAX7yjG0YOTU+1TdrAY673PyZ56kVM8MgUnczAfw7cVfj2kByoJxU5crhcAq5wQen4VDq66IVrmOI3LZDHGcc0NbSIUyCVJ6ba01LYb5iCuQCKjnZ/tIBkY4B5J9qpTYFeO0/fZ4cdAWIGKe8AikwWJXuF6Cmu5ibcnHGcZOKgeaSQEsx+g4oV2wJpYtwD7eRnk+lMjl2RD5CeTnGOlDuSIunGQPyqKMb1JPXnp9KpLTUCyBhPMkU7SQMMwwPerMYYY8pEI3cgHpVeCJFJXaGBBzuGelDzNbECLADN0xWclfRCVjR+1lSyvEqduW7+4qOW4fbhVXzB9054qgZ2mZWcKSTg8U+VFWGR1ypBxwahU0mO5MZhI2JGiDYyMEkE1XnmxIPnUEDqGyKrScgN/F0z+FRBy52EDA7962jTSDctecXba8mATkEetNd1VCjEEn0brVT+DPf1puTvAPOT3rRQQcpKR6fd9akDRbwPMbaPTPWoduN3LcH1pc7TxxTaBomIURZVgMHBqN2wiruGAe1RhBh2ySfc0O5VnjGMDpRYdhQGwSTgegPWnGfcBnOB7daQHJKdsmmTyMQAT2p7sN2SZR23LvHsTSPIflAJXHp1NIi4j6njjrUbLy3J9etCWo0rsf5gUDMrD2604Nuy+8sSeWNRLyik9c9aHGD+tOwWFd0VwC5I9BSLJvfluemKiK43ck4PepFkManaF/KnbQprQczhGKgOT6EU/I3AkMp/u4qKN28wOeS2etSRkm6AyemaTRLQM3lk4RlPbmo2nbGMHPTjipk/eyPv52jINRACSRgwBxzQvMFbqRs5B4yPxpN+GywbpUtxEqu2M8HikVQI2PtVaWL0sJ5/wAgGCR060kZKgkE4PalMatGGPU5qDHzH2ppIaSJS67g2B7007Swx+tNYAqvGM+lSqoIYY6CjYNhjOGIG3p1waCT2Y49BTCOWHtQOGFOw7DzlxuJGAOmKACzAbsfhSdAB2Y80/G233rwScUgGPG+cKc0ogDISH+YDJGaRGbf1NOfn8fSnrsF3sNVGTrn6g0hXkkH60hY/KPenBAcD3oAYSWXBBoV2Q7gGU/WnqoXd7U+BRIxDdOKGxtjULNyQcfWjJAxzj2NLtBUn0GRQyAKp5560iRCeeMk0hYk4IIHrmhxtwB6CpGH7oE896BkWAMDPTue9GQeATj0NKRhR35/KmyseDTAVXxwC350UwDryetFOw7I/9k=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ea typeface="黑体" panose="02010609060101010101" pitchFamily="49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72"/>
          <a:stretch>
            <a:fillRect/>
          </a:stretch>
        </p:blipFill>
        <p:spPr bwMode="auto">
          <a:xfrm>
            <a:off x="0" y="3445371"/>
            <a:ext cx="9143999" cy="17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&#29983;&#23383;&#35270;&#39057;-1&#12298;&#22823;&#38738;&#26641;&#19979;&#30340;&#23567;&#23398;&#12299;.mp4" TargetMode="External"/><Relationship Id="rId7" Type="http://schemas.openxmlformats.org/officeDocument/2006/relationships/hyperlink" Target="&#29983;&#23383;&#35270;&#39057;/&#33104;.mp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hyperlink" Target="&#29983;&#23383;&#35270;&#39057;/&#27631;.mp4" TargetMode="Externa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&#29983;&#23383;&#35270;&#39057;/&#36420;.mp4" TargetMode="External"/><Relationship Id="rId3" Type="http://schemas.openxmlformats.org/officeDocument/2006/relationships/tags" Target="../tags/tag3.xml"/><Relationship Id="rId7" Type="http://schemas.openxmlformats.org/officeDocument/2006/relationships/image" Target="../media/image2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hyperlink" Target="&#29983;&#23383;&#35270;&#39057;/&#38472;.mp4" TargetMode="Externa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5.pn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1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slide" Target="slide24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5" Type="http://schemas.openxmlformats.org/officeDocument/2006/relationships/image" Target="../media/image31.jpe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2.pn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5" Type="http://schemas.openxmlformats.org/officeDocument/2006/relationships/slide" Target="slide43.xml"/><Relationship Id="rId4" Type="http://schemas.openxmlformats.org/officeDocument/2006/relationships/slide" Target="slide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1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2.png"/><Relationship Id="rId5" Type="http://schemas.microsoft.com/office/2007/relationships/hdphoto" Target="../media/hdphoto10.wdp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6.xml"/><Relationship Id="rId7" Type="http://schemas.openxmlformats.org/officeDocument/2006/relationships/hyperlink" Target="&#29983;&#23383;&#35270;&#39057;/&#35059;.mp4" TargetMode="Externa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hyperlink" Target="&#29983;&#23383;&#35270;&#39057;-1&#12298;&#22823;&#38738;&#26641;&#19979;&#30340;&#23567;&#23398;&#12299;.mp4" TargetMode="External"/><Relationship Id="rId4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hyperlink" Target="&#29983;&#23383;&#35270;&#39057;/&#34425;.mp4" TargetMode="External"/><Relationship Id="rId4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microsoft.com/office/2007/relationships/hdphoto" Target="../media/hdphoto11.wdp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&#19971;&#24425;-&#35838;&#25991;&#26391;&#35835;-&#20845;&#19978;1&#33609;&#21407;.mp4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hyperlink" Target="&#29983;&#23383;&#35270;&#39057;-1&#12298;&#22823;&#38738;&#26641;&#19979;&#30340;&#23567;&#23398;&#12299;.mp4" TargetMode="External"/><Relationship Id="rId3" Type="http://schemas.openxmlformats.org/officeDocument/2006/relationships/tags" Target="../tags/tag9.xml"/><Relationship Id="rId7" Type="http://schemas.openxmlformats.org/officeDocument/2006/relationships/slideLayout" Target="../slideLayouts/slideLayout5.xml"/><Relationship Id="rId12" Type="http://schemas.openxmlformats.org/officeDocument/2006/relationships/hyperlink" Target="&#29983;&#23383;&#35270;&#39057;/&#24494;.mp4" TargetMode="Externa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24.png"/><Relationship Id="rId5" Type="http://schemas.openxmlformats.org/officeDocument/2006/relationships/tags" Target="../tags/tag11.xml"/><Relationship Id="rId10" Type="http://schemas.openxmlformats.org/officeDocument/2006/relationships/hyperlink" Target="&#29983;&#23383;&#35270;&#39057;/&#31245;.mp4" TargetMode="External"/><Relationship Id="rId4" Type="http://schemas.openxmlformats.org/officeDocument/2006/relationships/tags" Target="../tags/tag10.xml"/><Relationship Id="rId9" Type="http://schemas.openxmlformats.org/officeDocument/2006/relationships/image" Target="../media/image1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&#38142;&#25509;1&#65306;&#33609;&#21407;&#20843;&#26376;&#26411;&#65288;&#33410;&#36873;&#65289;.pptx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&#19971;&#24425;-&#23383;&#35789;&#21548;&#20889;-&#20845;&#19978;1&#33609;&#21407;.mp4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&#20845;&#19979;&#29983;&#23383;&#35270;&#39057;1&#21271;&#20140;&#30340;&#26149;&#33410;.mp4" TargetMode="Externa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765" y="-11430"/>
            <a:ext cx="9168765" cy="5166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9592" y="1707654"/>
            <a:ext cx="7344816" cy="2656205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位于中国内蒙古自治区东北部，位于大兴安岭以西，因呼伦湖、贝尔湖而得名。它是世界三大草原之一，也是世界上最优质的草原。呼伦贝尔草原地域辽阔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风光旖旎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水草丰美，是内蒙古主要的畜牧区。</a:t>
            </a:r>
          </a:p>
        </p:txBody>
      </p:sp>
      <p:sp>
        <p:nvSpPr>
          <p:cNvPr id="9" name="矩形 8"/>
          <p:cNvSpPr/>
          <p:nvPr/>
        </p:nvSpPr>
        <p:spPr>
          <a:xfrm>
            <a:off x="2688225" y="843558"/>
            <a:ext cx="3767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rgbClr val="0000FF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呼伦贝尔大草原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2017.1028以后的稿子\新接任务\天华\下册课件\王景然发来状元大讲堂和天华的课件做对比\人教和其他版本新的\人五孟静\一单元\1草原\奶茶.png"/>
          <p:cNvPicPr>
            <a:picLocks noChangeAspect="1" noChangeArrowheads="1"/>
          </p:cNvPicPr>
          <p:nvPr/>
        </p:nvPicPr>
        <p:blipFill rotWithShape="1">
          <a:blip r:embed="rId2"/>
          <a:srcRect l="8646" t="18466" r="51874" b="20097"/>
          <a:stretch>
            <a:fillRect/>
          </a:stretch>
        </p:blipFill>
        <p:spPr bwMode="auto">
          <a:xfrm>
            <a:off x="395536" y="961544"/>
            <a:ext cx="3600400" cy="3220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矩形 4"/>
          <p:cNvSpPr/>
          <p:nvPr/>
        </p:nvSpPr>
        <p:spPr>
          <a:xfrm>
            <a:off x="5868144" y="699542"/>
            <a:ext cx="14221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奶茶</a:t>
            </a:r>
            <a:endParaRPr lang="zh-CN" altLang="en-US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3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8024" y="1737135"/>
            <a:ext cx="36004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掺着牛奶或羊奶的茶，是蒙古族同胞敬客时</a:t>
            </a:r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的</a:t>
            </a:r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重要饮料。</a:t>
            </a:r>
            <a:endParaRPr lang="zh-CN" altLang="en-US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017.1028以后的稿子\新接任务\天华\下册课件\王景然发来状元大讲堂和天华的课件做对比\人教和其他版本新的\人五孟静\一单元\1草原\奶豆腐.png"/>
          <p:cNvPicPr>
            <a:picLocks noChangeAspect="1" noChangeArrowheads="1"/>
          </p:cNvPicPr>
          <p:nvPr/>
        </p:nvPicPr>
        <p:blipFill rotWithShape="1">
          <a:blip r:embed="rId2"/>
          <a:srcRect l="6734" t="13538" r="50961" b="16080"/>
          <a:stretch>
            <a:fillRect/>
          </a:stretch>
        </p:blipFill>
        <p:spPr bwMode="auto">
          <a:xfrm>
            <a:off x="323528" y="843558"/>
            <a:ext cx="3733800" cy="3268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矩形 3"/>
          <p:cNvSpPr/>
          <p:nvPr/>
        </p:nvSpPr>
        <p:spPr>
          <a:xfrm>
            <a:off x="5580112" y="627534"/>
            <a:ext cx="20409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奶豆腐</a:t>
            </a:r>
            <a:endParaRPr lang="zh-CN" altLang="en-US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50800" algn="tl" rotWithShape="0">
                  <a:srgbClr val="00000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0383" y="1635646"/>
            <a:ext cx="36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用牛奶等制成的凝固食物，盛在盘子里做点心，并不是豆腐。</a:t>
            </a:r>
            <a:endParaRPr lang="zh-CN" altLang="en-US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017.1028以后的稿子\新接任务\天华\下册课件\王景然发来状元大讲堂和天华的课件做对比\人教和其他版本新的\人五孟静\一单元\1草原\手抓羊肉.png"/>
          <p:cNvPicPr>
            <a:picLocks noChangeAspect="1" noChangeArrowheads="1"/>
          </p:cNvPicPr>
          <p:nvPr/>
        </p:nvPicPr>
        <p:blipFill rotWithShape="1">
          <a:blip r:embed="rId2"/>
          <a:srcRect l="10691" t="13633" r="53350" b="15473"/>
          <a:stretch>
            <a:fillRect/>
          </a:stretch>
        </p:blipFill>
        <p:spPr bwMode="auto">
          <a:xfrm>
            <a:off x="395536" y="843558"/>
            <a:ext cx="3600400" cy="33030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矩形 2"/>
          <p:cNvSpPr/>
          <p:nvPr/>
        </p:nvSpPr>
        <p:spPr>
          <a:xfrm>
            <a:off x="5436096" y="627534"/>
            <a:ext cx="26597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手抓羊肉</a:t>
            </a:r>
            <a:endParaRPr lang="zh-CN" altLang="en-US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50800" algn="tl" rotWithShape="0">
                  <a:srgbClr val="00000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4008" y="1491630"/>
            <a:ext cx="41557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蒙古族同胞习惯把羊肉切成大块，煮熟了吃。吃的时候用刀割，用手抓。</a:t>
            </a:r>
            <a:endParaRPr lang="zh-CN" altLang="en-US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744885"/>
            <a:ext cx="4286250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35"/>
          <a:stretch>
            <a:fillRect/>
          </a:stretch>
        </p:blipFill>
        <p:spPr bwMode="auto">
          <a:xfrm>
            <a:off x="35496" y="51470"/>
            <a:ext cx="5715000" cy="322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2022406" y="51470"/>
            <a:ext cx="14221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套马</a:t>
            </a:r>
            <a:endParaRPr lang="zh-CN" altLang="en-US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50800" algn="tl" rotWithShape="0">
                  <a:srgbClr val="00000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47504" y="3795886"/>
            <a:ext cx="389722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鄂温克族姑娘</a:t>
            </a:r>
            <a:endParaRPr lang="zh-CN" altLang="en-US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3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5" r="7655" b="13059"/>
          <a:stretch>
            <a:fillRect/>
          </a:stretch>
        </p:blipFill>
        <p:spPr bwMode="auto">
          <a:xfrm>
            <a:off x="4522787" y="1995686"/>
            <a:ext cx="4610100" cy="3147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7456858" y="2067694"/>
            <a:ext cx="14221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摔跤</a:t>
            </a:r>
            <a:endParaRPr lang="zh-CN" altLang="en-US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50800" algn="tl" rotWithShape="0">
                  <a:srgbClr val="00000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4"/>
          <p:cNvSpPr txBox="1"/>
          <p:nvPr/>
        </p:nvSpPr>
        <p:spPr>
          <a:xfrm>
            <a:off x="1503020" y="861099"/>
            <a:ext cx="1878478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dirty="0" err="1" smtClean="0">
                <a:latin typeface="汉语拼音" panose="000B0604020202020204" pitchFamily="34" charset="0"/>
                <a:ea typeface="黑体" panose="02010609060101010101" pitchFamily="49" charset="-122"/>
                <a:cs typeface="汉语拼音" panose="000B0604020202020204" pitchFamily="34" charset="0"/>
              </a:rPr>
              <a:t>tǎn</a:t>
            </a:r>
            <a:endParaRPr lang="zh-CN" altLang="en-US" sz="5000" dirty="0">
              <a:solidFill>
                <a:prstClr val="black"/>
              </a:solidFill>
              <a:latin typeface="汉语拼音" panose="000B0604020202020204" pitchFamily="34" charset="0"/>
              <a:ea typeface="黑体" panose="02010609060101010101" pitchFamily="49" charset="-122"/>
              <a:cs typeface="汉语拼音" panose="000B0604020202020204" pitchFamily="34" charset="0"/>
            </a:endParaRPr>
          </a:p>
        </p:txBody>
      </p:sp>
      <p:sp>
        <p:nvSpPr>
          <p:cNvPr id="4" name="线形标注 2 3"/>
          <p:cNvSpPr/>
          <p:nvPr/>
        </p:nvSpPr>
        <p:spPr>
          <a:xfrm>
            <a:off x="722986" y="3985158"/>
            <a:ext cx="3406229" cy="1041640"/>
          </a:xfrm>
          <a:prstGeom prst="borderCallout2">
            <a:avLst>
              <a:gd name="adj1" fmla="val 99070"/>
              <a:gd name="adj2" fmla="val 53818"/>
              <a:gd name="adj3" fmla="val 98794"/>
              <a:gd name="adj4" fmla="val 53174"/>
              <a:gd name="adj5" fmla="val 100208"/>
              <a:gd name="adj6" fmla="val 52715"/>
            </a:avLst>
          </a:prstGeom>
          <a:grpFill/>
          <a:ln w="31750">
            <a:noFill/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“毛”的</a:t>
            </a:r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竖弯钩舒展</a:t>
            </a:r>
            <a:r>
              <a:rPr lang="zh-CN" altLang="en-US" sz="2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，能托住“炎”。</a:t>
            </a:r>
            <a:endParaRPr lang="zh-CN" altLang="en-US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6114002" y="977888"/>
            <a:ext cx="714380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600" b="1" dirty="0" err="1" smtClean="0">
                <a:latin typeface="汉语拼音" panose="000B0604020202020204" pitchFamily="34" charset="0"/>
                <a:ea typeface="黑体" panose="02010609060101010101" pitchFamily="49" charset="-122"/>
                <a:cs typeface="汉语拼音" panose="000B0604020202020204" pitchFamily="34" charset="0"/>
              </a:rPr>
              <a:t>fǔ</a:t>
            </a:r>
            <a:endParaRPr lang="en-US" altLang="en-US" sz="3600" b="1" dirty="0">
              <a:latin typeface="汉语拼音" panose="000B0604020202020204" pitchFamily="34" charset="0"/>
              <a:ea typeface="黑体" panose="02010609060101010101" pitchFamily="49" charset="-122"/>
              <a:cs typeface="汉语拼音" panose="000B0604020202020204" pitchFamily="34" charset="0"/>
            </a:endParaRPr>
          </a:p>
        </p:txBody>
      </p:sp>
      <p:sp>
        <p:nvSpPr>
          <p:cNvPr id="45" name="线形标注 2 44"/>
          <p:cNvSpPr/>
          <p:nvPr/>
        </p:nvSpPr>
        <p:spPr>
          <a:xfrm>
            <a:off x="4572000" y="3995824"/>
            <a:ext cx="3763536" cy="1041640"/>
          </a:xfrm>
          <a:prstGeom prst="borderCallout2">
            <a:avLst>
              <a:gd name="adj1" fmla="val 99070"/>
              <a:gd name="adj2" fmla="val 53818"/>
              <a:gd name="adj3" fmla="val 98794"/>
              <a:gd name="adj4" fmla="val 53174"/>
              <a:gd name="adj5" fmla="val 100208"/>
              <a:gd name="adj6" fmla="val 52715"/>
            </a:avLst>
          </a:prstGeom>
          <a:grpFill/>
          <a:ln w="31750">
            <a:noFill/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2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“广”的</a:t>
            </a:r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撇舒展</a:t>
            </a:r>
            <a:r>
              <a:rPr lang="zh-CN" altLang="en-US" sz="2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，能包住“付”和“肉”。</a:t>
            </a:r>
            <a:endParaRPr lang="zh-CN" altLang="en-US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381772" y="629101"/>
            <a:ext cx="2376264" cy="577081"/>
            <a:chOff x="3275856" y="195486"/>
            <a:chExt cx="2376264" cy="577081"/>
          </a:xfrm>
        </p:grpSpPr>
        <p:sp>
          <p:nvSpPr>
            <p:cNvPr id="8" name="TextBox 11"/>
            <p:cNvSpPr txBox="1">
              <a:spLocks noChangeArrowheads="1"/>
            </p:cNvSpPr>
            <p:nvPr/>
          </p:nvSpPr>
          <p:spPr bwMode="auto">
            <a:xfrm>
              <a:off x="3765301" y="195486"/>
              <a:ext cx="1886819" cy="577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33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书写指导</a:t>
              </a:r>
              <a:endParaRPr lang="zh-CN" altLang="en-US" sz="33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9" name="组合 51"/>
            <p:cNvGrpSpPr/>
            <p:nvPr/>
          </p:nvGrpSpPr>
          <p:grpSpPr>
            <a:xfrm>
              <a:off x="3275856" y="268511"/>
              <a:ext cx="456833" cy="456366"/>
              <a:chOff x="631825" y="5181600"/>
              <a:chExt cx="1554163" cy="1552575"/>
            </a:xfrm>
          </p:grpSpPr>
          <p:sp>
            <p:nvSpPr>
              <p:cNvPr id="10" name="Oval 10"/>
              <p:cNvSpPr>
                <a:spLocks noChangeArrowheads="1"/>
              </p:cNvSpPr>
              <p:nvPr/>
            </p:nvSpPr>
            <p:spPr bwMode="auto">
              <a:xfrm>
                <a:off x="631825" y="5181600"/>
                <a:ext cx="1554163" cy="1552575"/>
              </a:xfrm>
              <a:prstGeom prst="ellipse">
                <a:avLst/>
              </a:prstGeom>
              <a:solidFill>
                <a:srgbClr val="FFC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11" name="Freeform 11"/>
              <p:cNvSpPr/>
              <p:nvPr/>
            </p:nvSpPr>
            <p:spPr bwMode="auto">
              <a:xfrm>
                <a:off x="1468438" y="5353050"/>
                <a:ext cx="34925" cy="87313"/>
              </a:xfrm>
              <a:custGeom>
                <a:avLst/>
                <a:gdLst>
                  <a:gd name="T0" fmla="*/ 4 w 12"/>
                  <a:gd name="T1" fmla="*/ 30 h 31"/>
                  <a:gd name="T2" fmla="*/ 12 w 12"/>
                  <a:gd name="T3" fmla="*/ 3 h 31"/>
                  <a:gd name="T4" fmla="*/ 11 w 12"/>
                  <a:gd name="T5" fmla="*/ 0 h 31"/>
                  <a:gd name="T6" fmla="*/ 0 w 12"/>
                  <a:gd name="T7" fmla="*/ 31 h 31"/>
                  <a:gd name="T8" fmla="*/ 4 w 12"/>
                  <a:gd name="T9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1">
                    <a:moveTo>
                      <a:pt x="4" y="30"/>
                    </a:moveTo>
                    <a:cubicBezTo>
                      <a:pt x="4" y="20"/>
                      <a:pt x="7" y="7"/>
                      <a:pt x="12" y="3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2" y="6"/>
                      <a:pt x="0" y="21"/>
                      <a:pt x="0" y="31"/>
                    </a:cubicBez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4F2E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12" name="Freeform 12"/>
              <p:cNvSpPr/>
              <p:nvPr/>
            </p:nvSpPr>
            <p:spPr bwMode="auto">
              <a:xfrm>
                <a:off x="1471613" y="5410200"/>
                <a:ext cx="204788" cy="358775"/>
              </a:xfrm>
              <a:custGeom>
                <a:avLst/>
                <a:gdLst>
                  <a:gd name="T0" fmla="*/ 0 w 72"/>
                  <a:gd name="T1" fmla="*/ 119 h 126"/>
                  <a:gd name="T2" fmla="*/ 66 w 72"/>
                  <a:gd name="T3" fmla="*/ 67 h 126"/>
                  <a:gd name="T4" fmla="*/ 45 w 72"/>
                  <a:gd name="T5" fmla="*/ 7 h 126"/>
                  <a:gd name="T6" fmla="*/ 1 w 72"/>
                  <a:gd name="T7" fmla="*/ 9 h 126"/>
                  <a:gd name="T8" fmla="*/ 0 w 72"/>
                  <a:gd name="T9" fmla="*/ 11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126">
                    <a:moveTo>
                      <a:pt x="0" y="119"/>
                    </a:moveTo>
                    <a:cubicBezTo>
                      <a:pt x="29" y="126"/>
                      <a:pt x="60" y="101"/>
                      <a:pt x="66" y="67"/>
                    </a:cubicBezTo>
                    <a:cubicBezTo>
                      <a:pt x="72" y="33"/>
                      <a:pt x="61" y="15"/>
                      <a:pt x="45" y="7"/>
                    </a:cubicBezTo>
                    <a:cubicBezTo>
                      <a:pt x="31" y="0"/>
                      <a:pt x="3" y="11"/>
                      <a:pt x="1" y="9"/>
                    </a:cubicBez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C90D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13" name="Freeform 13"/>
              <p:cNvSpPr/>
              <p:nvPr/>
            </p:nvSpPr>
            <p:spPr bwMode="auto">
              <a:xfrm>
                <a:off x="1274763" y="5410200"/>
                <a:ext cx="200025" cy="355600"/>
              </a:xfrm>
              <a:custGeom>
                <a:avLst/>
                <a:gdLst>
                  <a:gd name="T0" fmla="*/ 70 w 70"/>
                  <a:gd name="T1" fmla="*/ 9 h 125"/>
                  <a:gd name="T2" fmla="*/ 26 w 70"/>
                  <a:gd name="T3" fmla="*/ 8 h 125"/>
                  <a:gd name="T4" fmla="*/ 8 w 70"/>
                  <a:gd name="T5" fmla="*/ 69 h 125"/>
                  <a:gd name="T6" fmla="*/ 69 w 70"/>
                  <a:gd name="T7" fmla="*/ 119 h 125"/>
                  <a:gd name="T8" fmla="*/ 70 w 70"/>
                  <a:gd name="T9" fmla="*/ 9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125">
                    <a:moveTo>
                      <a:pt x="70" y="9"/>
                    </a:moveTo>
                    <a:cubicBezTo>
                      <a:pt x="68" y="11"/>
                      <a:pt x="40" y="0"/>
                      <a:pt x="26" y="8"/>
                    </a:cubicBezTo>
                    <a:cubicBezTo>
                      <a:pt x="11" y="17"/>
                      <a:pt x="0" y="35"/>
                      <a:pt x="8" y="69"/>
                    </a:cubicBezTo>
                    <a:cubicBezTo>
                      <a:pt x="16" y="103"/>
                      <a:pt x="38" y="125"/>
                      <a:pt x="69" y="119"/>
                    </a:cubicBezTo>
                    <a:lnTo>
                      <a:pt x="70" y="9"/>
                    </a:lnTo>
                    <a:close/>
                  </a:path>
                </a:pathLst>
              </a:custGeom>
              <a:solidFill>
                <a:srgbClr val="DB19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14" name="Freeform 14"/>
              <p:cNvSpPr/>
              <p:nvPr/>
            </p:nvSpPr>
            <p:spPr bwMode="auto">
              <a:xfrm>
                <a:off x="1374775" y="5313363"/>
                <a:ext cx="125413" cy="53975"/>
              </a:xfrm>
              <a:custGeom>
                <a:avLst/>
                <a:gdLst>
                  <a:gd name="T0" fmla="*/ 44 w 44"/>
                  <a:gd name="T1" fmla="*/ 19 h 19"/>
                  <a:gd name="T2" fmla="*/ 27 w 44"/>
                  <a:gd name="T3" fmla="*/ 4 h 19"/>
                  <a:gd name="T4" fmla="*/ 0 w 44"/>
                  <a:gd name="T5" fmla="*/ 1 h 19"/>
                  <a:gd name="T6" fmla="*/ 0 w 44"/>
                  <a:gd name="T7" fmla="*/ 2 h 19"/>
                  <a:gd name="T8" fmla="*/ 44 w 44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19">
                    <a:moveTo>
                      <a:pt x="44" y="19"/>
                    </a:moveTo>
                    <a:cubicBezTo>
                      <a:pt x="44" y="19"/>
                      <a:pt x="40" y="9"/>
                      <a:pt x="27" y="4"/>
                    </a:cubicBezTo>
                    <a:cubicBezTo>
                      <a:pt x="15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2" y="10"/>
                      <a:pt x="28" y="14"/>
                      <a:pt x="44" y="19"/>
                    </a:cubicBezTo>
                    <a:close/>
                  </a:path>
                </a:pathLst>
              </a:custGeom>
              <a:solidFill>
                <a:srgbClr val="1287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15" name="Freeform 15"/>
              <p:cNvSpPr/>
              <p:nvPr/>
            </p:nvSpPr>
            <p:spPr bwMode="auto">
              <a:xfrm>
                <a:off x="1374775" y="5318125"/>
                <a:ext cx="125413" cy="103188"/>
              </a:xfrm>
              <a:custGeom>
                <a:avLst/>
                <a:gdLst>
                  <a:gd name="T0" fmla="*/ 0 w 44"/>
                  <a:gd name="T1" fmla="*/ 0 h 36"/>
                  <a:gd name="T2" fmla="*/ 6 w 44"/>
                  <a:gd name="T3" fmla="*/ 12 h 36"/>
                  <a:gd name="T4" fmla="*/ 44 w 44"/>
                  <a:gd name="T5" fmla="*/ 17 h 36"/>
                  <a:gd name="T6" fmla="*/ 0 w 44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6">
                    <a:moveTo>
                      <a:pt x="0" y="0"/>
                    </a:moveTo>
                    <a:cubicBezTo>
                      <a:pt x="0" y="2"/>
                      <a:pt x="2" y="7"/>
                      <a:pt x="6" y="12"/>
                    </a:cubicBezTo>
                    <a:cubicBezTo>
                      <a:pt x="30" y="36"/>
                      <a:pt x="43" y="18"/>
                      <a:pt x="44" y="17"/>
                    </a:cubicBezTo>
                    <a:cubicBezTo>
                      <a:pt x="28" y="12"/>
                      <a:pt x="12" y="8"/>
                      <a:pt x="0" y="0"/>
                    </a:cubicBezTo>
                    <a:close/>
                  </a:path>
                </a:pathLst>
              </a:custGeom>
              <a:solidFill>
                <a:srgbClr val="0E77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16" name="Rectangle 16"/>
              <p:cNvSpPr>
                <a:spLocks noChangeArrowheads="1"/>
              </p:cNvSpPr>
              <p:nvPr/>
            </p:nvSpPr>
            <p:spPr bwMode="auto">
              <a:xfrm>
                <a:off x="908050" y="6238875"/>
                <a:ext cx="904875" cy="227013"/>
              </a:xfrm>
              <a:prstGeom prst="rect">
                <a:avLst/>
              </a:prstGeom>
              <a:solidFill>
                <a:srgbClr val="FF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17" name="Rectangle 17"/>
              <p:cNvSpPr>
                <a:spLocks noChangeArrowheads="1"/>
              </p:cNvSpPr>
              <p:nvPr/>
            </p:nvSpPr>
            <p:spPr bwMode="auto">
              <a:xfrm>
                <a:off x="1681163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18" name="Rectangle 18"/>
              <p:cNvSpPr>
                <a:spLocks noChangeArrowheads="1"/>
              </p:cNvSpPr>
              <p:nvPr/>
            </p:nvSpPr>
            <p:spPr bwMode="auto">
              <a:xfrm>
                <a:off x="1651000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19" name="Rectangle 19"/>
              <p:cNvSpPr>
                <a:spLocks noChangeArrowheads="1"/>
              </p:cNvSpPr>
              <p:nvPr/>
            </p:nvSpPr>
            <p:spPr bwMode="auto">
              <a:xfrm>
                <a:off x="1612900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20" name="Rectangle 20"/>
              <p:cNvSpPr>
                <a:spLocks noChangeArrowheads="1"/>
              </p:cNvSpPr>
              <p:nvPr/>
            </p:nvSpPr>
            <p:spPr bwMode="auto">
              <a:xfrm>
                <a:off x="1030288" y="5924550"/>
                <a:ext cx="474663" cy="171450"/>
              </a:xfrm>
              <a:prstGeom prst="rect">
                <a:avLst/>
              </a:prstGeom>
              <a:solidFill>
                <a:srgbClr val="F9EE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21" name="Rectangle 21"/>
              <p:cNvSpPr>
                <a:spLocks noChangeArrowheads="1"/>
              </p:cNvSpPr>
              <p:nvPr/>
            </p:nvSpPr>
            <p:spPr bwMode="auto">
              <a:xfrm>
                <a:off x="1030288" y="5924550"/>
                <a:ext cx="474663" cy="171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22" name="Rectangle 22"/>
              <p:cNvSpPr>
                <a:spLocks noChangeArrowheads="1"/>
              </p:cNvSpPr>
              <p:nvPr/>
            </p:nvSpPr>
            <p:spPr bwMode="auto">
              <a:xfrm>
                <a:off x="1030288" y="6002338"/>
                <a:ext cx="474663" cy="4763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24" name="Rectangle 23"/>
              <p:cNvSpPr>
                <a:spLocks noChangeArrowheads="1"/>
              </p:cNvSpPr>
              <p:nvPr/>
            </p:nvSpPr>
            <p:spPr bwMode="auto">
              <a:xfrm>
                <a:off x="1030288" y="6002338"/>
                <a:ext cx="474663" cy="4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25" name="Rectangle 24"/>
              <p:cNvSpPr>
                <a:spLocks noChangeArrowheads="1"/>
              </p:cNvSpPr>
              <p:nvPr/>
            </p:nvSpPr>
            <p:spPr bwMode="auto">
              <a:xfrm>
                <a:off x="1030288" y="6049963"/>
                <a:ext cx="474663" cy="6350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26" name="Rectangle 25"/>
              <p:cNvSpPr>
                <a:spLocks noChangeArrowheads="1"/>
              </p:cNvSpPr>
              <p:nvPr/>
            </p:nvSpPr>
            <p:spPr bwMode="auto">
              <a:xfrm>
                <a:off x="1030288" y="6049963"/>
                <a:ext cx="474663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27" name="Rectangle 26"/>
              <p:cNvSpPr>
                <a:spLocks noChangeArrowheads="1"/>
              </p:cNvSpPr>
              <p:nvPr/>
            </p:nvSpPr>
            <p:spPr bwMode="auto">
              <a:xfrm>
                <a:off x="1030288" y="6034088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28" name="Rectangle 27"/>
              <p:cNvSpPr>
                <a:spLocks noChangeArrowheads="1"/>
              </p:cNvSpPr>
              <p:nvPr/>
            </p:nvSpPr>
            <p:spPr bwMode="auto">
              <a:xfrm>
                <a:off x="1030288" y="6034088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29" name="Rectangle 28"/>
              <p:cNvSpPr>
                <a:spLocks noChangeArrowheads="1"/>
              </p:cNvSpPr>
              <p:nvPr/>
            </p:nvSpPr>
            <p:spPr bwMode="auto">
              <a:xfrm>
                <a:off x="1030288" y="5984875"/>
                <a:ext cx="474663" cy="3175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30" name="Rectangle 29"/>
              <p:cNvSpPr>
                <a:spLocks noChangeArrowheads="1"/>
              </p:cNvSpPr>
              <p:nvPr/>
            </p:nvSpPr>
            <p:spPr bwMode="auto">
              <a:xfrm>
                <a:off x="1030288" y="5984875"/>
                <a:ext cx="474663" cy="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31" name="Rectangle 30"/>
              <p:cNvSpPr>
                <a:spLocks noChangeArrowheads="1"/>
              </p:cNvSpPr>
              <p:nvPr/>
            </p:nvSpPr>
            <p:spPr bwMode="auto">
              <a:xfrm>
                <a:off x="1030288" y="5937250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32" name="Rectangle 31"/>
              <p:cNvSpPr>
                <a:spLocks noChangeArrowheads="1"/>
              </p:cNvSpPr>
              <p:nvPr/>
            </p:nvSpPr>
            <p:spPr bwMode="auto">
              <a:xfrm>
                <a:off x="1030288" y="5937250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33" name="Rectangle 32"/>
              <p:cNvSpPr>
                <a:spLocks noChangeArrowheads="1"/>
              </p:cNvSpPr>
              <p:nvPr/>
            </p:nvSpPr>
            <p:spPr bwMode="auto">
              <a:xfrm>
                <a:off x="1030288" y="6084888"/>
                <a:ext cx="474663" cy="3175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34" name="Rectangle 33"/>
              <p:cNvSpPr>
                <a:spLocks noChangeArrowheads="1"/>
              </p:cNvSpPr>
              <p:nvPr/>
            </p:nvSpPr>
            <p:spPr bwMode="auto">
              <a:xfrm>
                <a:off x="1030288" y="6084888"/>
                <a:ext cx="474663" cy="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35" name="Rectangle 34"/>
              <p:cNvSpPr>
                <a:spLocks noChangeArrowheads="1"/>
              </p:cNvSpPr>
              <p:nvPr/>
            </p:nvSpPr>
            <p:spPr bwMode="auto">
              <a:xfrm>
                <a:off x="1030288" y="5951538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36" name="Rectangle 35"/>
              <p:cNvSpPr>
                <a:spLocks noChangeArrowheads="1"/>
              </p:cNvSpPr>
              <p:nvPr/>
            </p:nvSpPr>
            <p:spPr bwMode="auto">
              <a:xfrm>
                <a:off x="1030288" y="5951538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37" name="Rectangle 36"/>
              <p:cNvSpPr>
                <a:spLocks noChangeArrowheads="1"/>
              </p:cNvSpPr>
              <p:nvPr/>
            </p:nvSpPr>
            <p:spPr bwMode="auto">
              <a:xfrm>
                <a:off x="879475" y="6118225"/>
                <a:ext cx="1058863" cy="120650"/>
              </a:xfrm>
              <a:prstGeom prst="rect">
                <a:avLst/>
              </a:pr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38" name="Rectangle 37"/>
              <p:cNvSpPr>
                <a:spLocks noChangeArrowheads="1"/>
              </p:cNvSpPr>
              <p:nvPr/>
            </p:nvSpPr>
            <p:spPr bwMode="auto">
              <a:xfrm>
                <a:off x="1835150" y="6118225"/>
                <a:ext cx="28575" cy="1206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39" name="Rectangle 38"/>
              <p:cNvSpPr>
                <a:spLocks noChangeArrowheads="1"/>
              </p:cNvSpPr>
              <p:nvPr/>
            </p:nvSpPr>
            <p:spPr bwMode="auto">
              <a:xfrm>
                <a:off x="1101725" y="5751513"/>
                <a:ext cx="588963" cy="150813"/>
              </a:xfrm>
              <a:prstGeom prst="rect">
                <a:avLst/>
              </a:prstGeom>
              <a:solidFill>
                <a:srgbClr val="2B53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40" name="Rectangle 39"/>
              <p:cNvSpPr>
                <a:spLocks noChangeArrowheads="1"/>
              </p:cNvSpPr>
              <p:nvPr/>
            </p:nvSpPr>
            <p:spPr bwMode="auto">
              <a:xfrm>
                <a:off x="1633538" y="5751513"/>
                <a:ext cx="14288" cy="150813"/>
              </a:xfrm>
              <a:prstGeom prst="rect">
                <a:avLst/>
              </a:pr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41" name="Freeform 40"/>
              <p:cNvSpPr/>
              <p:nvPr/>
            </p:nvSpPr>
            <p:spPr bwMode="auto">
              <a:xfrm>
                <a:off x="1012825" y="5902325"/>
                <a:ext cx="530225" cy="215900"/>
              </a:xfrm>
              <a:custGeom>
                <a:avLst/>
                <a:gdLst>
                  <a:gd name="T0" fmla="*/ 186 w 186"/>
                  <a:gd name="T1" fmla="*/ 38 h 76"/>
                  <a:gd name="T2" fmla="*/ 183 w 186"/>
                  <a:gd name="T3" fmla="*/ 0 h 76"/>
                  <a:gd name="T4" fmla="*/ 183 w 186"/>
                  <a:gd name="T5" fmla="*/ 0 h 76"/>
                  <a:gd name="T6" fmla="*/ 182 w 186"/>
                  <a:gd name="T7" fmla="*/ 0 h 76"/>
                  <a:gd name="T8" fmla="*/ 182 w 186"/>
                  <a:gd name="T9" fmla="*/ 0 h 76"/>
                  <a:gd name="T10" fmla="*/ 182 w 186"/>
                  <a:gd name="T11" fmla="*/ 0 h 76"/>
                  <a:gd name="T12" fmla="*/ 0 w 186"/>
                  <a:gd name="T13" fmla="*/ 0 h 76"/>
                  <a:gd name="T14" fmla="*/ 0 w 186"/>
                  <a:gd name="T15" fmla="*/ 8 h 76"/>
                  <a:gd name="T16" fmla="*/ 173 w 186"/>
                  <a:gd name="T17" fmla="*/ 8 h 76"/>
                  <a:gd name="T18" fmla="*/ 173 w 186"/>
                  <a:gd name="T19" fmla="*/ 68 h 76"/>
                  <a:gd name="T20" fmla="*/ 0 w 186"/>
                  <a:gd name="T21" fmla="*/ 68 h 76"/>
                  <a:gd name="T22" fmla="*/ 0 w 186"/>
                  <a:gd name="T23" fmla="*/ 76 h 76"/>
                  <a:gd name="T24" fmla="*/ 183 w 186"/>
                  <a:gd name="T25" fmla="*/ 76 h 76"/>
                  <a:gd name="T26" fmla="*/ 183 w 186"/>
                  <a:gd name="T27" fmla="*/ 76 h 76"/>
                  <a:gd name="T28" fmla="*/ 186 w 186"/>
                  <a:gd name="T29" fmla="*/ 3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6" h="76">
                    <a:moveTo>
                      <a:pt x="186" y="38"/>
                    </a:moveTo>
                    <a:cubicBezTo>
                      <a:pt x="186" y="19"/>
                      <a:pt x="184" y="3"/>
                      <a:pt x="183" y="0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73" y="8"/>
                      <a:pt x="173" y="8"/>
                      <a:pt x="173" y="8"/>
                    </a:cubicBezTo>
                    <a:cubicBezTo>
                      <a:pt x="173" y="68"/>
                      <a:pt x="173" y="68"/>
                      <a:pt x="173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4" y="73"/>
                      <a:pt x="186" y="57"/>
                      <a:pt x="186" y="38"/>
                    </a:cubicBezTo>
                    <a:close/>
                  </a:path>
                </a:pathLst>
              </a:custGeom>
              <a:solidFill>
                <a:srgbClr val="5D9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42" name="Freeform 41"/>
              <p:cNvSpPr/>
              <p:nvPr/>
            </p:nvSpPr>
            <p:spPr bwMode="auto">
              <a:xfrm>
                <a:off x="1425575" y="6034088"/>
                <a:ext cx="42863" cy="122238"/>
              </a:xfrm>
              <a:custGeom>
                <a:avLst/>
                <a:gdLst>
                  <a:gd name="T0" fmla="*/ 0 w 27"/>
                  <a:gd name="T1" fmla="*/ 0 h 77"/>
                  <a:gd name="T2" fmla="*/ 0 w 27"/>
                  <a:gd name="T3" fmla="*/ 77 h 77"/>
                  <a:gd name="T4" fmla="*/ 13 w 27"/>
                  <a:gd name="T5" fmla="*/ 64 h 77"/>
                  <a:gd name="T6" fmla="*/ 27 w 27"/>
                  <a:gd name="T7" fmla="*/ 77 h 77"/>
                  <a:gd name="T8" fmla="*/ 27 w 27"/>
                  <a:gd name="T9" fmla="*/ 0 h 77"/>
                  <a:gd name="T10" fmla="*/ 0 w 27"/>
                  <a:gd name="T1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77">
                    <a:moveTo>
                      <a:pt x="0" y="0"/>
                    </a:moveTo>
                    <a:lnTo>
                      <a:pt x="0" y="77"/>
                    </a:lnTo>
                    <a:lnTo>
                      <a:pt x="13" y="64"/>
                    </a:lnTo>
                    <a:lnTo>
                      <a:pt x="27" y="77"/>
                    </a:lnTo>
                    <a:lnTo>
                      <a:pt x="2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2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</p:grpSp>
      </p:grpSp>
      <p:grpSp>
        <p:nvGrpSpPr>
          <p:cNvPr id="47" name="组合 46"/>
          <p:cNvGrpSpPr/>
          <p:nvPr/>
        </p:nvGrpSpPr>
        <p:grpSpPr>
          <a:xfrm>
            <a:off x="1310805" y="1647755"/>
            <a:ext cx="2318547" cy="2326669"/>
            <a:chOff x="5534807" y="1672548"/>
            <a:chExt cx="2318547" cy="2326669"/>
          </a:xfrm>
        </p:grpSpPr>
        <p:sp>
          <p:nvSpPr>
            <p:cNvPr id="48" name="矩形 47"/>
            <p:cNvSpPr>
              <a:spLocks noChangeAspect="1"/>
            </p:cNvSpPr>
            <p:nvPr/>
          </p:nvSpPr>
          <p:spPr>
            <a:xfrm>
              <a:off x="5534807" y="1672548"/>
              <a:ext cx="2304000" cy="2304000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5549354" y="2824548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rot="5400000">
              <a:off x="5508232" y="2847217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组合 52"/>
          <p:cNvGrpSpPr/>
          <p:nvPr/>
        </p:nvGrpSpPr>
        <p:grpSpPr>
          <a:xfrm>
            <a:off x="1492653" y="1968925"/>
            <a:ext cx="1954850" cy="1684329"/>
            <a:chOff x="4692651" y="2971800"/>
            <a:chExt cx="963612" cy="830263"/>
          </a:xfrm>
          <a:solidFill>
            <a:schemeClr val="tx1"/>
          </a:solidFill>
        </p:grpSpPr>
        <p:sp>
          <p:nvSpPr>
            <p:cNvPr id="54" name="Freeform 120"/>
            <p:cNvSpPr/>
            <p:nvPr/>
          </p:nvSpPr>
          <p:spPr bwMode="auto">
            <a:xfrm>
              <a:off x="4827588" y="3055938"/>
              <a:ext cx="293688" cy="179388"/>
            </a:xfrm>
            <a:custGeom>
              <a:avLst/>
              <a:gdLst>
                <a:gd name="T0" fmla="*/ 183 w 185"/>
                <a:gd name="T1" fmla="*/ 42 h 113"/>
                <a:gd name="T2" fmla="*/ 178 w 185"/>
                <a:gd name="T3" fmla="*/ 50 h 113"/>
                <a:gd name="T4" fmla="*/ 174 w 185"/>
                <a:gd name="T5" fmla="*/ 54 h 113"/>
                <a:gd name="T6" fmla="*/ 163 w 185"/>
                <a:gd name="T7" fmla="*/ 56 h 113"/>
                <a:gd name="T8" fmla="*/ 144 w 185"/>
                <a:gd name="T9" fmla="*/ 63 h 113"/>
                <a:gd name="T10" fmla="*/ 127 w 185"/>
                <a:gd name="T11" fmla="*/ 72 h 113"/>
                <a:gd name="T12" fmla="*/ 112 w 185"/>
                <a:gd name="T13" fmla="*/ 78 h 113"/>
                <a:gd name="T14" fmla="*/ 92 w 185"/>
                <a:gd name="T15" fmla="*/ 86 h 113"/>
                <a:gd name="T16" fmla="*/ 70 w 185"/>
                <a:gd name="T17" fmla="*/ 93 h 113"/>
                <a:gd name="T18" fmla="*/ 50 w 185"/>
                <a:gd name="T19" fmla="*/ 101 h 113"/>
                <a:gd name="T20" fmla="*/ 38 w 185"/>
                <a:gd name="T21" fmla="*/ 104 h 113"/>
                <a:gd name="T22" fmla="*/ 28 w 185"/>
                <a:gd name="T23" fmla="*/ 107 h 113"/>
                <a:gd name="T24" fmla="*/ 19 w 185"/>
                <a:gd name="T25" fmla="*/ 109 h 113"/>
                <a:gd name="T26" fmla="*/ 13 w 185"/>
                <a:gd name="T27" fmla="*/ 112 h 113"/>
                <a:gd name="T28" fmla="*/ 7 w 185"/>
                <a:gd name="T29" fmla="*/ 113 h 113"/>
                <a:gd name="T30" fmla="*/ 3 w 185"/>
                <a:gd name="T31" fmla="*/ 113 h 113"/>
                <a:gd name="T32" fmla="*/ 2 w 185"/>
                <a:gd name="T33" fmla="*/ 113 h 113"/>
                <a:gd name="T34" fmla="*/ 0 w 185"/>
                <a:gd name="T35" fmla="*/ 112 h 113"/>
                <a:gd name="T36" fmla="*/ 2 w 185"/>
                <a:gd name="T37" fmla="*/ 111 h 113"/>
                <a:gd name="T38" fmla="*/ 4 w 185"/>
                <a:gd name="T39" fmla="*/ 108 h 113"/>
                <a:gd name="T40" fmla="*/ 9 w 185"/>
                <a:gd name="T41" fmla="*/ 104 h 113"/>
                <a:gd name="T42" fmla="*/ 16 w 185"/>
                <a:gd name="T43" fmla="*/ 101 h 113"/>
                <a:gd name="T44" fmla="*/ 25 w 185"/>
                <a:gd name="T45" fmla="*/ 97 h 113"/>
                <a:gd name="T46" fmla="*/ 35 w 185"/>
                <a:gd name="T47" fmla="*/ 91 h 113"/>
                <a:gd name="T48" fmla="*/ 48 w 185"/>
                <a:gd name="T49" fmla="*/ 85 h 113"/>
                <a:gd name="T50" fmla="*/ 67 w 185"/>
                <a:gd name="T51" fmla="*/ 73 h 113"/>
                <a:gd name="T52" fmla="*/ 90 w 185"/>
                <a:gd name="T53" fmla="*/ 61 h 113"/>
                <a:gd name="T54" fmla="*/ 108 w 185"/>
                <a:gd name="T55" fmla="*/ 50 h 113"/>
                <a:gd name="T56" fmla="*/ 122 w 185"/>
                <a:gd name="T57" fmla="*/ 40 h 113"/>
                <a:gd name="T58" fmla="*/ 131 w 185"/>
                <a:gd name="T59" fmla="*/ 31 h 113"/>
                <a:gd name="T60" fmla="*/ 137 w 185"/>
                <a:gd name="T61" fmla="*/ 24 h 113"/>
                <a:gd name="T62" fmla="*/ 139 w 185"/>
                <a:gd name="T63" fmla="*/ 18 h 113"/>
                <a:gd name="T64" fmla="*/ 139 w 185"/>
                <a:gd name="T65" fmla="*/ 13 h 113"/>
                <a:gd name="T66" fmla="*/ 138 w 185"/>
                <a:gd name="T67" fmla="*/ 10 h 113"/>
                <a:gd name="T68" fmla="*/ 136 w 185"/>
                <a:gd name="T69" fmla="*/ 8 h 113"/>
                <a:gd name="T70" fmla="*/ 136 w 185"/>
                <a:gd name="T71" fmla="*/ 4 h 113"/>
                <a:gd name="T72" fmla="*/ 137 w 185"/>
                <a:gd name="T73" fmla="*/ 1 h 113"/>
                <a:gd name="T74" fmla="*/ 139 w 185"/>
                <a:gd name="T75" fmla="*/ 0 h 113"/>
                <a:gd name="T76" fmla="*/ 146 w 185"/>
                <a:gd name="T77" fmla="*/ 3 h 113"/>
                <a:gd name="T78" fmla="*/ 154 w 185"/>
                <a:gd name="T79" fmla="*/ 5 h 113"/>
                <a:gd name="T80" fmla="*/ 166 w 185"/>
                <a:gd name="T81" fmla="*/ 11 h 113"/>
                <a:gd name="T82" fmla="*/ 176 w 185"/>
                <a:gd name="T83" fmla="*/ 18 h 113"/>
                <a:gd name="T84" fmla="*/ 182 w 185"/>
                <a:gd name="T85" fmla="*/ 25 h 113"/>
                <a:gd name="T86" fmla="*/ 185 w 185"/>
                <a:gd name="T87" fmla="*/ 31 h 113"/>
                <a:gd name="T88" fmla="*/ 185 w 185"/>
                <a:gd name="T89" fmla="*/ 3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85" h="113">
                  <a:moveTo>
                    <a:pt x="185" y="37"/>
                  </a:moveTo>
                  <a:lnTo>
                    <a:pt x="183" y="42"/>
                  </a:lnTo>
                  <a:lnTo>
                    <a:pt x="180" y="47"/>
                  </a:lnTo>
                  <a:lnTo>
                    <a:pt x="178" y="50"/>
                  </a:lnTo>
                  <a:lnTo>
                    <a:pt x="176" y="51"/>
                  </a:lnTo>
                  <a:lnTo>
                    <a:pt x="174" y="54"/>
                  </a:lnTo>
                  <a:lnTo>
                    <a:pt x="171" y="55"/>
                  </a:lnTo>
                  <a:lnTo>
                    <a:pt x="163" y="56"/>
                  </a:lnTo>
                  <a:lnTo>
                    <a:pt x="154" y="60"/>
                  </a:lnTo>
                  <a:lnTo>
                    <a:pt x="144" y="63"/>
                  </a:lnTo>
                  <a:lnTo>
                    <a:pt x="135" y="68"/>
                  </a:lnTo>
                  <a:lnTo>
                    <a:pt x="127" y="72"/>
                  </a:lnTo>
                  <a:lnTo>
                    <a:pt x="120" y="75"/>
                  </a:lnTo>
                  <a:lnTo>
                    <a:pt x="112" y="78"/>
                  </a:lnTo>
                  <a:lnTo>
                    <a:pt x="102" y="82"/>
                  </a:lnTo>
                  <a:lnTo>
                    <a:pt x="92" y="86"/>
                  </a:lnTo>
                  <a:lnTo>
                    <a:pt x="81" y="90"/>
                  </a:lnTo>
                  <a:lnTo>
                    <a:pt x="70" y="93"/>
                  </a:lnTo>
                  <a:lnTo>
                    <a:pt x="56" y="98"/>
                  </a:lnTo>
                  <a:lnTo>
                    <a:pt x="50" y="101"/>
                  </a:lnTo>
                  <a:lnTo>
                    <a:pt x="44" y="102"/>
                  </a:lnTo>
                  <a:lnTo>
                    <a:pt x="38" y="104"/>
                  </a:lnTo>
                  <a:lnTo>
                    <a:pt x="33" y="106"/>
                  </a:lnTo>
                  <a:lnTo>
                    <a:pt x="28" y="107"/>
                  </a:lnTo>
                  <a:lnTo>
                    <a:pt x="23" y="108"/>
                  </a:lnTo>
                  <a:lnTo>
                    <a:pt x="19" y="109"/>
                  </a:lnTo>
                  <a:lnTo>
                    <a:pt x="15" y="111"/>
                  </a:lnTo>
                  <a:lnTo>
                    <a:pt x="13" y="112"/>
                  </a:lnTo>
                  <a:lnTo>
                    <a:pt x="9" y="112"/>
                  </a:lnTo>
                  <a:lnTo>
                    <a:pt x="7" y="113"/>
                  </a:lnTo>
                  <a:lnTo>
                    <a:pt x="5" y="113"/>
                  </a:lnTo>
                  <a:lnTo>
                    <a:pt x="3" y="113"/>
                  </a:lnTo>
                  <a:lnTo>
                    <a:pt x="2" y="113"/>
                  </a:lnTo>
                  <a:lnTo>
                    <a:pt x="2" y="113"/>
                  </a:lnTo>
                  <a:lnTo>
                    <a:pt x="0" y="113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2" y="111"/>
                  </a:lnTo>
                  <a:lnTo>
                    <a:pt x="3" y="109"/>
                  </a:lnTo>
                  <a:lnTo>
                    <a:pt x="4" y="108"/>
                  </a:lnTo>
                  <a:lnTo>
                    <a:pt x="7" y="107"/>
                  </a:lnTo>
                  <a:lnTo>
                    <a:pt x="9" y="104"/>
                  </a:lnTo>
                  <a:lnTo>
                    <a:pt x="13" y="103"/>
                  </a:lnTo>
                  <a:lnTo>
                    <a:pt x="16" y="101"/>
                  </a:lnTo>
                  <a:lnTo>
                    <a:pt x="20" y="100"/>
                  </a:lnTo>
                  <a:lnTo>
                    <a:pt x="25" y="97"/>
                  </a:lnTo>
                  <a:lnTo>
                    <a:pt x="30" y="95"/>
                  </a:lnTo>
                  <a:lnTo>
                    <a:pt x="35" y="91"/>
                  </a:lnTo>
                  <a:lnTo>
                    <a:pt x="41" y="88"/>
                  </a:lnTo>
                  <a:lnTo>
                    <a:pt x="48" y="85"/>
                  </a:lnTo>
                  <a:lnTo>
                    <a:pt x="54" y="81"/>
                  </a:lnTo>
                  <a:lnTo>
                    <a:pt x="67" y="73"/>
                  </a:lnTo>
                  <a:lnTo>
                    <a:pt x="79" y="67"/>
                  </a:lnTo>
                  <a:lnTo>
                    <a:pt x="90" y="61"/>
                  </a:lnTo>
                  <a:lnTo>
                    <a:pt x="100" y="55"/>
                  </a:lnTo>
                  <a:lnTo>
                    <a:pt x="108" y="50"/>
                  </a:lnTo>
                  <a:lnTo>
                    <a:pt x="116" y="45"/>
                  </a:lnTo>
                  <a:lnTo>
                    <a:pt x="122" y="40"/>
                  </a:lnTo>
                  <a:lnTo>
                    <a:pt x="127" y="35"/>
                  </a:lnTo>
                  <a:lnTo>
                    <a:pt x="131" y="31"/>
                  </a:lnTo>
                  <a:lnTo>
                    <a:pt x="135" y="26"/>
                  </a:lnTo>
                  <a:lnTo>
                    <a:pt x="137" y="24"/>
                  </a:lnTo>
                  <a:lnTo>
                    <a:pt x="138" y="20"/>
                  </a:lnTo>
                  <a:lnTo>
                    <a:pt x="139" y="18"/>
                  </a:lnTo>
                  <a:lnTo>
                    <a:pt x="141" y="15"/>
                  </a:lnTo>
                  <a:lnTo>
                    <a:pt x="139" y="13"/>
                  </a:lnTo>
                  <a:lnTo>
                    <a:pt x="139" y="11"/>
                  </a:lnTo>
                  <a:lnTo>
                    <a:pt x="138" y="10"/>
                  </a:lnTo>
                  <a:lnTo>
                    <a:pt x="137" y="9"/>
                  </a:lnTo>
                  <a:lnTo>
                    <a:pt x="136" y="8"/>
                  </a:lnTo>
                  <a:lnTo>
                    <a:pt x="136" y="6"/>
                  </a:lnTo>
                  <a:lnTo>
                    <a:pt x="136" y="4"/>
                  </a:lnTo>
                  <a:lnTo>
                    <a:pt x="136" y="3"/>
                  </a:lnTo>
                  <a:lnTo>
                    <a:pt x="137" y="1"/>
                  </a:lnTo>
                  <a:lnTo>
                    <a:pt x="138" y="0"/>
                  </a:lnTo>
                  <a:lnTo>
                    <a:pt x="139" y="0"/>
                  </a:lnTo>
                  <a:lnTo>
                    <a:pt x="143" y="1"/>
                  </a:lnTo>
                  <a:lnTo>
                    <a:pt x="146" y="3"/>
                  </a:lnTo>
                  <a:lnTo>
                    <a:pt x="149" y="4"/>
                  </a:lnTo>
                  <a:lnTo>
                    <a:pt x="154" y="5"/>
                  </a:lnTo>
                  <a:lnTo>
                    <a:pt x="161" y="8"/>
                  </a:lnTo>
                  <a:lnTo>
                    <a:pt x="166" y="11"/>
                  </a:lnTo>
                  <a:lnTo>
                    <a:pt x="172" y="14"/>
                  </a:lnTo>
                  <a:lnTo>
                    <a:pt x="176" y="18"/>
                  </a:lnTo>
                  <a:lnTo>
                    <a:pt x="179" y="21"/>
                  </a:lnTo>
                  <a:lnTo>
                    <a:pt x="182" y="25"/>
                  </a:lnTo>
                  <a:lnTo>
                    <a:pt x="184" y="29"/>
                  </a:lnTo>
                  <a:lnTo>
                    <a:pt x="185" y="31"/>
                  </a:lnTo>
                  <a:lnTo>
                    <a:pt x="185" y="35"/>
                  </a:lnTo>
                  <a:lnTo>
                    <a:pt x="185" y="37"/>
                  </a:lnTo>
                  <a:lnTo>
                    <a:pt x="185" y="37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121"/>
            <p:cNvSpPr/>
            <p:nvPr/>
          </p:nvSpPr>
          <p:spPr bwMode="auto">
            <a:xfrm>
              <a:off x="5194301" y="2971800"/>
              <a:ext cx="176213" cy="382588"/>
            </a:xfrm>
            <a:custGeom>
              <a:avLst/>
              <a:gdLst>
                <a:gd name="T0" fmla="*/ 65 w 111"/>
                <a:gd name="T1" fmla="*/ 13 h 241"/>
                <a:gd name="T2" fmla="*/ 63 w 111"/>
                <a:gd name="T3" fmla="*/ 8 h 241"/>
                <a:gd name="T4" fmla="*/ 63 w 111"/>
                <a:gd name="T5" fmla="*/ 3 h 241"/>
                <a:gd name="T6" fmla="*/ 65 w 111"/>
                <a:gd name="T7" fmla="*/ 1 h 241"/>
                <a:gd name="T8" fmla="*/ 70 w 111"/>
                <a:gd name="T9" fmla="*/ 0 h 241"/>
                <a:gd name="T10" fmla="*/ 77 w 111"/>
                <a:gd name="T11" fmla="*/ 0 h 241"/>
                <a:gd name="T12" fmla="*/ 86 w 111"/>
                <a:gd name="T13" fmla="*/ 1 h 241"/>
                <a:gd name="T14" fmla="*/ 94 w 111"/>
                <a:gd name="T15" fmla="*/ 3 h 241"/>
                <a:gd name="T16" fmla="*/ 99 w 111"/>
                <a:gd name="T17" fmla="*/ 6 h 241"/>
                <a:gd name="T18" fmla="*/ 106 w 111"/>
                <a:gd name="T19" fmla="*/ 11 h 241"/>
                <a:gd name="T20" fmla="*/ 108 w 111"/>
                <a:gd name="T21" fmla="*/ 17 h 241"/>
                <a:gd name="T22" fmla="*/ 110 w 111"/>
                <a:gd name="T23" fmla="*/ 23 h 241"/>
                <a:gd name="T24" fmla="*/ 111 w 111"/>
                <a:gd name="T25" fmla="*/ 31 h 241"/>
                <a:gd name="T26" fmla="*/ 110 w 111"/>
                <a:gd name="T27" fmla="*/ 39 h 241"/>
                <a:gd name="T28" fmla="*/ 108 w 111"/>
                <a:gd name="T29" fmla="*/ 51 h 241"/>
                <a:gd name="T30" fmla="*/ 107 w 111"/>
                <a:gd name="T31" fmla="*/ 64 h 241"/>
                <a:gd name="T32" fmla="*/ 106 w 111"/>
                <a:gd name="T33" fmla="*/ 80 h 241"/>
                <a:gd name="T34" fmla="*/ 105 w 111"/>
                <a:gd name="T35" fmla="*/ 97 h 241"/>
                <a:gd name="T36" fmla="*/ 101 w 111"/>
                <a:gd name="T37" fmla="*/ 115 h 241"/>
                <a:gd name="T38" fmla="*/ 96 w 111"/>
                <a:gd name="T39" fmla="*/ 133 h 241"/>
                <a:gd name="T40" fmla="*/ 86 w 111"/>
                <a:gd name="T41" fmla="*/ 159 h 241"/>
                <a:gd name="T42" fmla="*/ 76 w 111"/>
                <a:gd name="T43" fmla="*/ 176 h 241"/>
                <a:gd name="T44" fmla="*/ 65 w 111"/>
                <a:gd name="T45" fmla="*/ 191 h 241"/>
                <a:gd name="T46" fmla="*/ 53 w 111"/>
                <a:gd name="T47" fmla="*/ 206 h 241"/>
                <a:gd name="T48" fmla="*/ 38 w 111"/>
                <a:gd name="T49" fmla="*/ 220 h 241"/>
                <a:gd name="T50" fmla="*/ 23 w 111"/>
                <a:gd name="T51" fmla="*/ 230 h 241"/>
                <a:gd name="T52" fmla="*/ 12 w 111"/>
                <a:gd name="T53" fmla="*/ 237 h 241"/>
                <a:gd name="T54" fmla="*/ 4 w 111"/>
                <a:gd name="T55" fmla="*/ 241 h 241"/>
                <a:gd name="T56" fmla="*/ 0 w 111"/>
                <a:gd name="T57" fmla="*/ 241 h 241"/>
                <a:gd name="T58" fmla="*/ 0 w 111"/>
                <a:gd name="T59" fmla="*/ 237 h 241"/>
                <a:gd name="T60" fmla="*/ 4 w 111"/>
                <a:gd name="T61" fmla="*/ 232 h 241"/>
                <a:gd name="T62" fmla="*/ 12 w 111"/>
                <a:gd name="T63" fmla="*/ 222 h 241"/>
                <a:gd name="T64" fmla="*/ 23 w 111"/>
                <a:gd name="T65" fmla="*/ 210 h 241"/>
                <a:gd name="T66" fmla="*/ 35 w 111"/>
                <a:gd name="T67" fmla="*/ 196 h 241"/>
                <a:gd name="T68" fmla="*/ 46 w 111"/>
                <a:gd name="T69" fmla="*/ 180 h 241"/>
                <a:gd name="T70" fmla="*/ 55 w 111"/>
                <a:gd name="T71" fmla="*/ 164 h 241"/>
                <a:gd name="T72" fmla="*/ 63 w 111"/>
                <a:gd name="T73" fmla="*/ 146 h 241"/>
                <a:gd name="T74" fmla="*/ 66 w 111"/>
                <a:gd name="T75" fmla="*/ 129 h 241"/>
                <a:gd name="T76" fmla="*/ 71 w 111"/>
                <a:gd name="T77" fmla="*/ 109 h 241"/>
                <a:gd name="T78" fmla="*/ 74 w 111"/>
                <a:gd name="T79" fmla="*/ 87 h 241"/>
                <a:gd name="T80" fmla="*/ 74 w 111"/>
                <a:gd name="T81" fmla="*/ 64 h 241"/>
                <a:gd name="T82" fmla="*/ 74 w 111"/>
                <a:gd name="T83" fmla="*/ 53 h 241"/>
                <a:gd name="T84" fmla="*/ 74 w 111"/>
                <a:gd name="T85" fmla="*/ 43 h 241"/>
                <a:gd name="T86" fmla="*/ 72 w 111"/>
                <a:gd name="T87" fmla="*/ 34 h 241"/>
                <a:gd name="T88" fmla="*/ 72 w 111"/>
                <a:gd name="T89" fmla="*/ 28 h 241"/>
                <a:gd name="T90" fmla="*/ 71 w 111"/>
                <a:gd name="T91" fmla="*/ 23 h 241"/>
                <a:gd name="T92" fmla="*/ 70 w 111"/>
                <a:gd name="T93" fmla="*/ 20 h 241"/>
                <a:gd name="T94" fmla="*/ 69 w 111"/>
                <a:gd name="T95" fmla="*/ 17 h 241"/>
                <a:gd name="T96" fmla="*/ 66 w 111"/>
                <a:gd name="T97" fmla="*/ 1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1" h="241">
                  <a:moveTo>
                    <a:pt x="66" y="15"/>
                  </a:moveTo>
                  <a:lnTo>
                    <a:pt x="65" y="13"/>
                  </a:lnTo>
                  <a:lnTo>
                    <a:pt x="64" y="11"/>
                  </a:lnTo>
                  <a:lnTo>
                    <a:pt x="63" y="8"/>
                  </a:lnTo>
                  <a:lnTo>
                    <a:pt x="63" y="6"/>
                  </a:lnTo>
                  <a:lnTo>
                    <a:pt x="63" y="3"/>
                  </a:lnTo>
                  <a:lnTo>
                    <a:pt x="64" y="2"/>
                  </a:lnTo>
                  <a:lnTo>
                    <a:pt x="65" y="1"/>
                  </a:lnTo>
                  <a:lnTo>
                    <a:pt x="68" y="0"/>
                  </a:lnTo>
                  <a:lnTo>
                    <a:pt x="70" y="0"/>
                  </a:lnTo>
                  <a:lnTo>
                    <a:pt x="74" y="0"/>
                  </a:lnTo>
                  <a:lnTo>
                    <a:pt x="77" y="0"/>
                  </a:lnTo>
                  <a:lnTo>
                    <a:pt x="81" y="1"/>
                  </a:lnTo>
                  <a:lnTo>
                    <a:pt x="86" y="1"/>
                  </a:lnTo>
                  <a:lnTo>
                    <a:pt x="90" y="2"/>
                  </a:lnTo>
                  <a:lnTo>
                    <a:pt x="94" y="3"/>
                  </a:lnTo>
                  <a:lnTo>
                    <a:pt x="96" y="5"/>
                  </a:lnTo>
                  <a:lnTo>
                    <a:pt x="99" y="6"/>
                  </a:lnTo>
                  <a:lnTo>
                    <a:pt x="101" y="7"/>
                  </a:lnTo>
                  <a:lnTo>
                    <a:pt x="106" y="11"/>
                  </a:lnTo>
                  <a:lnTo>
                    <a:pt x="107" y="15"/>
                  </a:lnTo>
                  <a:lnTo>
                    <a:pt x="108" y="17"/>
                  </a:lnTo>
                  <a:lnTo>
                    <a:pt x="108" y="20"/>
                  </a:lnTo>
                  <a:lnTo>
                    <a:pt x="110" y="23"/>
                  </a:lnTo>
                  <a:lnTo>
                    <a:pt x="110" y="26"/>
                  </a:lnTo>
                  <a:lnTo>
                    <a:pt x="111" y="31"/>
                  </a:lnTo>
                  <a:lnTo>
                    <a:pt x="111" y="34"/>
                  </a:lnTo>
                  <a:lnTo>
                    <a:pt x="110" y="39"/>
                  </a:lnTo>
                  <a:lnTo>
                    <a:pt x="110" y="44"/>
                  </a:lnTo>
                  <a:lnTo>
                    <a:pt x="108" y="51"/>
                  </a:lnTo>
                  <a:lnTo>
                    <a:pt x="108" y="58"/>
                  </a:lnTo>
                  <a:lnTo>
                    <a:pt x="107" y="64"/>
                  </a:lnTo>
                  <a:lnTo>
                    <a:pt x="107" y="72"/>
                  </a:lnTo>
                  <a:lnTo>
                    <a:pt x="106" y="80"/>
                  </a:lnTo>
                  <a:lnTo>
                    <a:pt x="106" y="88"/>
                  </a:lnTo>
                  <a:lnTo>
                    <a:pt x="105" y="97"/>
                  </a:lnTo>
                  <a:lnTo>
                    <a:pt x="104" y="107"/>
                  </a:lnTo>
                  <a:lnTo>
                    <a:pt x="101" y="115"/>
                  </a:lnTo>
                  <a:lnTo>
                    <a:pt x="99" y="124"/>
                  </a:lnTo>
                  <a:lnTo>
                    <a:pt x="96" y="133"/>
                  </a:lnTo>
                  <a:lnTo>
                    <a:pt x="94" y="141"/>
                  </a:lnTo>
                  <a:lnTo>
                    <a:pt x="86" y="159"/>
                  </a:lnTo>
                  <a:lnTo>
                    <a:pt x="81" y="167"/>
                  </a:lnTo>
                  <a:lnTo>
                    <a:pt x="76" y="176"/>
                  </a:lnTo>
                  <a:lnTo>
                    <a:pt x="71" y="184"/>
                  </a:lnTo>
                  <a:lnTo>
                    <a:pt x="65" y="191"/>
                  </a:lnTo>
                  <a:lnTo>
                    <a:pt x="59" y="198"/>
                  </a:lnTo>
                  <a:lnTo>
                    <a:pt x="53" y="206"/>
                  </a:lnTo>
                  <a:lnTo>
                    <a:pt x="45" y="212"/>
                  </a:lnTo>
                  <a:lnTo>
                    <a:pt x="38" y="220"/>
                  </a:lnTo>
                  <a:lnTo>
                    <a:pt x="30" y="225"/>
                  </a:lnTo>
                  <a:lnTo>
                    <a:pt x="23" y="230"/>
                  </a:lnTo>
                  <a:lnTo>
                    <a:pt x="17" y="235"/>
                  </a:lnTo>
                  <a:lnTo>
                    <a:pt x="12" y="237"/>
                  </a:lnTo>
                  <a:lnTo>
                    <a:pt x="8" y="239"/>
                  </a:lnTo>
                  <a:lnTo>
                    <a:pt x="4" y="241"/>
                  </a:lnTo>
                  <a:lnTo>
                    <a:pt x="3" y="241"/>
                  </a:lnTo>
                  <a:lnTo>
                    <a:pt x="0" y="241"/>
                  </a:lnTo>
                  <a:lnTo>
                    <a:pt x="0" y="239"/>
                  </a:lnTo>
                  <a:lnTo>
                    <a:pt x="0" y="237"/>
                  </a:lnTo>
                  <a:lnTo>
                    <a:pt x="3" y="235"/>
                  </a:lnTo>
                  <a:lnTo>
                    <a:pt x="4" y="232"/>
                  </a:lnTo>
                  <a:lnTo>
                    <a:pt x="8" y="227"/>
                  </a:lnTo>
                  <a:lnTo>
                    <a:pt x="12" y="222"/>
                  </a:lnTo>
                  <a:lnTo>
                    <a:pt x="17" y="216"/>
                  </a:lnTo>
                  <a:lnTo>
                    <a:pt x="23" y="210"/>
                  </a:lnTo>
                  <a:lnTo>
                    <a:pt x="29" y="202"/>
                  </a:lnTo>
                  <a:lnTo>
                    <a:pt x="35" y="196"/>
                  </a:lnTo>
                  <a:lnTo>
                    <a:pt x="40" y="189"/>
                  </a:lnTo>
                  <a:lnTo>
                    <a:pt x="46" y="180"/>
                  </a:lnTo>
                  <a:lnTo>
                    <a:pt x="51" y="172"/>
                  </a:lnTo>
                  <a:lnTo>
                    <a:pt x="55" y="164"/>
                  </a:lnTo>
                  <a:lnTo>
                    <a:pt x="59" y="155"/>
                  </a:lnTo>
                  <a:lnTo>
                    <a:pt x="63" y="146"/>
                  </a:lnTo>
                  <a:lnTo>
                    <a:pt x="65" y="138"/>
                  </a:lnTo>
                  <a:lnTo>
                    <a:pt x="66" y="129"/>
                  </a:lnTo>
                  <a:lnTo>
                    <a:pt x="69" y="119"/>
                  </a:lnTo>
                  <a:lnTo>
                    <a:pt x="71" y="109"/>
                  </a:lnTo>
                  <a:lnTo>
                    <a:pt x="72" y="98"/>
                  </a:lnTo>
                  <a:lnTo>
                    <a:pt x="74" y="87"/>
                  </a:lnTo>
                  <a:lnTo>
                    <a:pt x="74" y="75"/>
                  </a:lnTo>
                  <a:lnTo>
                    <a:pt x="74" y="64"/>
                  </a:lnTo>
                  <a:lnTo>
                    <a:pt x="74" y="58"/>
                  </a:lnTo>
                  <a:lnTo>
                    <a:pt x="74" y="53"/>
                  </a:lnTo>
                  <a:lnTo>
                    <a:pt x="74" y="48"/>
                  </a:lnTo>
                  <a:lnTo>
                    <a:pt x="74" y="43"/>
                  </a:lnTo>
                  <a:lnTo>
                    <a:pt x="74" y="39"/>
                  </a:lnTo>
                  <a:lnTo>
                    <a:pt x="72" y="34"/>
                  </a:lnTo>
                  <a:lnTo>
                    <a:pt x="72" y="32"/>
                  </a:lnTo>
                  <a:lnTo>
                    <a:pt x="72" y="28"/>
                  </a:lnTo>
                  <a:lnTo>
                    <a:pt x="71" y="26"/>
                  </a:lnTo>
                  <a:lnTo>
                    <a:pt x="71" y="23"/>
                  </a:lnTo>
                  <a:lnTo>
                    <a:pt x="70" y="21"/>
                  </a:lnTo>
                  <a:lnTo>
                    <a:pt x="70" y="20"/>
                  </a:lnTo>
                  <a:lnTo>
                    <a:pt x="69" y="18"/>
                  </a:lnTo>
                  <a:lnTo>
                    <a:pt x="69" y="17"/>
                  </a:lnTo>
                  <a:lnTo>
                    <a:pt x="66" y="15"/>
                  </a:lnTo>
                  <a:lnTo>
                    <a:pt x="66" y="15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122"/>
            <p:cNvSpPr/>
            <p:nvPr/>
          </p:nvSpPr>
          <p:spPr bwMode="auto">
            <a:xfrm>
              <a:off x="5376863" y="3044825"/>
              <a:ext cx="139700" cy="130175"/>
            </a:xfrm>
            <a:custGeom>
              <a:avLst/>
              <a:gdLst>
                <a:gd name="T0" fmla="*/ 0 w 88"/>
                <a:gd name="T1" fmla="*/ 79 h 82"/>
                <a:gd name="T2" fmla="*/ 2 w 88"/>
                <a:gd name="T3" fmla="*/ 75 h 82"/>
                <a:gd name="T4" fmla="*/ 6 w 88"/>
                <a:gd name="T5" fmla="*/ 69 h 82"/>
                <a:gd name="T6" fmla="*/ 13 w 88"/>
                <a:gd name="T7" fmla="*/ 61 h 82"/>
                <a:gd name="T8" fmla="*/ 26 w 88"/>
                <a:gd name="T9" fmla="*/ 48 h 82"/>
                <a:gd name="T10" fmla="*/ 33 w 88"/>
                <a:gd name="T11" fmla="*/ 41 h 82"/>
                <a:gd name="T12" fmla="*/ 39 w 88"/>
                <a:gd name="T13" fmla="*/ 33 h 82"/>
                <a:gd name="T14" fmla="*/ 44 w 88"/>
                <a:gd name="T15" fmla="*/ 27 h 82"/>
                <a:gd name="T16" fmla="*/ 47 w 88"/>
                <a:gd name="T17" fmla="*/ 22 h 82"/>
                <a:gd name="T18" fmla="*/ 48 w 88"/>
                <a:gd name="T19" fmla="*/ 18 h 82"/>
                <a:gd name="T20" fmla="*/ 48 w 88"/>
                <a:gd name="T21" fmla="*/ 15 h 82"/>
                <a:gd name="T22" fmla="*/ 46 w 88"/>
                <a:gd name="T23" fmla="*/ 7 h 82"/>
                <a:gd name="T24" fmla="*/ 46 w 88"/>
                <a:gd name="T25" fmla="*/ 5 h 82"/>
                <a:gd name="T26" fmla="*/ 47 w 88"/>
                <a:gd name="T27" fmla="*/ 2 h 82"/>
                <a:gd name="T28" fmla="*/ 49 w 88"/>
                <a:gd name="T29" fmla="*/ 1 h 82"/>
                <a:gd name="T30" fmla="*/ 53 w 88"/>
                <a:gd name="T31" fmla="*/ 0 h 82"/>
                <a:gd name="T32" fmla="*/ 59 w 88"/>
                <a:gd name="T33" fmla="*/ 1 h 82"/>
                <a:gd name="T34" fmla="*/ 66 w 88"/>
                <a:gd name="T35" fmla="*/ 3 h 82"/>
                <a:gd name="T36" fmla="*/ 74 w 88"/>
                <a:gd name="T37" fmla="*/ 8 h 82"/>
                <a:gd name="T38" fmla="*/ 80 w 88"/>
                <a:gd name="T39" fmla="*/ 13 h 82"/>
                <a:gd name="T40" fmla="*/ 84 w 88"/>
                <a:gd name="T41" fmla="*/ 18 h 82"/>
                <a:gd name="T42" fmla="*/ 88 w 88"/>
                <a:gd name="T43" fmla="*/ 23 h 82"/>
                <a:gd name="T44" fmla="*/ 88 w 88"/>
                <a:gd name="T45" fmla="*/ 27 h 82"/>
                <a:gd name="T46" fmla="*/ 87 w 88"/>
                <a:gd name="T47" fmla="*/ 32 h 82"/>
                <a:gd name="T48" fmla="*/ 83 w 88"/>
                <a:gd name="T49" fmla="*/ 37 h 82"/>
                <a:gd name="T50" fmla="*/ 77 w 88"/>
                <a:gd name="T51" fmla="*/ 42 h 82"/>
                <a:gd name="T52" fmla="*/ 69 w 88"/>
                <a:gd name="T53" fmla="*/ 47 h 82"/>
                <a:gd name="T54" fmla="*/ 47 w 88"/>
                <a:gd name="T55" fmla="*/ 59 h 82"/>
                <a:gd name="T56" fmla="*/ 27 w 88"/>
                <a:gd name="T57" fmla="*/ 70 h 82"/>
                <a:gd name="T58" fmla="*/ 17 w 88"/>
                <a:gd name="T59" fmla="*/ 75 h 82"/>
                <a:gd name="T60" fmla="*/ 10 w 88"/>
                <a:gd name="T61" fmla="*/ 79 h 82"/>
                <a:gd name="T62" fmla="*/ 3 w 88"/>
                <a:gd name="T63" fmla="*/ 82 h 82"/>
                <a:gd name="T64" fmla="*/ 1 w 88"/>
                <a:gd name="T65" fmla="*/ 8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8" h="82">
                  <a:moveTo>
                    <a:pt x="1" y="80"/>
                  </a:moveTo>
                  <a:lnTo>
                    <a:pt x="0" y="79"/>
                  </a:lnTo>
                  <a:lnTo>
                    <a:pt x="1" y="78"/>
                  </a:lnTo>
                  <a:lnTo>
                    <a:pt x="2" y="75"/>
                  </a:lnTo>
                  <a:lnTo>
                    <a:pt x="3" y="72"/>
                  </a:lnTo>
                  <a:lnTo>
                    <a:pt x="6" y="69"/>
                  </a:lnTo>
                  <a:lnTo>
                    <a:pt x="10" y="66"/>
                  </a:lnTo>
                  <a:lnTo>
                    <a:pt x="13" y="61"/>
                  </a:lnTo>
                  <a:lnTo>
                    <a:pt x="17" y="57"/>
                  </a:lnTo>
                  <a:lnTo>
                    <a:pt x="26" y="48"/>
                  </a:lnTo>
                  <a:lnTo>
                    <a:pt x="30" y="44"/>
                  </a:lnTo>
                  <a:lnTo>
                    <a:pt x="33" y="41"/>
                  </a:lnTo>
                  <a:lnTo>
                    <a:pt x="37" y="37"/>
                  </a:lnTo>
                  <a:lnTo>
                    <a:pt x="39" y="33"/>
                  </a:lnTo>
                  <a:lnTo>
                    <a:pt x="42" y="31"/>
                  </a:lnTo>
                  <a:lnTo>
                    <a:pt x="44" y="27"/>
                  </a:lnTo>
                  <a:lnTo>
                    <a:pt x="46" y="25"/>
                  </a:lnTo>
                  <a:lnTo>
                    <a:pt x="47" y="22"/>
                  </a:lnTo>
                  <a:lnTo>
                    <a:pt x="48" y="20"/>
                  </a:lnTo>
                  <a:lnTo>
                    <a:pt x="48" y="18"/>
                  </a:lnTo>
                  <a:lnTo>
                    <a:pt x="48" y="16"/>
                  </a:lnTo>
                  <a:lnTo>
                    <a:pt x="48" y="15"/>
                  </a:lnTo>
                  <a:lnTo>
                    <a:pt x="47" y="11"/>
                  </a:lnTo>
                  <a:lnTo>
                    <a:pt x="46" y="7"/>
                  </a:lnTo>
                  <a:lnTo>
                    <a:pt x="46" y="6"/>
                  </a:lnTo>
                  <a:lnTo>
                    <a:pt x="46" y="5"/>
                  </a:lnTo>
                  <a:lnTo>
                    <a:pt x="46" y="3"/>
                  </a:lnTo>
                  <a:lnTo>
                    <a:pt x="47" y="2"/>
                  </a:lnTo>
                  <a:lnTo>
                    <a:pt x="48" y="2"/>
                  </a:lnTo>
                  <a:lnTo>
                    <a:pt x="49" y="1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6" y="0"/>
                  </a:lnTo>
                  <a:lnTo>
                    <a:pt x="59" y="1"/>
                  </a:lnTo>
                  <a:lnTo>
                    <a:pt x="62" y="2"/>
                  </a:lnTo>
                  <a:lnTo>
                    <a:pt x="66" y="3"/>
                  </a:lnTo>
                  <a:lnTo>
                    <a:pt x="69" y="6"/>
                  </a:lnTo>
                  <a:lnTo>
                    <a:pt x="74" y="8"/>
                  </a:lnTo>
                  <a:lnTo>
                    <a:pt x="77" y="11"/>
                  </a:lnTo>
                  <a:lnTo>
                    <a:pt x="80" y="13"/>
                  </a:lnTo>
                  <a:lnTo>
                    <a:pt x="83" y="16"/>
                  </a:lnTo>
                  <a:lnTo>
                    <a:pt x="84" y="18"/>
                  </a:lnTo>
                  <a:lnTo>
                    <a:pt x="87" y="21"/>
                  </a:lnTo>
                  <a:lnTo>
                    <a:pt x="88" y="23"/>
                  </a:lnTo>
                  <a:lnTo>
                    <a:pt x="88" y="26"/>
                  </a:lnTo>
                  <a:lnTo>
                    <a:pt x="88" y="27"/>
                  </a:lnTo>
                  <a:lnTo>
                    <a:pt x="88" y="29"/>
                  </a:lnTo>
                  <a:lnTo>
                    <a:pt x="87" y="32"/>
                  </a:lnTo>
                  <a:lnTo>
                    <a:pt x="85" y="34"/>
                  </a:lnTo>
                  <a:lnTo>
                    <a:pt x="83" y="37"/>
                  </a:lnTo>
                  <a:lnTo>
                    <a:pt x="80" y="39"/>
                  </a:lnTo>
                  <a:lnTo>
                    <a:pt x="77" y="42"/>
                  </a:lnTo>
                  <a:lnTo>
                    <a:pt x="73" y="44"/>
                  </a:lnTo>
                  <a:lnTo>
                    <a:pt x="69" y="47"/>
                  </a:lnTo>
                  <a:lnTo>
                    <a:pt x="58" y="53"/>
                  </a:lnTo>
                  <a:lnTo>
                    <a:pt x="47" y="59"/>
                  </a:lnTo>
                  <a:lnTo>
                    <a:pt x="37" y="66"/>
                  </a:lnTo>
                  <a:lnTo>
                    <a:pt x="27" y="70"/>
                  </a:lnTo>
                  <a:lnTo>
                    <a:pt x="22" y="74"/>
                  </a:lnTo>
                  <a:lnTo>
                    <a:pt x="17" y="75"/>
                  </a:lnTo>
                  <a:lnTo>
                    <a:pt x="13" y="78"/>
                  </a:lnTo>
                  <a:lnTo>
                    <a:pt x="10" y="79"/>
                  </a:lnTo>
                  <a:lnTo>
                    <a:pt x="6" y="80"/>
                  </a:lnTo>
                  <a:lnTo>
                    <a:pt x="3" y="82"/>
                  </a:lnTo>
                  <a:lnTo>
                    <a:pt x="2" y="82"/>
                  </a:lnTo>
                  <a:lnTo>
                    <a:pt x="1" y="80"/>
                  </a:lnTo>
                  <a:lnTo>
                    <a:pt x="1" y="80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123"/>
            <p:cNvSpPr/>
            <p:nvPr/>
          </p:nvSpPr>
          <p:spPr bwMode="auto">
            <a:xfrm>
              <a:off x="5311776" y="3208338"/>
              <a:ext cx="182563" cy="104775"/>
            </a:xfrm>
            <a:custGeom>
              <a:avLst/>
              <a:gdLst>
                <a:gd name="T0" fmla="*/ 0 w 115"/>
                <a:gd name="T1" fmla="*/ 0 h 66"/>
                <a:gd name="T2" fmla="*/ 8 w 115"/>
                <a:gd name="T3" fmla="*/ 0 h 66"/>
                <a:gd name="T4" fmla="*/ 15 w 115"/>
                <a:gd name="T5" fmla="*/ 0 h 66"/>
                <a:gd name="T6" fmla="*/ 22 w 115"/>
                <a:gd name="T7" fmla="*/ 0 h 66"/>
                <a:gd name="T8" fmla="*/ 28 w 115"/>
                <a:gd name="T9" fmla="*/ 0 h 66"/>
                <a:gd name="T10" fmla="*/ 33 w 115"/>
                <a:gd name="T11" fmla="*/ 0 h 66"/>
                <a:gd name="T12" fmla="*/ 39 w 115"/>
                <a:gd name="T13" fmla="*/ 1 h 66"/>
                <a:gd name="T14" fmla="*/ 44 w 115"/>
                <a:gd name="T15" fmla="*/ 1 h 66"/>
                <a:gd name="T16" fmla="*/ 49 w 115"/>
                <a:gd name="T17" fmla="*/ 2 h 66"/>
                <a:gd name="T18" fmla="*/ 53 w 115"/>
                <a:gd name="T19" fmla="*/ 4 h 66"/>
                <a:gd name="T20" fmla="*/ 58 w 115"/>
                <a:gd name="T21" fmla="*/ 5 h 66"/>
                <a:gd name="T22" fmla="*/ 63 w 115"/>
                <a:gd name="T23" fmla="*/ 6 h 66"/>
                <a:gd name="T24" fmla="*/ 68 w 115"/>
                <a:gd name="T25" fmla="*/ 8 h 66"/>
                <a:gd name="T26" fmla="*/ 77 w 115"/>
                <a:gd name="T27" fmla="*/ 13 h 66"/>
                <a:gd name="T28" fmla="*/ 88 w 115"/>
                <a:gd name="T29" fmla="*/ 20 h 66"/>
                <a:gd name="T30" fmla="*/ 93 w 115"/>
                <a:gd name="T31" fmla="*/ 22 h 66"/>
                <a:gd name="T32" fmla="*/ 98 w 115"/>
                <a:gd name="T33" fmla="*/ 25 h 66"/>
                <a:gd name="T34" fmla="*/ 102 w 115"/>
                <a:gd name="T35" fmla="*/ 28 h 66"/>
                <a:gd name="T36" fmla="*/ 105 w 115"/>
                <a:gd name="T37" fmla="*/ 31 h 66"/>
                <a:gd name="T38" fmla="*/ 109 w 115"/>
                <a:gd name="T39" fmla="*/ 35 h 66"/>
                <a:gd name="T40" fmla="*/ 112 w 115"/>
                <a:gd name="T41" fmla="*/ 37 h 66"/>
                <a:gd name="T42" fmla="*/ 113 w 115"/>
                <a:gd name="T43" fmla="*/ 41 h 66"/>
                <a:gd name="T44" fmla="*/ 115 w 115"/>
                <a:gd name="T45" fmla="*/ 43 h 66"/>
                <a:gd name="T46" fmla="*/ 115 w 115"/>
                <a:gd name="T47" fmla="*/ 47 h 66"/>
                <a:gd name="T48" fmla="*/ 115 w 115"/>
                <a:gd name="T49" fmla="*/ 51 h 66"/>
                <a:gd name="T50" fmla="*/ 115 w 115"/>
                <a:gd name="T51" fmla="*/ 53 h 66"/>
                <a:gd name="T52" fmla="*/ 115 w 115"/>
                <a:gd name="T53" fmla="*/ 56 h 66"/>
                <a:gd name="T54" fmla="*/ 114 w 115"/>
                <a:gd name="T55" fmla="*/ 61 h 66"/>
                <a:gd name="T56" fmla="*/ 113 w 115"/>
                <a:gd name="T57" fmla="*/ 66 h 66"/>
                <a:gd name="T58" fmla="*/ 110 w 115"/>
                <a:gd name="T59" fmla="*/ 66 h 66"/>
                <a:gd name="T60" fmla="*/ 109 w 115"/>
                <a:gd name="T61" fmla="*/ 66 h 66"/>
                <a:gd name="T62" fmla="*/ 107 w 115"/>
                <a:gd name="T63" fmla="*/ 66 h 66"/>
                <a:gd name="T64" fmla="*/ 103 w 115"/>
                <a:gd name="T65" fmla="*/ 64 h 66"/>
                <a:gd name="T66" fmla="*/ 98 w 115"/>
                <a:gd name="T67" fmla="*/ 62 h 66"/>
                <a:gd name="T68" fmla="*/ 93 w 115"/>
                <a:gd name="T69" fmla="*/ 59 h 66"/>
                <a:gd name="T70" fmla="*/ 87 w 115"/>
                <a:gd name="T71" fmla="*/ 57 h 66"/>
                <a:gd name="T72" fmla="*/ 80 w 115"/>
                <a:gd name="T73" fmla="*/ 53 h 66"/>
                <a:gd name="T74" fmla="*/ 73 w 115"/>
                <a:gd name="T75" fmla="*/ 48 h 66"/>
                <a:gd name="T76" fmla="*/ 66 w 115"/>
                <a:gd name="T77" fmla="*/ 43 h 66"/>
                <a:gd name="T78" fmla="*/ 56 w 115"/>
                <a:gd name="T79" fmla="*/ 37 h 66"/>
                <a:gd name="T80" fmla="*/ 47 w 115"/>
                <a:gd name="T81" fmla="*/ 31 h 66"/>
                <a:gd name="T82" fmla="*/ 36 w 115"/>
                <a:gd name="T83" fmla="*/ 25 h 66"/>
                <a:gd name="T84" fmla="*/ 25 w 115"/>
                <a:gd name="T85" fmla="*/ 17 h 66"/>
                <a:gd name="T86" fmla="*/ 13 w 115"/>
                <a:gd name="T87" fmla="*/ 8 h 66"/>
                <a:gd name="T88" fmla="*/ 0 w 115"/>
                <a:gd name="T89" fmla="*/ 0 h 66"/>
                <a:gd name="T90" fmla="*/ 0 w 115"/>
                <a:gd name="T9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5" h="66">
                  <a:moveTo>
                    <a:pt x="0" y="0"/>
                  </a:moveTo>
                  <a:lnTo>
                    <a:pt x="8" y="0"/>
                  </a:lnTo>
                  <a:lnTo>
                    <a:pt x="15" y="0"/>
                  </a:lnTo>
                  <a:lnTo>
                    <a:pt x="22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1"/>
                  </a:lnTo>
                  <a:lnTo>
                    <a:pt x="44" y="1"/>
                  </a:lnTo>
                  <a:lnTo>
                    <a:pt x="49" y="2"/>
                  </a:lnTo>
                  <a:lnTo>
                    <a:pt x="53" y="4"/>
                  </a:lnTo>
                  <a:lnTo>
                    <a:pt x="58" y="5"/>
                  </a:lnTo>
                  <a:lnTo>
                    <a:pt x="63" y="6"/>
                  </a:lnTo>
                  <a:lnTo>
                    <a:pt x="68" y="8"/>
                  </a:lnTo>
                  <a:lnTo>
                    <a:pt x="77" y="13"/>
                  </a:lnTo>
                  <a:lnTo>
                    <a:pt x="88" y="20"/>
                  </a:lnTo>
                  <a:lnTo>
                    <a:pt x="93" y="22"/>
                  </a:lnTo>
                  <a:lnTo>
                    <a:pt x="98" y="25"/>
                  </a:lnTo>
                  <a:lnTo>
                    <a:pt x="102" y="28"/>
                  </a:lnTo>
                  <a:lnTo>
                    <a:pt x="105" y="31"/>
                  </a:lnTo>
                  <a:lnTo>
                    <a:pt x="109" y="35"/>
                  </a:lnTo>
                  <a:lnTo>
                    <a:pt x="112" y="37"/>
                  </a:lnTo>
                  <a:lnTo>
                    <a:pt x="113" y="41"/>
                  </a:lnTo>
                  <a:lnTo>
                    <a:pt x="115" y="43"/>
                  </a:lnTo>
                  <a:lnTo>
                    <a:pt x="115" y="47"/>
                  </a:lnTo>
                  <a:lnTo>
                    <a:pt x="115" y="51"/>
                  </a:lnTo>
                  <a:lnTo>
                    <a:pt x="115" y="53"/>
                  </a:lnTo>
                  <a:lnTo>
                    <a:pt x="115" y="56"/>
                  </a:lnTo>
                  <a:lnTo>
                    <a:pt x="114" y="61"/>
                  </a:lnTo>
                  <a:lnTo>
                    <a:pt x="113" y="66"/>
                  </a:lnTo>
                  <a:lnTo>
                    <a:pt x="110" y="66"/>
                  </a:lnTo>
                  <a:lnTo>
                    <a:pt x="109" y="66"/>
                  </a:lnTo>
                  <a:lnTo>
                    <a:pt x="107" y="66"/>
                  </a:lnTo>
                  <a:lnTo>
                    <a:pt x="103" y="64"/>
                  </a:lnTo>
                  <a:lnTo>
                    <a:pt x="98" y="62"/>
                  </a:lnTo>
                  <a:lnTo>
                    <a:pt x="93" y="59"/>
                  </a:lnTo>
                  <a:lnTo>
                    <a:pt x="87" y="57"/>
                  </a:lnTo>
                  <a:lnTo>
                    <a:pt x="80" y="53"/>
                  </a:lnTo>
                  <a:lnTo>
                    <a:pt x="73" y="48"/>
                  </a:lnTo>
                  <a:lnTo>
                    <a:pt x="66" y="43"/>
                  </a:lnTo>
                  <a:lnTo>
                    <a:pt x="56" y="37"/>
                  </a:lnTo>
                  <a:lnTo>
                    <a:pt x="47" y="31"/>
                  </a:lnTo>
                  <a:lnTo>
                    <a:pt x="36" y="25"/>
                  </a:lnTo>
                  <a:lnTo>
                    <a:pt x="25" y="17"/>
                  </a:lnTo>
                  <a:lnTo>
                    <a:pt x="13" y="8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124"/>
            <p:cNvSpPr/>
            <p:nvPr/>
          </p:nvSpPr>
          <p:spPr bwMode="auto">
            <a:xfrm>
              <a:off x="5106988" y="3309938"/>
              <a:ext cx="236538" cy="333375"/>
            </a:xfrm>
            <a:custGeom>
              <a:avLst/>
              <a:gdLst>
                <a:gd name="T0" fmla="*/ 31 w 149"/>
                <a:gd name="T1" fmla="*/ 205 h 210"/>
                <a:gd name="T2" fmla="*/ 17 w 149"/>
                <a:gd name="T3" fmla="*/ 209 h 210"/>
                <a:gd name="T4" fmla="*/ 7 w 149"/>
                <a:gd name="T5" fmla="*/ 210 h 210"/>
                <a:gd name="T6" fmla="*/ 1 w 149"/>
                <a:gd name="T7" fmla="*/ 210 h 210"/>
                <a:gd name="T8" fmla="*/ 0 w 149"/>
                <a:gd name="T9" fmla="*/ 209 h 210"/>
                <a:gd name="T10" fmla="*/ 0 w 149"/>
                <a:gd name="T11" fmla="*/ 208 h 210"/>
                <a:gd name="T12" fmla="*/ 2 w 149"/>
                <a:gd name="T13" fmla="*/ 205 h 210"/>
                <a:gd name="T14" fmla="*/ 4 w 149"/>
                <a:gd name="T15" fmla="*/ 203 h 210"/>
                <a:gd name="T16" fmla="*/ 9 w 149"/>
                <a:gd name="T17" fmla="*/ 199 h 210"/>
                <a:gd name="T18" fmla="*/ 18 w 149"/>
                <a:gd name="T19" fmla="*/ 194 h 210"/>
                <a:gd name="T20" fmla="*/ 34 w 149"/>
                <a:gd name="T21" fmla="*/ 185 h 210"/>
                <a:gd name="T22" fmla="*/ 52 w 149"/>
                <a:gd name="T23" fmla="*/ 176 h 210"/>
                <a:gd name="T24" fmla="*/ 67 w 149"/>
                <a:gd name="T25" fmla="*/ 162 h 210"/>
                <a:gd name="T26" fmla="*/ 80 w 149"/>
                <a:gd name="T27" fmla="*/ 147 h 210"/>
                <a:gd name="T28" fmla="*/ 93 w 149"/>
                <a:gd name="T29" fmla="*/ 130 h 210"/>
                <a:gd name="T30" fmla="*/ 103 w 149"/>
                <a:gd name="T31" fmla="*/ 113 h 210"/>
                <a:gd name="T32" fmla="*/ 109 w 149"/>
                <a:gd name="T33" fmla="*/ 96 h 210"/>
                <a:gd name="T34" fmla="*/ 114 w 149"/>
                <a:gd name="T35" fmla="*/ 79 h 210"/>
                <a:gd name="T36" fmla="*/ 118 w 149"/>
                <a:gd name="T37" fmla="*/ 61 h 210"/>
                <a:gd name="T38" fmla="*/ 116 w 149"/>
                <a:gd name="T39" fmla="*/ 46 h 210"/>
                <a:gd name="T40" fmla="*/ 115 w 149"/>
                <a:gd name="T41" fmla="*/ 34 h 210"/>
                <a:gd name="T42" fmla="*/ 114 w 149"/>
                <a:gd name="T43" fmla="*/ 24 h 210"/>
                <a:gd name="T44" fmla="*/ 113 w 149"/>
                <a:gd name="T45" fmla="*/ 15 h 210"/>
                <a:gd name="T46" fmla="*/ 109 w 149"/>
                <a:gd name="T47" fmla="*/ 10 h 210"/>
                <a:gd name="T48" fmla="*/ 109 w 149"/>
                <a:gd name="T49" fmla="*/ 7 h 210"/>
                <a:gd name="T50" fmla="*/ 109 w 149"/>
                <a:gd name="T51" fmla="*/ 3 h 210"/>
                <a:gd name="T52" fmla="*/ 113 w 149"/>
                <a:gd name="T53" fmla="*/ 2 h 210"/>
                <a:gd name="T54" fmla="*/ 116 w 149"/>
                <a:gd name="T55" fmla="*/ 0 h 210"/>
                <a:gd name="T56" fmla="*/ 121 w 149"/>
                <a:gd name="T57" fmla="*/ 0 h 210"/>
                <a:gd name="T58" fmla="*/ 134 w 149"/>
                <a:gd name="T59" fmla="*/ 4 h 210"/>
                <a:gd name="T60" fmla="*/ 144 w 149"/>
                <a:gd name="T61" fmla="*/ 10 h 210"/>
                <a:gd name="T62" fmla="*/ 149 w 149"/>
                <a:gd name="T63" fmla="*/ 18 h 210"/>
                <a:gd name="T64" fmla="*/ 149 w 149"/>
                <a:gd name="T65" fmla="*/ 23 h 210"/>
                <a:gd name="T66" fmla="*/ 149 w 149"/>
                <a:gd name="T67" fmla="*/ 30 h 210"/>
                <a:gd name="T68" fmla="*/ 147 w 149"/>
                <a:gd name="T69" fmla="*/ 41 h 210"/>
                <a:gd name="T70" fmla="*/ 146 w 149"/>
                <a:gd name="T71" fmla="*/ 55 h 210"/>
                <a:gd name="T72" fmla="*/ 142 w 149"/>
                <a:gd name="T73" fmla="*/ 85 h 210"/>
                <a:gd name="T74" fmla="*/ 139 w 149"/>
                <a:gd name="T75" fmla="*/ 100 h 210"/>
                <a:gd name="T76" fmla="*/ 134 w 149"/>
                <a:gd name="T77" fmla="*/ 112 h 210"/>
                <a:gd name="T78" fmla="*/ 127 w 149"/>
                <a:gd name="T79" fmla="*/ 127 h 210"/>
                <a:gd name="T80" fmla="*/ 120 w 149"/>
                <a:gd name="T81" fmla="*/ 140 h 210"/>
                <a:gd name="T82" fmla="*/ 110 w 149"/>
                <a:gd name="T83" fmla="*/ 152 h 210"/>
                <a:gd name="T84" fmla="*/ 94 w 149"/>
                <a:gd name="T85" fmla="*/ 169 h 210"/>
                <a:gd name="T86" fmla="*/ 82 w 149"/>
                <a:gd name="T87" fmla="*/ 181 h 210"/>
                <a:gd name="T88" fmla="*/ 67 w 149"/>
                <a:gd name="T89" fmla="*/ 190 h 210"/>
                <a:gd name="T90" fmla="*/ 48 w 149"/>
                <a:gd name="T91" fmla="*/ 199 h 210"/>
                <a:gd name="T92" fmla="*/ 39 w 149"/>
                <a:gd name="T93" fmla="*/ 20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9" h="210">
                  <a:moveTo>
                    <a:pt x="39" y="203"/>
                  </a:moveTo>
                  <a:lnTo>
                    <a:pt x="31" y="205"/>
                  </a:lnTo>
                  <a:lnTo>
                    <a:pt x="23" y="207"/>
                  </a:lnTo>
                  <a:lnTo>
                    <a:pt x="17" y="209"/>
                  </a:lnTo>
                  <a:lnTo>
                    <a:pt x="11" y="210"/>
                  </a:lnTo>
                  <a:lnTo>
                    <a:pt x="7" y="210"/>
                  </a:lnTo>
                  <a:lnTo>
                    <a:pt x="3" y="210"/>
                  </a:lnTo>
                  <a:lnTo>
                    <a:pt x="1" y="210"/>
                  </a:lnTo>
                  <a:lnTo>
                    <a:pt x="0" y="210"/>
                  </a:lnTo>
                  <a:lnTo>
                    <a:pt x="0" y="209"/>
                  </a:lnTo>
                  <a:lnTo>
                    <a:pt x="0" y="209"/>
                  </a:lnTo>
                  <a:lnTo>
                    <a:pt x="0" y="208"/>
                  </a:lnTo>
                  <a:lnTo>
                    <a:pt x="1" y="207"/>
                  </a:lnTo>
                  <a:lnTo>
                    <a:pt x="2" y="205"/>
                  </a:lnTo>
                  <a:lnTo>
                    <a:pt x="3" y="204"/>
                  </a:lnTo>
                  <a:lnTo>
                    <a:pt x="4" y="203"/>
                  </a:lnTo>
                  <a:lnTo>
                    <a:pt x="7" y="202"/>
                  </a:lnTo>
                  <a:lnTo>
                    <a:pt x="9" y="199"/>
                  </a:lnTo>
                  <a:lnTo>
                    <a:pt x="12" y="198"/>
                  </a:lnTo>
                  <a:lnTo>
                    <a:pt x="18" y="194"/>
                  </a:lnTo>
                  <a:lnTo>
                    <a:pt x="26" y="190"/>
                  </a:lnTo>
                  <a:lnTo>
                    <a:pt x="34" y="185"/>
                  </a:lnTo>
                  <a:lnTo>
                    <a:pt x="43" y="181"/>
                  </a:lnTo>
                  <a:lnTo>
                    <a:pt x="52" y="176"/>
                  </a:lnTo>
                  <a:lnTo>
                    <a:pt x="59" y="169"/>
                  </a:lnTo>
                  <a:lnTo>
                    <a:pt x="67" y="162"/>
                  </a:lnTo>
                  <a:lnTo>
                    <a:pt x="74" y="154"/>
                  </a:lnTo>
                  <a:lnTo>
                    <a:pt x="80" y="147"/>
                  </a:lnTo>
                  <a:lnTo>
                    <a:pt x="86" y="138"/>
                  </a:lnTo>
                  <a:lnTo>
                    <a:pt x="93" y="130"/>
                  </a:lnTo>
                  <a:lnTo>
                    <a:pt x="98" y="121"/>
                  </a:lnTo>
                  <a:lnTo>
                    <a:pt x="103" y="113"/>
                  </a:lnTo>
                  <a:lnTo>
                    <a:pt x="106" y="105"/>
                  </a:lnTo>
                  <a:lnTo>
                    <a:pt x="109" y="96"/>
                  </a:lnTo>
                  <a:lnTo>
                    <a:pt x="111" y="87"/>
                  </a:lnTo>
                  <a:lnTo>
                    <a:pt x="114" y="79"/>
                  </a:lnTo>
                  <a:lnTo>
                    <a:pt x="116" y="70"/>
                  </a:lnTo>
                  <a:lnTo>
                    <a:pt x="118" y="61"/>
                  </a:lnTo>
                  <a:lnTo>
                    <a:pt x="116" y="54"/>
                  </a:lnTo>
                  <a:lnTo>
                    <a:pt x="116" y="46"/>
                  </a:lnTo>
                  <a:lnTo>
                    <a:pt x="116" y="40"/>
                  </a:lnTo>
                  <a:lnTo>
                    <a:pt x="115" y="34"/>
                  </a:lnTo>
                  <a:lnTo>
                    <a:pt x="115" y="29"/>
                  </a:lnTo>
                  <a:lnTo>
                    <a:pt x="114" y="24"/>
                  </a:lnTo>
                  <a:lnTo>
                    <a:pt x="113" y="19"/>
                  </a:lnTo>
                  <a:lnTo>
                    <a:pt x="113" y="15"/>
                  </a:lnTo>
                  <a:lnTo>
                    <a:pt x="110" y="13"/>
                  </a:lnTo>
                  <a:lnTo>
                    <a:pt x="109" y="10"/>
                  </a:lnTo>
                  <a:lnTo>
                    <a:pt x="109" y="8"/>
                  </a:lnTo>
                  <a:lnTo>
                    <a:pt x="109" y="7"/>
                  </a:lnTo>
                  <a:lnTo>
                    <a:pt x="109" y="5"/>
                  </a:lnTo>
                  <a:lnTo>
                    <a:pt x="109" y="3"/>
                  </a:lnTo>
                  <a:lnTo>
                    <a:pt x="110" y="2"/>
                  </a:lnTo>
                  <a:lnTo>
                    <a:pt x="113" y="2"/>
                  </a:lnTo>
                  <a:lnTo>
                    <a:pt x="114" y="0"/>
                  </a:lnTo>
                  <a:lnTo>
                    <a:pt x="116" y="0"/>
                  </a:lnTo>
                  <a:lnTo>
                    <a:pt x="119" y="0"/>
                  </a:lnTo>
                  <a:lnTo>
                    <a:pt x="121" y="0"/>
                  </a:lnTo>
                  <a:lnTo>
                    <a:pt x="127" y="2"/>
                  </a:lnTo>
                  <a:lnTo>
                    <a:pt x="134" y="4"/>
                  </a:lnTo>
                  <a:lnTo>
                    <a:pt x="139" y="7"/>
                  </a:lnTo>
                  <a:lnTo>
                    <a:pt x="144" y="10"/>
                  </a:lnTo>
                  <a:lnTo>
                    <a:pt x="146" y="14"/>
                  </a:lnTo>
                  <a:lnTo>
                    <a:pt x="149" y="18"/>
                  </a:lnTo>
                  <a:lnTo>
                    <a:pt x="149" y="20"/>
                  </a:lnTo>
                  <a:lnTo>
                    <a:pt x="149" y="23"/>
                  </a:lnTo>
                  <a:lnTo>
                    <a:pt x="149" y="26"/>
                  </a:lnTo>
                  <a:lnTo>
                    <a:pt x="149" y="30"/>
                  </a:lnTo>
                  <a:lnTo>
                    <a:pt x="147" y="35"/>
                  </a:lnTo>
                  <a:lnTo>
                    <a:pt x="147" y="41"/>
                  </a:lnTo>
                  <a:lnTo>
                    <a:pt x="147" y="48"/>
                  </a:lnTo>
                  <a:lnTo>
                    <a:pt x="146" y="55"/>
                  </a:lnTo>
                  <a:lnTo>
                    <a:pt x="145" y="70"/>
                  </a:lnTo>
                  <a:lnTo>
                    <a:pt x="142" y="85"/>
                  </a:lnTo>
                  <a:lnTo>
                    <a:pt x="140" y="92"/>
                  </a:lnTo>
                  <a:lnTo>
                    <a:pt x="139" y="100"/>
                  </a:lnTo>
                  <a:lnTo>
                    <a:pt x="136" y="106"/>
                  </a:lnTo>
                  <a:lnTo>
                    <a:pt x="134" y="112"/>
                  </a:lnTo>
                  <a:lnTo>
                    <a:pt x="131" y="120"/>
                  </a:lnTo>
                  <a:lnTo>
                    <a:pt x="127" y="127"/>
                  </a:lnTo>
                  <a:lnTo>
                    <a:pt x="124" y="133"/>
                  </a:lnTo>
                  <a:lnTo>
                    <a:pt x="120" y="140"/>
                  </a:lnTo>
                  <a:lnTo>
                    <a:pt x="115" y="146"/>
                  </a:lnTo>
                  <a:lnTo>
                    <a:pt x="110" y="152"/>
                  </a:lnTo>
                  <a:lnTo>
                    <a:pt x="100" y="163"/>
                  </a:lnTo>
                  <a:lnTo>
                    <a:pt x="94" y="169"/>
                  </a:lnTo>
                  <a:lnTo>
                    <a:pt x="88" y="176"/>
                  </a:lnTo>
                  <a:lnTo>
                    <a:pt x="82" y="181"/>
                  </a:lnTo>
                  <a:lnTo>
                    <a:pt x="74" y="185"/>
                  </a:lnTo>
                  <a:lnTo>
                    <a:pt x="67" y="190"/>
                  </a:lnTo>
                  <a:lnTo>
                    <a:pt x="58" y="194"/>
                  </a:lnTo>
                  <a:lnTo>
                    <a:pt x="48" y="199"/>
                  </a:lnTo>
                  <a:lnTo>
                    <a:pt x="39" y="203"/>
                  </a:lnTo>
                  <a:lnTo>
                    <a:pt x="39" y="203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125"/>
            <p:cNvSpPr/>
            <p:nvPr/>
          </p:nvSpPr>
          <p:spPr bwMode="auto">
            <a:xfrm>
              <a:off x="5153026" y="3381375"/>
              <a:ext cx="80963" cy="100013"/>
            </a:xfrm>
            <a:custGeom>
              <a:avLst/>
              <a:gdLst>
                <a:gd name="T0" fmla="*/ 10 w 51"/>
                <a:gd name="T1" fmla="*/ 0 h 63"/>
                <a:gd name="T2" fmla="*/ 13 w 51"/>
                <a:gd name="T3" fmla="*/ 0 h 63"/>
                <a:gd name="T4" fmla="*/ 15 w 51"/>
                <a:gd name="T5" fmla="*/ 0 h 63"/>
                <a:gd name="T6" fmla="*/ 19 w 51"/>
                <a:gd name="T7" fmla="*/ 1 h 63"/>
                <a:gd name="T8" fmla="*/ 23 w 51"/>
                <a:gd name="T9" fmla="*/ 3 h 63"/>
                <a:gd name="T10" fmla="*/ 26 w 51"/>
                <a:gd name="T11" fmla="*/ 5 h 63"/>
                <a:gd name="T12" fmla="*/ 29 w 51"/>
                <a:gd name="T13" fmla="*/ 6 h 63"/>
                <a:gd name="T14" fmla="*/ 36 w 51"/>
                <a:gd name="T15" fmla="*/ 13 h 63"/>
                <a:gd name="T16" fmla="*/ 41 w 51"/>
                <a:gd name="T17" fmla="*/ 19 h 63"/>
                <a:gd name="T18" fmla="*/ 46 w 51"/>
                <a:gd name="T19" fmla="*/ 25 h 63"/>
                <a:gd name="T20" fmla="*/ 49 w 51"/>
                <a:gd name="T21" fmla="*/ 31 h 63"/>
                <a:gd name="T22" fmla="*/ 51 w 51"/>
                <a:gd name="T23" fmla="*/ 36 h 63"/>
                <a:gd name="T24" fmla="*/ 51 w 51"/>
                <a:gd name="T25" fmla="*/ 41 h 63"/>
                <a:gd name="T26" fmla="*/ 50 w 51"/>
                <a:gd name="T27" fmla="*/ 46 h 63"/>
                <a:gd name="T28" fmla="*/ 49 w 51"/>
                <a:gd name="T29" fmla="*/ 50 h 63"/>
                <a:gd name="T30" fmla="*/ 46 w 51"/>
                <a:gd name="T31" fmla="*/ 54 h 63"/>
                <a:gd name="T32" fmla="*/ 45 w 51"/>
                <a:gd name="T33" fmla="*/ 56 h 63"/>
                <a:gd name="T34" fmla="*/ 43 w 51"/>
                <a:gd name="T35" fmla="*/ 57 h 63"/>
                <a:gd name="T36" fmla="*/ 41 w 51"/>
                <a:gd name="T37" fmla="*/ 60 h 63"/>
                <a:gd name="T38" fmla="*/ 40 w 51"/>
                <a:gd name="T39" fmla="*/ 61 h 63"/>
                <a:gd name="T40" fmla="*/ 38 w 51"/>
                <a:gd name="T41" fmla="*/ 62 h 63"/>
                <a:gd name="T42" fmla="*/ 36 w 51"/>
                <a:gd name="T43" fmla="*/ 62 h 63"/>
                <a:gd name="T44" fmla="*/ 34 w 51"/>
                <a:gd name="T45" fmla="*/ 63 h 63"/>
                <a:gd name="T46" fmla="*/ 33 w 51"/>
                <a:gd name="T47" fmla="*/ 62 h 63"/>
                <a:gd name="T48" fmla="*/ 30 w 51"/>
                <a:gd name="T49" fmla="*/ 61 h 63"/>
                <a:gd name="T50" fmla="*/ 28 w 51"/>
                <a:gd name="T51" fmla="*/ 58 h 63"/>
                <a:gd name="T52" fmla="*/ 25 w 51"/>
                <a:gd name="T53" fmla="*/ 56 h 63"/>
                <a:gd name="T54" fmla="*/ 23 w 51"/>
                <a:gd name="T55" fmla="*/ 51 h 63"/>
                <a:gd name="T56" fmla="*/ 20 w 51"/>
                <a:gd name="T57" fmla="*/ 46 h 63"/>
                <a:gd name="T58" fmla="*/ 18 w 51"/>
                <a:gd name="T59" fmla="*/ 41 h 63"/>
                <a:gd name="T60" fmla="*/ 15 w 51"/>
                <a:gd name="T61" fmla="*/ 34 h 63"/>
                <a:gd name="T62" fmla="*/ 12 w 51"/>
                <a:gd name="T63" fmla="*/ 27 h 63"/>
                <a:gd name="T64" fmla="*/ 8 w 51"/>
                <a:gd name="T65" fmla="*/ 22 h 63"/>
                <a:gd name="T66" fmla="*/ 5 w 51"/>
                <a:gd name="T67" fmla="*/ 18 h 63"/>
                <a:gd name="T68" fmla="*/ 4 w 51"/>
                <a:gd name="T69" fmla="*/ 13 h 63"/>
                <a:gd name="T70" fmla="*/ 2 w 51"/>
                <a:gd name="T71" fmla="*/ 9 h 63"/>
                <a:gd name="T72" fmla="*/ 2 w 51"/>
                <a:gd name="T73" fmla="*/ 6 h 63"/>
                <a:gd name="T74" fmla="*/ 0 w 51"/>
                <a:gd name="T75" fmla="*/ 4 h 63"/>
                <a:gd name="T76" fmla="*/ 0 w 51"/>
                <a:gd name="T77" fmla="*/ 3 h 63"/>
                <a:gd name="T78" fmla="*/ 0 w 51"/>
                <a:gd name="T79" fmla="*/ 1 h 63"/>
                <a:gd name="T80" fmla="*/ 2 w 51"/>
                <a:gd name="T81" fmla="*/ 0 h 63"/>
                <a:gd name="T82" fmla="*/ 3 w 51"/>
                <a:gd name="T83" fmla="*/ 0 h 63"/>
                <a:gd name="T84" fmla="*/ 4 w 51"/>
                <a:gd name="T85" fmla="*/ 0 h 63"/>
                <a:gd name="T86" fmla="*/ 5 w 51"/>
                <a:gd name="T87" fmla="*/ 0 h 63"/>
                <a:gd name="T88" fmla="*/ 8 w 51"/>
                <a:gd name="T89" fmla="*/ 0 h 63"/>
                <a:gd name="T90" fmla="*/ 10 w 51"/>
                <a:gd name="T91" fmla="*/ 0 h 63"/>
                <a:gd name="T92" fmla="*/ 10 w 51"/>
                <a:gd name="T9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1" h="63">
                  <a:moveTo>
                    <a:pt x="10" y="0"/>
                  </a:moveTo>
                  <a:lnTo>
                    <a:pt x="13" y="0"/>
                  </a:lnTo>
                  <a:lnTo>
                    <a:pt x="15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9" y="6"/>
                  </a:lnTo>
                  <a:lnTo>
                    <a:pt x="36" y="13"/>
                  </a:lnTo>
                  <a:lnTo>
                    <a:pt x="41" y="19"/>
                  </a:lnTo>
                  <a:lnTo>
                    <a:pt x="46" y="25"/>
                  </a:lnTo>
                  <a:lnTo>
                    <a:pt x="49" y="31"/>
                  </a:lnTo>
                  <a:lnTo>
                    <a:pt x="51" y="36"/>
                  </a:lnTo>
                  <a:lnTo>
                    <a:pt x="51" y="41"/>
                  </a:lnTo>
                  <a:lnTo>
                    <a:pt x="50" y="46"/>
                  </a:lnTo>
                  <a:lnTo>
                    <a:pt x="49" y="50"/>
                  </a:lnTo>
                  <a:lnTo>
                    <a:pt x="46" y="54"/>
                  </a:lnTo>
                  <a:lnTo>
                    <a:pt x="45" y="56"/>
                  </a:lnTo>
                  <a:lnTo>
                    <a:pt x="43" y="57"/>
                  </a:lnTo>
                  <a:lnTo>
                    <a:pt x="41" y="60"/>
                  </a:lnTo>
                  <a:lnTo>
                    <a:pt x="40" y="61"/>
                  </a:lnTo>
                  <a:lnTo>
                    <a:pt x="38" y="62"/>
                  </a:lnTo>
                  <a:lnTo>
                    <a:pt x="36" y="62"/>
                  </a:lnTo>
                  <a:lnTo>
                    <a:pt x="34" y="63"/>
                  </a:lnTo>
                  <a:lnTo>
                    <a:pt x="33" y="62"/>
                  </a:lnTo>
                  <a:lnTo>
                    <a:pt x="30" y="61"/>
                  </a:lnTo>
                  <a:lnTo>
                    <a:pt x="28" y="58"/>
                  </a:lnTo>
                  <a:lnTo>
                    <a:pt x="25" y="56"/>
                  </a:lnTo>
                  <a:lnTo>
                    <a:pt x="23" y="51"/>
                  </a:lnTo>
                  <a:lnTo>
                    <a:pt x="20" y="46"/>
                  </a:lnTo>
                  <a:lnTo>
                    <a:pt x="18" y="41"/>
                  </a:lnTo>
                  <a:lnTo>
                    <a:pt x="15" y="34"/>
                  </a:lnTo>
                  <a:lnTo>
                    <a:pt x="12" y="27"/>
                  </a:lnTo>
                  <a:lnTo>
                    <a:pt x="8" y="22"/>
                  </a:lnTo>
                  <a:lnTo>
                    <a:pt x="5" y="18"/>
                  </a:lnTo>
                  <a:lnTo>
                    <a:pt x="4" y="13"/>
                  </a:lnTo>
                  <a:lnTo>
                    <a:pt x="2" y="9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126"/>
            <p:cNvSpPr/>
            <p:nvPr/>
          </p:nvSpPr>
          <p:spPr bwMode="auto">
            <a:xfrm>
              <a:off x="4803776" y="3286125"/>
              <a:ext cx="317500" cy="119063"/>
            </a:xfrm>
            <a:custGeom>
              <a:avLst/>
              <a:gdLst>
                <a:gd name="T0" fmla="*/ 158 w 200"/>
                <a:gd name="T1" fmla="*/ 2 h 75"/>
                <a:gd name="T2" fmla="*/ 166 w 200"/>
                <a:gd name="T3" fmla="*/ 0 h 75"/>
                <a:gd name="T4" fmla="*/ 173 w 200"/>
                <a:gd name="T5" fmla="*/ 0 h 75"/>
                <a:gd name="T6" fmla="*/ 186 w 200"/>
                <a:gd name="T7" fmla="*/ 2 h 75"/>
                <a:gd name="T8" fmla="*/ 193 w 200"/>
                <a:gd name="T9" fmla="*/ 5 h 75"/>
                <a:gd name="T10" fmla="*/ 197 w 200"/>
                <a:gd name="T11" fmla="*/ 9 h 75"/>
                <a:gd name="T12" fmla="*/ 199 w 200"/>
                <a:gd name="T13" fmla="*/ 13 h 75"/>
                <a:gd name="T14" fmla="*/ 200 w 200"/>
                <a:gd name="T15" fmla="*/ 17 h 75"/>
                <a:gd name="T16" fmla="*/ 199 w 200"/>
                <a:gd name="T17" fmla="*/ 19 h 75"/>
                <a:gd name="T18" fmla="*/ 193 w 200"/>
                <a:gd name="T19" fmla="*/ 23 h 75"/>
                <a:gd name="T20" fmla="*/ 183 w 200"/>
                <a:gd name="T21" fmla="*/ 27 h 75"/>
                <a:gd name="T22" fmla="*/ 169 w 200"/>
                <a:gd name="T23" fmla="*/ 30 h 75"/>
                <a:gd name="T24" fmla="*/ 135 w 200"/>
                <a:gd name="T25" fmla="*/ 40 h 75"/>
                <a:gd name="T26" fmla="*/ 99 w 200"/>
                <a:gd name="T27" fmla="*/ 50 h 75"/>
                <a:gd name="T28" fmla="*/ 80 w 200"/>
                <a:gd name="T29" fmla="*/ 55 h 75"/>
                <a:gd name="T30" fmla="*/ 66 w 200"/>
                <a:gd name="T31" fmla="*/ 61 h 75"/>
                <a:gd name="T32" fmla="*/ 56 w 200"/>
                <a:gd name="T33" fmla="*/ 65 h 75"/>
                <a:gd name="T34" fmla="*/ 50 w 200"/>
                <a:gd name="T35" fmla="*/ 70 h 75"/>
                <a:gd name="T36" fmla="*/ 41 w 200"/>
                <a:gd name="T37" fmla="*/ 74 h 75"/>
                <a:gd name="T38" fmla="*/ 35 w 200"/>
                <a:gd name="T39" fmla="*/ 75 h 75"/>
                <a:gd name="T40" fmla="*/ 30 w 200"/>
                <a:gd name="T41" fmla="*/ 75 h 75"/>
                <a:gd name="T42" fmla="*/ 25 w 200"/>
                <a:gd name="T43" fmla="*/ 74 h 75"/>
                <a:gd name="T44" fmla="*/ 19 w 200"/>
                <a:gd name="T45" fmla="*/ 73 h 75"/>
                <a:gd name="T46" fmla="*/ 14 w 200"/>
                <a:gd name="T47" fmla="*/ 69 h 75"/>
                <a:gd name="T48" fmla="*/ 5 w 200"/>
                <a:gd name="T49" fmla="*/ 63 h 75"/>
                <a:gd name="T50" fmla="*/ 2 w 200"/>
                <a:gd name="T51" fmla="*/ 58 h 75"/>
                <a:gd name="T52" fmla="*/ 0 w 200"/>
                <a:gd name="T53" fmla="*/ 54 h 75"/>
                <a:gd name="T54" fmla="*/ 3 w 200"/>
                <a:gd name="T55" fmla="*/ 51 h 75"/>
                <a:gd name="T56" fmla="*/ 10 w 200"/>
                <a:gd name="T57" fmla="*/ 50 h 75"/>
                <a:gd name="T58" fmla="*/ 15 w 200"/>
                <a:gd name="T59" fmla="*/ 49 h 75"/>
                <a:gd name="T60" fmla="*/ 20 w 200"/>
                <a:gd name="T61" fmla="*/ 48 h 75"/>
                <a:gd name="T62" fmla="*/ 28 w 200"/>
                <a:gd name="T63" fmla="*/ 45 h 75"/>
                <a:gd name="T64" fmla="*/ 36 w 200"/>
                <a:gd name="T65" fmla="*/ 43 h 75"/>
                <a:gd name="T66" fmla="*/ 46 w 200"/>
                <a:gd name="T67" fmla="*/ 40 h 75"/>
                <a:gd name="T68" fmla="*/ 58 w 200"/>
                <a:gd name="T69" fmla="*/ 37 h 75"/>
                <a:gd name="T70" fmla="*/ 70 w 200"/>
                <a:gd name="T71" fmla="*/ 33 h 75"/>
                <a:gd name="T72" fmla="*/ 84 w 200"/>
                <a:gd name="T73" fmla="*/ 28 h 75"/>
                <a:gd name="T74" fmla="*/ 109 w 200"/>
                <a:gd name="T75" fmla="*/ 19 h 75"/>
                <a:gd name="T76" fmla="*/ 125 w 200"/>
                <a:gd name="T77" fmla="*/ 14 h 75"/>
                <a:gd name="T78" fmla="*/ 133 w 200"/>
                <a:gd name="T79" fmla="*/ 10 h 75"/>
                <a:gd name="T80" fmla="*/ 141 w 200"/>
                <a:gd name="T81" fmla="*/ 8 h 75"/>
                <a:gd name="T82" fmla="*/ 147 w 200"/>
                <a:gd name="T83" fmla="*/ 5 h 75"/>
                <a:gd name="T84" fmla="*/ 152 w 200"/>
                <a:gd name="T85" fmla="*/ 4 h 75"/>
                <a:gd name="T86" fmla="*/ 154 w 200"/>
                <a:gd name="T87" fmla="*/ 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0" h="75">
                  <a:moveTo>
                    <a:pt x="154" y="4"/>
                  </a:moveTo>
                  <a:lnTo>
                    <a:pt x="158" y="2"/>
                  </a:lnTo>
                  <a:lnTo>
                    <a:pt x="162" y="2"/>
                  </a:lnTo>
                  <a:lnTo>
                    <a:pt x="166" y="0"/>
                  </a:lnTo>
                  <a:lnTo>
                    <a:pt x="169" y="0"/>
                  </a:lnTo>
                  <a:lnTo>
                    <a:pt x="173" y="0"/>
                  </a:lnTo>
                  <a:lnTo>
                    <a:pt x="177" y="0"/>
                  </a:lnTo>
                  <a:lnTo>
                    <a:pt x="186" y="2"/>
                  </a:lnTo>
                  <a:lnTo>
                    <a:pt x="189" y="3"/>
                  </a:lnTo>
                  <a:lnTo>
                    <a:pt x="193" y="5"/>
                  </a:lnTo>
                  <a:lnTo>
                    <a:pt x="195" y="7"/>
                  </a:lnTo>
                  <a:lnTo>
                    <a:pt x="197" y="9"/>
                  </a:lnTo>
                  <a:lnTo>
                    <a:pt x="198" y="10"/>
                  </a:lnTo>
                  <a:lnTo>
                    <a:pt x="199" y="13"/>
                  </a:lnTo>
                  <a:lnTo>
                    <a:pt x="200" y="14"/>
                  </a:lnTo>
                  <a:lnTo>
                    <a:pt x="200" y="17"/>
                  </a:lnTo>
                  <a:lnTo>
                    <a:pt x="200" y="18"/>
                  </a:lnTo>
                  <a:lnTo>
                    <a:pt x="199" y="19"/>
                  </a:lnTo>
                  <a:lnTo>
                    <a:pt x="197" y="22"/>
                  </a:lnTo>
                  <a:lnTo>
                    <a:pt x="193" y="23"/>
                  </a:lnTo>
                  <a:lnTo>
                    <a:pt x="188" y="25"/>
                  </a:lnTo>
                  <a:lnTo>
                    <a:pt x="183" y="27"/>
                  </a:lnTo>
                  <a:lnTo>
                    <a:pt x="177" y="29"/>
                  </a:lnTo>
                  <a:lnTo>
                    <a:pt x="169" y="30"/>
                  </a:lnTo>
                  <a:lnTo>
                    <a:pt x="152" y="35"/>
                  </a:lnTo>
                  <a:lnTo>
                    <a:pt x="135" y="40"/>
                  </a:lnTo>
                  <a:lnTo>
                    <a:pt x="116" y="45"/>
                  </a:lnTo>
                  <a:lnTo>
                    <a:pt x="99" y="50"/>
                  </a:lnTo>
                  <a:lnTo>
                    <a:pt x="89" y="53"/>
                  </a:lnTo>
                  <a:lnTo>
                    <a:pt x="80" y="55"/>
                  </a:lnTo>
                  <a:lnTo>
                    <a:pt x="72" y="58"/>
                  </a:lnTo>
                  <a:lnTo>
                    <a:pt x="66" y="61"/>
                  </a:lnTo>
                  <a:lnTo>
                    <a:pt x="61" y="63"/>
                  </a:lnTo>
                  <a:lnTo>
                    <a:pt x="56" y="65"/>
                  </a:lnTo>
                  <a:lnTo>
                    <a:pt x="53" y="68"/>
                  </a:lnTo>
                  <a:lnTo>
                    <a:pt x="50" y="70"/>
                  </a:lnTo>
                  <a:lnTo>
                    <a:pt x="44" y="73"/>
                  </a:lnTo>
                  <a:lnTo>
                    <a:pt x="41" y="74"/>
                  </a:lnTo>
                  <a:lnTo>
                    <a:pt x="39" y="75"/>
                  </a:lnTo>
                  <a:lnTo>
                    <a:pt x="35" y="75"/>
                  </a:lnTo>
                  <a:lnTo>
                    <a:pt x="33" y="75"/>
                  </a:lnTo>
                  <a:lnTo>
                    <a:pt x="30" y="75"/>
                  </a:lnTo>
                  <a:lnTo>
                    <a:pt x="28" y="74"/>
                  </a:lnTo>
                  <a:lnTo>
                    <a:pt x="25" y="74"/>
                  </a:lnTo>
                  <a:lnTo>
                    <a:pt x="22" y="74"/>
                  </a:lnTo>
                  <a:lnTo>
                    <a:pt x="19" y="73"/>
                  </a:lnTo>
                  <a:lnTo>
                    <a:pt x="17" y="71"/>
                  </a:lnTo>
                  <a:lnTo>
                    <a:pt x="14" y="69"/>
                  </a:lnTo>
                  <a:lnTo>
                    <a:pt x="12" y="68"/>
                  </a:lnTo>
                  <a:lnTo>
                    <a:pt x="5" y="63"/>
                  </a:lnTo>
                  <a:lnTo>
                    <a:pt x="3" y="60"/>
                  </a:lnTo>
                  <a:lnTo>
                    <a:pt x="2" y="58"/>
                  </a:lnTo>
                  <a:lnTo>
                    <a:pt x="0" y="56"/>
                  </a:lnTo>
                  <a:lnTo>
                    <a:pt x="0" y="54"/>
                  </a:lnTo>
                  <a:lnTo>
                    <a:pt x="2" y="53"/>
                  </a:lnTo>
                  <a:lnTo>
                    <a:pt x="3" y="51"/>
                  </a:lnTo>
                  <a:lnTo>
                    <a:pt x="7" y="51"/>
                  </a:lnTo>
                  <a:lnTo>
                    <a:pt x="10" y="50"/>
                  </a:lnTo>
                  <a:lnTo>
                    <a:pt x="13" y="49"/>
                  </a:lnTo>
                  <a:lnTo>
                    <a:pt x="15" y="49"/>
                  </a:lnTo>
                  <a:lnTo>
                    <a:pt x="18" y="48"/>
                  </a:lnTo>
                  <a:lnTo>
                    <a:pt x="20" y="48"/>
                  </a:lnTo>
                  <a:lnTo>
                    <a:pt x="24" y="46"/>
                  </a:lnTo>
                  <a:lnTo>
                    <a:pt x="28" y="45"/>
                  </a:lnTo>
                  <a:lnTo>
                    <a:pt x="31" y="44"/>
                  </a:lnTo>
                  <a:lnTo>
                    <a:pt x="36" y="43"/>
                  </a:lnTo>
                  <a:lnTo>
                    <a:pt x="41" y="41"/>
                  </a:lnTo>
                  <a:lnTo>
                    <a:pt x="46" y="40"/>
                  </a:lnTo>
                  <a:lnTo>
                    <a:pt x="51" y="38"/>
                  </a:lnTo>
                  <a:lnTo>
                    <a:pt x="58" y="37"/>
                  </a:lnTo>
                  <a:lnTo>
                    <a:pt x="64" y="34"/>
                  </a:lnTo>
                  <a:lnTo>
                    <a:pt x="70" y="33"/>
                  </a:lnTo>
                  <a:lnTo>
                    <a:pt x="76" y="30"/>
                  </a:lnTo>
                  <a:lnTo>
                    <a:pt x="84" y="28"/>
                  </a:lnTo>
                  <a:lnTo>
                    <a:pt x="96" y="24"/>
                  </a:lnTo>
                  <a:lnTo>
                    <a:pt x="109" y="19"/>
                  </a:lnTo>
                  <a:lnTo>
                    <a:pt x="120" y="15"/>
                  </a:lnTo>
                  <a:lnTo>
                    <a:pt x="125" y="14"/>
                  </a:lnTo>
                  <a:lnTo>
                    <a:pt x="128" y="13"/>
                  </a:lnTo>
                  <a:lnTo>
                    <a:pt x="133" y="10"/>
                  </a:lnTo>
                  <a:lnTo>
                    <a:pt x="137" y="9"/>
                  </a:lnTo>
                  <a:lnTo>
                    <a:pt x="141" y="8"/>
                  </a:lnTo>
                  <a:lnTo>
                    <a:pt x="145" y="7"/>
                  </a:lnTo>
                  <a:lnTo>
                    <a:pt x="147" y="5"/>
                  </a:lnTo>
                  <a:lnTo>
                    <a:pt x="150" y="5"/>
                  </a:lnTo>
                  <a:lnTo>
                    <a:pt x="152" y="4"/>
                  </a:lnTo>
                  <a:lnTo>
                    <a:pt x="154" y="4"/>
                  </a:lnTo>
                  <a:lnTo>
                    <a:pt x="154" y="4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127"/>
            <p:cNvSpPr/>
            <p:nvPr/>
          </p:nvSpPr>
          <p:spPr bwMode="auto">
            <a:xfrm>
              <a:off x="4922838" y="3201988"/>
              <a:ext cx="733425" cy="600075"/>
            </a:xfrm>
            <a:custGeom>
              <a:avLst/>
              <a:gdLst>
                <a:gd name="T0" fmla="*/ 446 w 462"/>
                <a:gd name="T1" fmla="*/ 287 h 378"/>
                <a:gd name="T2" fmla="*/ 457 w 462"/>
                <a:gd name="T3" fmla="*/ 312 h 378"/>
                <a:gd name="T4" fmla="*/ 462 w 462"/>
                <a:gd name="T5" fmla="*/ 323 h 378"/>
                <a:gd name="T6" fmla="*/ 457 w 462"/>
                <a:gd name="T7" fmla="*/ 337 h 378"/>
                <a:gd name="T8" fmla="*/ 435 w 462"/>
                <a:gd name="T9" fmla="*/ 353 h 378"/>
                <a:gd name="T10" fmla="*/ 394 w 462"/>
                <a:gd name="T11" fmla="*/ 365 h 378"/>
                <a:gd name="T12" fmla="*/ 337 w 462"/>
                <a:gd name="T13" fmla="*/ 374 h 378"/>
                <a:gd name="T14" fmla="*/ 283 w 462"/>
                <a:gd name="T15" fmla="*/ 376 h 378"/>
                <a:gd name="T16" fmla="*/ 230 w 462"/>
                <a:gd name="T17" fmla="*/ 376 h 378"/>
                <a:gd name="T18" fmla="*/ 176 w 462"/>
                <a:gd name="T19" fmla="*/ 374 h 378"/>
                <a:gd name="T20" fmla="*/ 130 w 462"/>
                <a:gd name="T21" fmla="*/ 368 h 378"/>
                <a:gd name="T22" fmla="*/ 91 w 462"/>
                <a:gd name="T23" fmla="*/ 355 h 378"/>
                <a:gd name="T24" fmla="*/ 60 w 462"/>
                <a:gd name="T25" fmla="*/ 335 h 378"/>
                <a:gd name="T26" fmla="*/ 35 w 462"/>
                <a:gd name="T27" fmla="*/ 309 h 378"/>
                <a:gd name="T28" fmla="*/ 25 w 462"/>
                <a:gd name="T29" fmla="*/ 288 h 378"/>
                <a:gd name="T30" fmla="*/ 19 w 462"/>
                <a:gd name="T31" fmla="*/ 258 h 378"/>
                <a:gd name="T32" fmla="*/ 15 w 462"/>
                <a:gd name="T33" fmla="*/ 216 h 378"/>
                <a:gd name="T34" fmla="*/ 14 w 462"/>
                <a:gd name="T35" fmla="*/ 163 h 378"/>
                <a:gd name="T36" fmla="*/ 14 w 462"/>
                <a:gd name="T37" fmla="*/ 103 h 378"/>
                <a:gd name="T38" fmla="*/ 12 w 462"/>
                <a:gd name="T39" fmla="*/ 58 h 378"/>
                <a:gd name="T40" fmla="*/ 10 w 462"/>
                <a:gd name="T41" fmla="*/ 30 h 378"/>
                <a:gd name="T42" fmla="*/ 7 w 462"/>
                <a:gd name="T43" fmla="*/ 15 h 378"/>
                <a:gd name="T44" fmla="*/ 1 w 462"/>
                <a:gd name="T45" fmla="*/ 8 h 378"/>
                <a:gd name="T46" fmla="*/ 1 w 462"/>
                <a:gd name="T47" fmla="*/ 1 h 378"/>
                <a:gd name="T48" fmla="*/ 9 w 462"/>
                <a:gd name="T49" fmla="*/ 0 h 378"/>
                <a:gd name="T50" fmla="*/ 26 w 462"/>
                <a:gd name="T51" fmla="*/ 4 h 378"/>
                <a:gd name="T52" fmla="*/ 42 w 462"/>
                <a:gd name="T53" fmla="*/ 12 h 378"/>
                <a:gd name="T54" fmla="*/ 50 w 462"/>
                <a:gd name="T55" fmla="*/ 21 h 378"/>
                <a:gd name="T56" fmla="*/ 48 w 462"/>
                <a:gd name="T57" fmla="*/ 39 h 378"/>
                <a:gd name="T58" fmla="*/ 45 w 462"/>
                <a:gd name="T59" fmla="*/ 75 h 378"/>
                <a:gd name="T60" fmla="*/ 40 w 462"/>
                <a:gd name="T61" fmla="*/ 171 h 378"/>
                <a:gd name="T62" fmla="*/ 42 w 462"/>
                <a:gd name="T63" fmla="*/ 216 h 378"/>
                <a:gd name="T64" fmla="*/ 47 w 462"/>
                <a:gd name="T65" fmla="*/ 253 h 378"/>
                <a:gd name="T66" fmla="*/ 56 w 462"/>
                <a:gd name="T67" fmla="*/ 283 h 378"/>
                <a:gd name="T68" fmla="*/ 75 w 462"/>
                <a:gd name="T69" fmla="*/ 307 h 378"/>
                <a:gd name="T70" fmla="*/ 101 w 462"/>
                <a:gd name="T71" fmla="*/ 323 h 378"/>
                <a:gd name="T72" fmla="*/ 135 w 462"/>
                <a:gd name="T73" fmla="*/ 334 h 378"/>
                <a:gd name="T74" fmla="*/ 179 w 462"/>
                <a:gd name="T75" fmla="*/ 340 h 378"/>
                <a:gd name="T76" fmla="*/ 231 w 462"/>
                <a:gd name="T77" fmla="*/ 340 h 378"/>
                <a:gd name="T78" fmla="*/ 279 w 462"/>
                <a:gd name="T79" fmla="*/ 337 h 378"/>
                <a:gd name="T80" fmla="*/ 320 w 462"/>
                <a:gd name="T81" fmla="*/ 334 h 378"/>
                <a:gd name="T82" fmla="*/ 369 w 462"/>
                <a:gd name="T83" fmla="*/ 326 h 378"/>
                <a:gd name="T84" fmla="*/ 396 w 462"/>
                <a:gd name="T85" fmla="*/ 313 h 378"/>
                <a:gd name="T86" fmla="*/ 414 w 462"/>
                <a:gd name="T87" fmla="*/ 285 h 378"/>
                <a:gd name="T88" fmla="*/ 420 w 462"/>
                <a:gd name="T89" fmla="*/ 252 h 378"/>
                <a:gd name="T90" fmla="*/ 422 w 462"/>
                <a:gd name="T91" fmla="*/ 235 h 378"/>
                <a:gd name="T92" fmla="*/ 425 w 462"/>
                <a:gd name="T93" fmla="*/ 224 h 378"/>
                <a:gd name="T94" fmla="*/ 427 w 462"/>
                <a:gd name="T95" fmla="*/ 217 h 378"/>
                <a:gd name="T96" fmla="*/ 429 w 462"/>
                <a:gd name="T97" fmla="*/ 217 h 378"/>
                <a:gd name="T98" fmla="*/ 431 w 462"/>
                <a:gd name="T99" fmla="*/ 224 h 378"/>
                <a:gd name="T100" fmla="*/ 434 w 462"/>
                <a:gd name="T101" fmla="*/ 234 h 378"/>
                <a:gd name="T102" fmla="*/ 436 w 462"/>
                <a:gd name="T103" fmla="*/ 251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62" h="378">
                  <a:moveTo>
                    <a:pt x="437" y="261"/>
                  </a:moveTo>
                  <a:lnTo>
                    <a:pt x="440" y="271"/>
                  </a:lnTo>
                  <a:lnTo>
                    <a:pt x="443" y="280"/>
                  </a:lnTo>
                  <a:lnTo>
                    <a:pt x="446" y="287"/>
                  </a:lnTo>
                  <a:lnTo>
                    <a:pt x="448" y="294"/>
                  </a:lnTo>
                  <a:lnTo>
                    <a:pt x="451" y="302"/>
                  </a:lnTo>
                  <a:lnTo>
                    <a:pt x="455" y="307"/>
                  </a:lnTo>
                  <a:lnTo>
                    <a:pt x="457" y="312"/>
                  </a:lnTo>
                  <a:lnTo>
                    <a:pt x="460" y="317"/>
                  </a:lnTo>
                  <a:lnTo>
                    <a:pt x="461" y="319"/>
                  </a:lnTo>
                  <a:lnTo>
                    <a:pt x="462" y="321"/>
                  </a:lnTo>
                  <a:lnTo>
                    <a:pt x="462" y="323"/>
                  </a:lnTo>
                  <a:lnTo>
                    <a:pt x="462" y="326"/>
                  </a:lnTo>
                  <a:lnTo>
                    <a:pt x="462" y="329"/>
                  </a:lnTo>
                  <a:lnTo>
                    <a:pt x="460" y="333"/>
                  </a:lnTo>
                  <a:lnTo>
                    <a:pt x="457" y="337"/>
                  </a:lnTo>
                  <a:lnTo>
                    <a:pt x="453" y="340"/>
                  </a:lnTo>
                  <a:lnTo>
                    <a:pt x="448" y="344"/>
                  </a:lnTo>
                  <a:lnTo>
                    <a:pt x="442" y="348"/>
                  </a:lnTo>
                  <a:lnTo>
                    <a:pt x="435" y="353"/>
                  </a:lnTo>
                  <a:lnTo>
                    <a:pt x="426" y="357"/>
                  </a:lnTo>
                  <a:lnTo>
                    <a:pt x="416" y="360"/>
                  </a:lnTo>
                  <a:lnTo>
                    <a:pt x="406" y="363"/>
                  </a:lnTo>
                  <a:lnTo>
                    <a:pt x="394" y="365"/>
                  </a:lnTo>
                  <a:lnTo>
                    <a:pt x="381" y="368"/>
                  </a:lnTo>
                  <a:lnTo>
                    <a:pt x="368" y="370"/>
                  </a:lnTo>
                  <a:lnTo>
                    <a:pt x="353" y="373"/>
                  </a:lnTo>
                  <a:lnTo>
                    <a:pt x="337" y="374"/>
                  </a:lnTo>
                  <a:lnTo>
                    <a:pt x="323" y="374"/>
                  </a:lnTo>
                  <a:lnTo>
                    <a:pt x="309" y="375"/>
                  </a:lnTo>
                  <a:lnTo>
                    <a:pt x="296" y="375"/>
                  </a:lnTo>
                  <a:lnTo>
                    <a:pt x="283" y="376"/>
                  </a:lnTo>
                  <a:lnTo>
                    <a:pt x="272" y="376"/>
                  </a:lnTo>
                  <a:lnTo>
                    <a:pt x="261" y="378"/>
                  </a:lnTo>
                  <a:lnTo>
                    <a:pt x="250" y="378"/>
                  </a:lnTo>
                  <a:lnTo>
                    <a:pt x="230" y="376"/>
                  </a:lnTo>
                  <a:lnTo>
                    <a:pt x="209" y="375"/>
                  </a:lnTo>
                  <a:lnTo>
                    <a:pt x="199" y="375"/>
                  </a:lnTo>
                  <a:lnTo>
                    <a:pt x="188" y="374"/>
                  </a:lnTo>
                  <a:lnTo>
                    <a:pt x="176" y="374"/>
                  </a:lnTo>
                  <a:lnTo>
                    <a:pt x="165" y="373"/>
                  </a:lnTo>
                  <a:lnTo>
                    <a:pt x="153" y="372"/>
                  </a:lnTo>
                  <a:lnTo>
                    <a:pt x="142" y="370"/>
                  </a:lnTo>
                  <a:lnTo>
                    <a:pt x="130" y="368"/>
                  </a:lnTo>
                  <a:lnTo>
                    <a:pt x="119" y="365"/>
                  </a:lnTo>
                  <a:lnTo>
                    <a:pt x="109" y="363"/>
                  </a:lnTo>
                  <a:lnTo>
                    <a:pt x="99" y="359"/>
                  </a:lnTo>
                  <a:lnTo>
                    <a:pt x="91" y="355"/>
                  </a:lnTo>
                  <a:lnTo>
                    <a:pt x="82" y="350"/>
                  </a:lnTo>
                  <a:lnTo>
                    <a:pt x="73" y="345"/>
                  </a:lnTo>
                  <a:lnTo>
                    <a:pt x="66" y="340"/>
                  </a:lnTo>
                  <a:lnTo>
                    <a:pt x="60" y="335"/>
                  </a:lnTo>
                  <a:lnTo>
                    <a:pt x="52" y="331"/>
                  </a:lnTo>
                  <a:lnTo>
                    <a:pt x="46" y="324"/>
                  </a:lnTo>
                  <a:lnTo>
                    <a:pt x="41" y="317"/>
                  </a:lnTo>
                  <a:lnTo>
                    <a:pt x="35" y="309"/>
                  </a:lnTo>
                  <a:lnTo>
                    <a:pt x="31" y="302"/>
                  </a:lnTo>
                  <a:lnTo>
                    <a:pt x="29" y="298"/>
                  </a:lnTo>
                  <a:lnTo>
                    <a:pt x="26" y="293"/>
                  </a:lnTo>
                  <a:lnTo>
                    <a:pt x="25" y="288"/>
                  </a:lnTo>
                  <a:lnTo>
                    <a:pt x="22" y="282"/>
                  </a:lnTo>
                  <a:lnTo>
                    <a:pt x="21" y="275"/>
                  </a:lnTo>
                  <a:lnTo>
                    <a:pt x="20" y="267"/>
                  </a:lnTo>
                  <a:lnTo>
                    <a:pt x="19" y="258"/>
                  </a:lnTo>
                  <a:lnTo>
                    <a:pt x="17" y="249"/>
                  </a:lnTo>
                  <a:lnTo>
                    <a:pt x="16" y="239"/>
                  </a:lnTo>
                  <a:lnTo>
                    <a:pt x="16" y="229"/>
                  </a:lnTo>
                  <a:lnTo>
                    <a:pt x="15" y="216"/>
                  </a:lnTo>
                  <a:lnTo>
                    <a:pt x="15" y="204"/>
                  </a:lnTo>
                  <a:lnTo>
                    <a:pt x="14" y="191"/>
                  </a:lnTo>
                  <a:lnTo>
                    <a:pt x="14" y="176"/>
                  </a:lnTo>
                  <a:lnTo>
                    <a:pt x="14" y="163"/>
                  </a:lnTo>
                  <a:lnTo>
                    <a:pt x="14" y="147"/>
                  </a:lnTo>
                  <a:lnTo>
                    <a:pt x="14" y="132"/>
                  </a:lnTo>
                  <a:lnTo>
                    <a:pt x="14" y="117"/>
                  </a:lnTo>
                  <a:lnTo>
                    <a:pt x="14" y="103"/>
                  </a:lnTo>
                  <a:lnTo>
                    <a:pt x="14" y="91"/>
                  </a:lnTo>
                  <a:lnTo>
                    <a:pt x="12" y="80"/>
                  </a:lnTo>
                  <a:lnTo>
                    <a:pt x="12" y="68"/>
                  </a:lnTo>
                  <a:lnTo>
                    <a:pt x="12" y="58"/>
                  </a:lnTo>
                  <a:lnTo>
                    <a:pt x="11" y="50"/>
                  </a:lnTo>
                  <a:lnTo>
                    <a:pt x="11" y="42"/>
                  </a:lnTo>
                  <a:lnTo>
                    <a:pt x="11" y="35"/>
                  </a:lnTo>
                  <a:lnTo>
                    <a:pt x="10" y="30"/>
                  </a:lnTo>
                  <a:lnTo>
                    <a:pt x="10" y="25"/>
                  </a:lnTo>
                  <a:lnTo>
                    <a:pt x="9" y="20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1" y="3"/>
                  </a:lnTo>
                  <a:lnTo>
                    <a:pt x="26" y="4"/>
                  </a:lnTo>
                  <a:lnTo>
                    <a:pt x="31" y="6"/>
                  </a:lnTo>
                  <a:lnTo>
                    <a:pt x="35" y="9"/>
                  </a:lnTo>
                  <a:lnTo>
                    <a:pt x="40" y="11"/>
                  </a:lnTo>
                  <a:lnTo>
                    <a:pt x="42" y="12"/>
                  </a:lnTo>
                  <a:lnTo>
                    <a:pt x="45" y="15"/>
                  </a:lnTo>
                  <a:lnTo>
                    <a:pt x="47" y="17"/>
                  </a:lnTo>
                  <a:lnTo>
                    <a:pt x="48" y="19"/>
                  </a:lnTo>
                  <a:lnTo>
                    <a:pt x="50" y="21"/>
                  </a:lnTo>
                  <a:lnTo>
                    <a:pt x="50" y="24"/>
                  </a:lnTo>
                  <a:lnTo>
                    <a:pt x="50" y="27"/>
                  </a:lnTo>
                  <a:lnTo>
                    <a:pt x="50" y="34"/>
                  </a:lnTo>
                  <a:lnTo>
                    <a:pt x="48" y="39"/>
                  </a:lnTo>
                  <a:lnTo>
                    <a:pt x="47" y="46"/>
                  </a:lnTo>
                  <a:lnTo>
                    <a:pt x="47" y="55"/>
                  </a:lnTo>
                  <a:lnTo>
                    <a:pt x="46" y="63"/>
                  </a:lnTo>
                  <a:lnTo>
                    <a:pt x="45" y="75"/>
                  </a:lnTo>
                  <a:lnTo>
                    <a:pt x="43" y="98"/>
                  </a:lnTo>
                  <a:lnTo>
                    <a:pt x="42" y="122"/>
                  </a:lnTo>
                  <a:lnTo>
                    <a:pt x="41" y="145"/>
                  </a:lnTo>
                  <a:lnTo>
                    <a:pt x="40" y="171"/>
                  </a:lnTo>
                  <a:lnTo>
                    <a:pt x="40" y="184"/>
                  </a:lnTo>
                  <a:lnTo>
                    <a:pt x="41" y="195"/>
                  </a:lnTo>
                  <a:lnTo>
                    <a:pt x="41" y="206"/>
                  </a:lnTo>
                  <a:lnTo>
                    <a:pt x="42" y="216"/>
                  </a:lnTo>
                  <a:lnTo>
                    <a:pt x="43" y="226"/>
                  </a:lnTo>
                  <a:lnTo>
                    <a:pt x="45" y="236"/>
                  </a:lnTo>
                  <a:lnTo>
                    <a:pt x="46" y="245"/>
                  </a:lnTo>
                  <a:lnTo>
                    <a:pt x="47" y="253"/>
                  </a:lnTo>
                  <a:lnTo>
                    <a:pt x="48" y="261"/>
                  </a:lnTo>
                  <a:lnTo>
                    <a:pt x="51" y="270"/>
                  </a:lnTo>
                  <a:lnTo>
                    <a:pt x="53" y="277"/>
                  </a:lnTo>
                  <a:lnTo>
                    <a:pt x="56" y="283"/>
                  </a:lnTo>
                  <a:lnTo>
                    <a:pt x="60" y="291"/>
                  </a:lnTo>
                  <a:lnTo>
                    <a:pt x="65" y="297"/>
                  </a:lnTo>
                  <a:lnTo>
                    <a:pt x="70" y="302"/>
                  </a:lnTo>
                  <a:lnTo>
                    <a:pt x="75" y="307"/>
                  </a:lnTo>
                  <a:lnTo>
                    <a:pt x="79" y="312"/>
                  </a:lnTo>
                  <a:lnTo>
                    <a:pt x="86" y="316"/>
                  </a:lnTo>
                  <a:lnTo>
                    <a:pt x="93" y="319"/>
                  </a:lnTo>
                  <a:lnTo>
                    <a:pt x="101" y="323"/>
                  </a:lnTo>
                  <a:lnTo>
                    <a:pt x="108" y="327"/>
                  </a:lnTo>
                  <a:lnTo>
                    <a:pt x="117" y="329"/>
                  </a:lnTo>
                  <a:lnTo>
                    <a:pt x="125" y="332"/>
                  </a:lnTo>
                  <a:lnTo>
                    <a:pt x="135" y="334"/>
                  </a:lnTo>
                  <a:lnTo>
                    <a:pt x="145" y="337"/>
                  </a:lnTo>
                  <a:lnTo>
                    <a:pt x="157" y="338"/>
                  </a:lnTo>
                  <a:lnTo>
                    <a:pt x="168" y="339"/>
                  </a:lnTo>
                  <a:lnTo>
                    <a:pt x="179" y="340"/>
                  </a:lnTo>
                  <a:lnTo>
                    <a:pt x="191" y="342"/>
                  </a:lnTo>
                  <a:lnTo>
                    <a:pt x="204" y="342"/>
                  </a:lnTo>
                  <a:lnTo>
                    <a:pt x="217" y="342"/>
                  </a:lnTo>
                  <a:lnTo>
                    <a:pt x="231" y="340"/>
                  </a:lnTo>
                  <a:lnTo>
                    <a:pt x="243" y="340"/>
                  </a:lnTo>
                  <a:lnTo>
                    <a:pt x="257" y="339"/>
                  </a:lnTo>
                  <a:lnTo>
                    <a:pt x="268" y="338"/>
                  </a:lnTo>
                  <a:lnTo>
                    <a:pt x="279" y="337"/>
                  </a:lnTo>
                  <a:lnTo>
                    <a:pt x="291" y="337"/>
                  </a:lnTo>
                  <a:lnTo>
                    <a:pt x="302" y="335"/>
                  </a:lnTo>
                  <a:lnTo>
                    <a:pt x="312" y="334"/>
                  </a:lnTo>
                  <a:lnTo>
                    <a:pt x="320" y="334"/>
                  </a:lnTo>
                  <a:lnTo>
                    <a:pt x="337" y="332"/>
                  </a:lnTo>
                  <a:lnTo>
                    <a:pt x="353" y="329"/>
                  </a:lnTo>
                  <a:lnTo>
                    <a:pt x="361" y="328"/>
                  </a:lnTo>
                  <a:lnTo>
                    <a:pt x="369" y="326"/>
                  </a:lnTo>
                  <a:lnTo>
                    <a:pt x="376" y="324"/>
                  </a:lnTo>
                  <a:lnTo>
                    <a:pt x="384" y="322"/>
                  </a:lnTo>
                  <a:lnTo>
                    <a:pt x="390" y="318"/>
                  </a:lnTo>
                  <a:lnTo>
                    <a:pt x="396" y="313"/>
                  </a:lnTo>
                  <a:lnTo>
                    <a:pt x="401" y="308"/>
                  </a:lnTo>
                  <a:lnTo>
                    <a:pt x="406" y="302"/>
                  </a:lnTo>
                  <a:lnTo>
                    <a:pt x="410" y="293"/>
                  </a:lnTo>
                  <a:lnTo>
                    <a:pt x="414" y="285"/>
                  </a:lnTo>
                  <a:lnTo>
                    <a:pt x="416" y="275"/>
                  </a:lnTo>
                  <a:lnTo>
                    <a:pt x="419" y="263"/>
                  </a:lnTo>
                  <a:lnTo>
                    <a:pt x="419" y="257"/>
                  </a:lnTo>
                  <a:lnTo>
                    <a:pt x="420" y="252"/>
                  </a:lnTo>
                  <a:lnTo>
                    <a:pt x="421" y="247"/>
                  </a:lnTo>
                  <a:lnTo>
                    <a:pt x="421" y="242"/>
                  </a:lnTo>
                  <a:lnTo>
                    <a:pt x="422" y="239"/>
                  </a:lnTo>
                  <a:lnTo>
                    <a:pt x="422" y="235"/>
                  </a:lnTo>
                  <a:lnTo>
                    <a:pt x="424" y="231"/>
                  </a:lnTo>
                  <a:lnTo>
                    <a:pt x="424" y="229"/>
                  </a:lnTo>
                  <a:lnTo>
                    <a:pt x="425" y="226"/>
                  </a:lnTo>
                  <a:lnTo>
                    <a:pt x="425" y="224"/>
                  </a:lnTo>
                  <a:lnTo>
                    <a:pt x="426" y="221"/>
                  </a:lnTo>
                  <a:lnTo>
                    <a:pt x="426" y="220"/>
                  </a:lnTo>
                  <a:lnTo>
                    <a:pt x="426" y="219"/>
                  </a:lnTo>
                  <a:lnTo>
                    <a:pt x="427" y="217"/>
                  </a:lnTo>
                  <a:lnTo>
                    <a:pt x="427" y="217"/>
                  </a:lnTo>
                  <a:lnTo>
                    <a:pt x="427" y="217"/>
                  </a:lnTo>
                  <a:lnTo>
                    <a:pt x="429" y="217"/>
                  </a:lnTo>
                  <a:lnTo>
                    <a:pt x="429" y="217"/>
                  </a:lnTo>
                  <a:lnTo>
                    <a:pt x="430" y="219"/>
                  </a:lnTo>
                  <a:lnTo>
                    <a:pt x="430" y="220"/>
                  </a:lnTo>
                  <a:lnTo>
                    <a:pt x="430" y="221"/>
                  </a:lnTo>
                  <a:lnTo>
                    <a:pt x="431" y="224"/>
                  </a:lnTo>
                  <a:lnTo>
                    <a:pt x="431" y="225"/>
                  </a:lnTo>
                  <a:lnTo>
                    <a:pt x="432" y="229"/>
                  </a:lnTo>
                  <a:lnTo>
                    <a:pt x="432" y="231"/>
                  </a:lnTo>
                  <a:lnTo>
                    <a:pt x="434" y="234"/>
                  </a:lnTo>
                  <a:lnTo>
                    <a:pt x="434" y="237"/>
                  </a:lnTo>
                  <a:lnTo>
                    <a:pt x="435" y="241"/>
                  </a:lnTo>
                  <a:lnTo>
                    <a:pt x="435" y="246"/>
                  </a:lnTo>
                  <a:lnTo>
                    <a:pt x="436" y="251"/>
                  </a:lnTo>
                  <a:lnTo>
                    <a:pt x="437" y="256"/>
                  </a:lnTo>
                  <a:lnTo>
                    <a:pt x="437" y="261"/>
                  </a:lnTo>
                  <a:lnTo>
                    <a:pt x="437" y="261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128"/>
            <p:cNvSpPr/>
            <p:nvPr/>
          </p:nvSpPr>
          <p:spPr bwMode="auto">
            <a:xfrm>
              <a:off x="5173663" y="3106738"/>
              <a:ext cx="88900" cy="85725"/>
            </a:xfrm>
            <a:custGeom>
              <a:avLst/>
              <a:gdLst>
                <a:gd name="T0" fmla="*/ 0 w 56"/>
                <a:gd name="T1" fmla="*/ 5 h 54"/>
                <a:gd name="T2" fmla="*/ 1 w 56"/>
                <a:gd name="T3" fmla="*/ 4 h 54"/>
                <a:gd name="T4" fmla="*/ 5 w 56"/>
                <a:gd name="T5" fmla="*/ 2 h 54"/>
                <a:gd name="T6" fmla="*/ 8 w 56"/>
                <a:gd name="T7" fmla="*/ 0 h 54"/>
                <a:gd name="T8" fmla="*/ 13 w 56"/>
                <a:gd name="T9" fmla="*/ 0 h 54"/>
                <a:gd name="T10" fmla="*/ 20 w 56"/>
                <a:gd name="T11" fmla="*/ 3 h 54"/>
                <a:gd name="T12" fmla="*/ 27 w 56"/>
                <a:gd name="T13" fmla="*/ 4 h 54"/>
                <a:gd name="T14" fmla="*/ 31 w 56"/>
                <a:gd name="T15" fmla="*/ 7 h 54"/>
                <a:gd name="T16" fmla="*/ 35 w 56"/>
                <a:gd name="T17" fmla="*/ 8 h 54"/>
                <a:gd name="T18" fmla="*/ 38 w 56"/>
                <a:gd name="T19" fmla="*/ 10 h 54"/>
                <a:gd name="T20" fmla="*/ 43 w 56"/>
                <a:gd name="T21" fmla="*/ 13 h 54"/>
                <a:gd name="T22" fmla="*/ 47 w 56"/>
                <a:gd name="T23" fmla="*/ 15 h 54"/>
                <a:gd name="T24" fmla="*/ 51 w 56"/>
                <a:gd name="T25" fmla="*/ 19 h 54"/>
                <a:gd name="T26" fmla="*/ 53 w 56"/>
                <a:gd name="T27" fmla="*/ 22 h 54"/>
                <a:gd name="T28" fmla="*/ 54 w 56"/>
                <a:gd name="T29" fmla="*/ 25 h 54"/>
                <a:gd name="T30" fmla="*/ 56 w 56"/>
                <a:gd name="T31" fmla="*/ 29 h 54"/>
                <a:gd name="T32" fmla="*/ 56 w 56"/>
                <a:gd name="T33" fmla="*/ 31 h 54"/>
                <a:gd name="T34" fmla="*/ 56 w 56"/>
                <a:gd name="T35" fmla="*/ 35 h 54"/>
                <a:gd name="T36" fmla="*/ 56 w 56"/>
                <a:gd name="T37" fmla="*/ 39 h 54"/>
                <a:gd name="T38" fmla="*/ 54 w 56"/>
                <a:gd name="T39" fmla="*/ 43 h 54"/>
                <a:gd name="T40" fmla="*/ 53 w 56"/>
                <a:gd name="T41" fmla="*/ 45 h 54"/>
                <a:gd name="T42" fmla="*/ 52 w 56"/>
                <a:gd name="T43" fmla="*/ 48 h 54"/>
                <a:gd name="T44" fmla="*/ 51 w 56"/>
                <a:gd name="T45" fmla="*/ 50 h 54"/>
                <a:gd name="T46" fmla="*/ 49 w 56"/>
                <a:gd name="T47" fmla="*/ 51 h 54"/>
                <a:gd name="T48" fmla="*/ 48 w 56"/>
                <a:gd name="T49" fmla="*/ 53 h 54"/>
                <a:gd name="T50" fmla="*/ 47 w 56"/>
                <a:gd name="T51" fmla="*/ 54 h 54"/>
                <a:gd name="T52" fmla="*/ 46 w 56"/>
                <a:gd name="T53" fmla="*/ 54 h 54"/>
                <a:gd name="T54" fmla="*/ 44 w 56"/>
                <a:gd name="T55" fmla="*/ 54 h 54"/>
                <a:gd name="T56" fmla="*/ 43 w 56"/>
                <a:gd name="T57" fmla="*/ 53 h 54"/>
                <a:gd name="T58" fmla="*/ 41 w 56"/>
                <a:gd name="T59" fmla="*/ 51 h 54"/>
                <a:gd name="T60" fmla="*/ 38 w 56"/>
                <a:gd name="T61" fmla="*/ 50 h 54"/>
                <a:gd name="T62" fmla="*/ 37 w 56"/>
                <a:gd name="T63" fmla="*/ 49 h 54"/>
                <a:gd name="T64" fmla="*/ 33 w 56"/>
                <a:gd name="T65" fmla="*/ 46 h 54"/>
                <a:gd name="T66" fmla="*/ 28 w 56"/>
                <a:gd name="T67" fmla="*/ 41 h 54"/>
                <a:gd name="T68" fmla="*/ 22 w 56"/>
                <a:gd name="T69" fmla="*/ 36 h 54"/>
                <a:gd name="T70" fmla="*/ 16 w 56"/>
                <a:gd name="T71" fmla="*/ 30 h 54"/>
                <a:gd name="T72" fmla="*/ 11 w 56"/>
                <a:gd name="T73" fmla="*/ 23 h 54"/>
                <a:gd name="T74" fmla="*/ 7 w 56"/>
                <a:gd name="T75" fmla="*/ 18 h 54"/>
                <a:gd name="T76" fmla="*/ 5 w 56"/>
                <a:gd name="T77" fmla="*/ 15 h 54"/>
                <a:gd name="T78" fmla="*/ 3 w 56"/>
                <a:gd name="T79" fmla="*/ 13 h 54"/>
                <a:gd name="T80" fmla="*/ 2 w 56"/>
                <a:gd name="T81" fmla="*/ 12 h 54"/>
                <a:gd name="T82" fmla="*/ 1 w 56"/>
                <a:gd name="T83" fmla="*/ 9 h 54"/>
                <a:gd name="T84" fmla="*/ 0 w 56"/>
                <a:gd name="T85" fmla="*/ 8 h 54"/>
                <a:gd name="T86" fmla="*/ 0 w 56"/>
                <a:gd name="T87" fmla="*/ 5 h 54"/>
                <a:gd name="T88" fmla="*/ 0 w 56"/>
                <a:gd name="T89" fmla="*/ 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" h="54">
                  <a:moveTo>
                    <a:pt x="0" y="5"/>
                  </a:moveTo>
                  <a:lnTo>
                    <a:pt x="1" y="4"/>
                  </a:lnTo>
                  <a:lnTo>
                    <a:pt x="5" y="2"/>
                  </a:lnTo>
                  <a:lnTo>
                    <a:pt x="8" y="0"/>
                  </a:lnTo>
                  <a:lnTo>
                    <a:pt x="13" y="0"/>
                  </a:lnTo>
                  <a:lnTo>
                    <a:pt x="20" y="3"/>
                  </a:lnTo>
                  <a:lnTo>
                    <a:pt x="27" y="4"/>
                  </a:lnTo>
                  <a:lnTo>
                    <a:pt x="31" y="7"/>
                  </a:lnTo>
                  <a:lnTo>
                    <a:pt x="35" y="8"/>
                  </a:lnTo>
                  <a:lnTo>
                    <a:pt x="38" y="10"/>
                  </a:lnTo>
                  <a:lnTo>
                    <a:pt x="43" y="13"/>
                  </a:lnTo>
                  <a:lnTo>
                    <a:pt x="47" y="15"/>
                  </a:lnTo>
                  <a:lnTo>
                    <a:pt x="51" y="19"/>
                  </a:lnTo>
                  <a:lnTo>
                    <a:pt x="53" y="22"/>
                  </a:lnTo>
                  <a:lnTo>
                    <a:pt x="54" y="25"/>
                  </a:lnTo>
                  <a:lnTo>
                    <a:pt x="56" y="29"/>
                  </a:lnTo>
                  <a:lnTo>
                    <a:pt x="56" y="31"/>
                  </a:lnTo>
                  <a:lnTo>
                    <a:pt x="56" y="35"/>
                  </a:lnTo>
                  <a:lnTo>
                    <a:pt x="56" y="39"/>
                  </a:lnTo>
                  <a:lnTo>
                    <a:pt x="54" y="43"/>
                  </a:lnTo>
                  <a:lnTo>
                    <a:pt x="53" y="45"/>
                  </a:lnTo>
                  <a:lnTo>
                    <a:pt x="52" y="48"/>
                  </a:lnTo>
                  <a:lnTo>
                    <a:pt x="51" y="50"/>
                  </a:lnTo>
                  <a:lnTo>
                    <a:pt x="49" y="51"/>
                  </a:lnTo>
                  <a:lnTo>
                    <a:pt x="48" y="53"/>
                  </a:lnTo>
                  <a:lnTo>
                    <a:pt x="47" y="54"/>
                  </a:lnTo>
                  <a:lnTo>
                    <a:pt x="46" y="54"/>
                  </a:lnTo>
                  <a:lnTo>
                    <a:pt x="44" y="54"/>
                  </a:lnTo>
                  <a:lnTo>
                    <a:pt x="43" y="53"/>
                  </a:lnTo>
                  <a:lnTo>
                    <a:pt x="41" y="51"/>
                  </a:lnTo>
                  <a:lnTo>
                    <a:pt x="38" y="50"/>
                  </a:lnTo>
                  <a:lnTo>
                    <a:pt x="37" y="49"/>
                  </a:lnTo>
                  <a:lnTo>
                    <a:pt x="33" y="46"/>
                  </a:lnTo>
                  <a:lnTo>
                    <a:pt x="28" y="41"/>
                  </a:lnTo>
                  <a:lnTo>
                    <a:pt x="22" y="36"/>
                  </a:lnTo>
                  <a:lnTo>
                    <a:pt x="16" y="30"/>
                  </a:lnTo>
                  <a:lnTo>
                    <a:pt x="11" y="23"/>
                  </a:lnTo>
                  <a:lnTo>
                    <a:pt x="7" y="18"/>
                  </a:lnTo>
                  <a:lnTo>
                    <a:pt x="5" y="15"/>
                  </a:lnTo>
                  <a:lnTo>
                    <a:pt x="3" y="13"/>
                  </a:lnTo>
                  <a:lnTo>
                    <a:pt x="2" y="12"/>
                  </a:lnTo>
                  <a:lnTo>
                    <a:pt x="1" y="9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5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129"/>
            <p:cNvSpPr/>
            <p:nvPr/>
          </p:nvSpPr>
          <p:spPr bwMode="auto">
            <a:xfrm>
              <a:off x="4692651" y="3443288"/>
              <a:ext cx="452438" cy="147638"/>
            </a:xfrm>
            <a:custGeom>
              <a:avLst/>
              <a:gdLst>
                <a:gd name="T0" fmla="*/ 140 w 285"/>
                <a:gd name="T1" fmla="*/ 58 h 93"/>
                <a:gd name="T2" fmla="*/ 123 w 285"/>
                <a:gd name="T3" fmla="*/ 64 h 93"/>
                <a:gd name="T4" fmla="*/ 108 w 285"/>
                <a:gd name="T5" fmla="*/ 69 h 93"/>
                <a:gd name="T6" fmla="*/ 94 w 285"/>
                <a:gd name="T7" fmla="*/ 74 h 93"/>
                <a:gd name="T8" fmla="*/ 83 w 285"/>
                <a:gd name="T9" fmla="*/ 78 h 93"/>
                <a:gd name="T10" fmla="*/ 74 w 285"/>
                <a:gd name="T11" fmla="*/ 80 h 93"/>
                <a:gd name="T12" fmla="*/ 68 w 285"/>
                <a:gd name="T13" fmla="*/ 83 h 93"/>
                <a:gd name="T14" fmla="*/ 63 w 285"/>
                <a:gd name="T15" fmla="*/ 84 h 93"/>
                <a:gd name="T16" fmla="*/ 56 w 285"/>
                <a:gd name="T17" fmla="*/ 88 h 93"/>
                <a:gd name="T18" fmla="*/ 44 w 285"/>
                <a:gd name="T19" fmla="*/ 92 h 93"/>
                <a:gd name="T20" fmla="*/ 36 w 285"/>
                <a:gd name="T21" fmla="*/ 93 h 93"/>
                <a:gd name="T22" fmla="*/ 29 w 285"/>
                <a:gd name="T23" fmla="*/ 93 h 93"/>
                <a:gd name="T24" fmla="*/ 23 w 285"/>
                <a:gd name="T25" fmla="*/ 90 h 93"/>
                <a:gd name="T26" fmla="*/ 17 w 285"/>
                <a:gd name="T27" fmla="*/ 87 h 93"/>
                <a:gd name="T28" fmla="*/ 11 w 285"/>
                <a:gd name="T29" fmla="*/ 83 h 93"/>
                <a:gd name="T30" fmla="*/ 6 w 285"/>
                <a:gd name="T31" fmla="*/ 79 h 93"/>
                <a:gd name="T32" fmla="*/ 2 w 285"/>
                <a:gd name="T33" fmla="*/ 75 h 93"/>
                <a:gd name="T34" fmla="*/ 0 w 285"/>
                <a:gd name="T35" fmla="*/ 73 h 93"/>
                <a:gd name="T36" fmla="*/ 1 w 285"/>
                <a:gd name="T37" fmla="*/ 70 h 93"/>
                <a:gd name="T38" fmla="*/ 2 w 285"/>
                <a:gd name="T39" fmla="*/ 70 h 93"/>
                <a:gd name="T40" fmla="*/ 5 w 285"/>
                <a:gd name="T41" fmla="*/ 69 h 93"/>
                <a:gd name="T42" fmla="*/ 10 w 285"/>
                <a:gd name="T43" fmla="*/ 68 h 93"/>
                <a:gd name="T44" fmla="*/ 15 w 285"/>
                <a:gd name="T45" fmla="*/ 67 h 93"/>
                <a:gd name="T46" fmla="*/ 21 w 285"/>
                <a:gd name="T47" fmla="*/ 64 h 93"/>
                <a:gd name="T48" fmla="*/ 32 w 285"/>
                <a:gd name="T49" fmla="*/ 60 h 93"/>
                <a:gd name="T50" fmla="*/ 46 w 285"/>
                <a:gd name="T51" fmla="*/ 57 h 93"/>
                <a:gd name="T52" fmla="*/ 62 w 285"/>
                <a:gd name="T53" fmla="*/ 52 h 93"/>
                <a:gd name="T54" fmla="*/ 82 w 285"/>
                <a:gd name="T55" fmla="*/ 46 h 93"/>
                <a:gd name="T56" fmla="*/ 105 w 285"/>
                <a:gd name="T57" fmla="*/ 39 h 93"/>
                <a:gd name="T58" fmla="*/ 131 w 285"/>
                <a:gd name="T59" fmla="*/ 31 h 93"/>
                <a:gd name="T60" fmla="*/ 157 w 285"/>
                <a:gd name="T61" fmla="*/ 23 h 93"/>
                <a:gd name="T62" fmla="*/ 181 w 285"/>
                <a:gd name="T63" fmla="*/ 17 h 93"/>
                <a:gd name="T64" fmla="*/ 201 w 285"/>
                <a:gd name="T65" fmla="*/ 11 h 93"/>
                <a:gd name="T66" fmla="*/ 217 w 285"/>
                <a:gd name="T67" fmla="*/ 7 h 93"/>
                <a:gd name="T68" fmla="*/ 231 w 285"/>
                <a:gd name="T69" fmla="*/ 3 h 93"/>
                <a:gd name="T70" fmla="*/ 242 w 285"/>
                <a:gd name="T71" fmla="*/ 1 h 93"/>
                <a:gd name="T72" fmla="*/ 249 w 285"/>
                <a:gd name="T73" fmla="*/ 0 h 93"/>
                <a:gd name="T74" fmla="*/ 253 w 285"/>
                <a:gd name="T75" fmla="*/ 0 h 93"/>
                <a:gd name="T76" fmla="*/ 264 w 285"/>
                <a:gd name="T77" fmla="*/ 0 h 93"/>
                <a:gd name="T78" fmla="*/ 275 w 285"/>
                <a:gd name="T79" fmla="*/ 2 h 93"/>
                <a:gd name="T80" fmla="*/ 280 w 285"/>
                <a:gd name="T81" fmla="*/ 5 h 93"/>
                <a:gd name="T82" fmla="*/ 283 w 285"/>
                <a:gd name="T83" fmla="*/ 7 h 93"/>
                <a:gd name="T84" fmla="*/ 284 w 285"/>
                <a:gd name="T85" fmla="*/ 10 h 93"/>
                <a:gd name="T86" fmla="*/ 285 w 285"/>
                <a:gd name="T87" fmla="*/ 13 h 93"/>
                <a:gd name="T88" fmla="*/ 282 w 285"/>
                <a:gd name="T89" fmla="*/ 16 h 93"/>
                <a:gd name="T90" fmla="*/ 274 w 285"/>
                <a:gd name="T91" fmla="*/ 18 h 93"/>
                <a:gd name="T92" fmla="*/ 263 w 285"/>
                <a:gd name="T93" fmla="*/ 22 h 93"/>
                <a:gd name="T94" fmla="*/ 252 w 285"/>
                <a:gd name="T95" fmla="*/ 24 h 93"/>
                <a:gd name="T96" fmla="*/ 243 w 285"/>
                <a:gd name="T97" fmla="*/ 27 h 93"/>
                <a:gd name="T98" fmla="*/ 233 w 285"/>
                <a:gd name="T99" fmla="*/ 29 h 93"/>
                <a:gd name="T100" fmla="*/ 221 w 285"/>
                <a:gd name="T101" fmla="*/ 33 h 93"/>
                <a:gd name="T102" fmla="*/ 207 w 285"/>
                <a:gd name="T103" fmla="*/ 37 h 93"/>
                <a:gd name="T104" fmla="*/ 192 w 285"/>
                <a:gd name="T105" fmla="*/ 42 h 93"/>
                <a:gd name="T106" fmla="*/ 176 w 285"/>
                <a:gd name="T107" fmla="*/ 47 h 93"/>
                <a:gd name="T108" fmla="*/ 159 w 285"/>
                <a:gd name="T109" fmla="*/ 52 h 93"/>
                <a:gd name="T110" fmla="*/ 149 w 285"/>
                <a:gd name="T111" fmla="*/ 56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85" h="93">
                  <a:moveTo>
                    <a:pt x="149" y="56"/>
                  </a:moveTo>
                  <a:lnTo>
                    <a:pt x="140" y="58"/>
                  </a:lnTo>
                  <a:lnTo>
                    <a:pt x="130" y="62"/>
                  </a:lnTo>
                  <a:lnTo>
                    <a:pt x="123" y="64"/>
                  </a:lnTo>
                  <a:lnTo>
                    <a:pt x="114" y="67"/>
                  </a:lnTo>
                  <a:lnTo>
                    <a:pt x="108" y="69"/>
                  </a:lnTo>
                  <a:lnTo>
                    <a:pt x="100" y="72"/>
                  </a:lnTo>
                  <a:lnTo>
                    <a:pt x="94" y="74"/>
                  </a:lnTo>
                  <a:lnTo>
                    <a:pt x="88" y="75"/>
                  </a:lnTo>
                  <a:lnTo>
                    <a:pt x="83" y="78"/>
                  </a:lnTo>
                  <a:lnTo>
                    <a:pt x="78" y="79"/>
                  </a:lnTo>
                  <a:lnTo>
                    <a:pt x="74" y="80"/>
                  </a:lnTo>
                  <a:lnTo>
                    <a:pt x="70" y="82"/>
                  </a:lnTo>
                  <a:lnTo>
                    <a:pt x="68" y="83"/>
                  </a:lnTo>
                  <a:lnTo>
                    <a:pt x="64" y="83"/>
                  </a:lnTo>
                  <a:lnTo>
                    <a:pt x="63" y="84"/>
                  </a:lnTo>
                  <a:lnTo>
                    <a:pt x="60" y="84"/>
                  </a:lnTo>
                  <a:lnTo>
                    <a:pt x="56" y="88"/>
                  </a:lnTo>
                  <a:lnTo>
                    <a:pt x="51" y="90"/>
                  </a:lnTo>
                  <a:lnTo>
                    <a:pt x="44" y="92"/>
                  </a:lnTo>
                  <a:lnTo>
                    <a:pt x="39" y="92"/>
                  </a:lnTo>
                  <a:lnTo>
                    <a:pt x="36" y="93"/>
                  </a:lnTo>
                  <a:lnTo>
                    <a:pt x="33" y="93"/>
                  </a:lnTo>
                  <a:lnTo>
                    <a:pt x="29" y="93"/>
                  </a:lnTo>
                  <a:lnTo>
                    <a:pt x="27" y="92"/>
                  </a:lnTo>
                  <a:lnTo>
                    <a:pt x="23" y="90"/>
                  </a:lnTo>
                  <a:lnTo>
                    <a:pt x="21" y="89"/>
                  </a:lnTo>
                  <a:lnTo>
                    <a:pt x="17" y="87"/>
                  </a:lnTo>
                  <a:lnTo>
                    <a:pt x="15" y="84"/>
                  </a:lnTo>
                  <a:lnTo>
                    <a:pt x="11" y="83"/>
                  </a:lnTo>
                  <a:lnTo>
                    <a:pt x="8" y="80"/>
                  </a:lnTo>
                  <a:lnTo>
                    <a:pt x="6" y="79"/>
                  </a:lnTo>
                  <a:lnTo>
                    <a:pt x="3" y="78"/>
                  </a:lnTo>
                  <a:lnTo>
                    <a:pt x="2" y="75"/>
                  </a:lnTo>
                  <a:lnTo>
                    <a:pt x="1" y="74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1" y="70"/>
                  </a:lnTo>
                  <a:lnTo>
                    <a:pt x="1" y="70"/>
                  </a:lnTo>
                  <a:lnTo>
                    <a:pt x="2" y="70"/>
                  </a:lnTo>
                  <a:lnTo>
                    <a:pt x="3" y="69"/>
                  </a:lnTo>
                  <a:lnTo>
                    <a:pt x="5" y="69"/>
                  </a:lnTo>
                  <a:lnTo>
                    <a:pt x="7" y="68"/>
                  </a:lnTo>
                  <a:lnTo>
                    <a:pt x="10" y="68"/>
                  </a:lnTo>
                  <a:lnTo>
                    <a:pt x="12" y="67"/>
                  </a:lnTo>
                  <a:lnTo>
                    <a:pt x="15" y="67"/>
                  </a:lnTo>
                  <a:lnTo>
                    <a:pt x="17" y="65"/>
                  </a:lnTo>
                  <a:lnTo>
                    <a:pt x="21" y="64"/>
                  </a:lnTo>
                  <a:lnTo>
                    <a:pt x="26" y="63"/>
                  </a:lnTo>
                  <a:lnTo>
                    <a:pt x="32" y="60"/>
                  </a:lnTo>
                  <a:lnTo>
                    <a:pt x="38" y="59"/>
                  </a:lnTo>
                  <a:lnTo>
                    <a:pt x="46" y="57"/>
                  </a:lnTo>
                  <a:lnTo>
                    <a:pt x="53" y="54"/>
                  </a:lnTo>
                  <a:lnTo>
                    <a:pt x="62" y="52"/>
                  </a:lnTo>
                  <a:lnTo>
                    <a:pt x="72" y="49"/>
                  </a:lnTo>
                  <a:lnTo>
                    <a:pt x="82" y="46"/>
                  </a:lnTo>
                  <a:lnTo>
                    <a:pt x="93" y="43"/>
                  </a:lnTo>
                  <a:lnTo>
                    <a:pt x="105" y="39"/>
                  </a:lnTo>
                  <a:lnTo>
                    <a:pt x="118" y="36"/>
                  </a:lnTo>
                  <a:lnTo>
                    <a:pt x="131" y="31"/>
                  </a:lnTo>
                  <a:lnTo>
                    <a:pt x="145" y="27"/>
                  </a:lnTo>
                  <a:lnTo>
                    <a:pt x="157" y="23"/>
                  </a:lnTo>
                  <a:lnTo>
                    <a:pt x="170" y="19"/>
                  </a:lnTo>
                  <a:lnTo>
                    <a:pt x="181" y="17"/>
                  </a:lnTo>
                  <a:lnTo>
                    <a:pt x="191" y="15"/>
                  </a:lnTo>
                  <a:lnTo>
                    <a:pt x="201" y="11"/>
                  </a:lnTo>
                  <a:lnTo>
                    <a:pt x="210" y="10"/>
                  </a:lnTo>
                  <a:lnTo>
                    <a:pt x="217" y="7"/>
                  </a:lnTo>
                  <a:lnTo>
                    <a:pt x="224" y="6"/>
                  </a:lnTo>
                  <a:lnTo>
                    <a:pt x="231" y="3"/>
                  </a:lnTo>
                  <a:lnTo>
                    <a:pt x="237" y="2"/>
                  </a:lnTo>
                  <a:lnTo>
                    <a:pt x="242" y="1"/>
                  </a:lnTo>
                  <a:lnTo>
                    <a:pt x="246" y="1"/>
                  </a:lnTo>
                  <a:lnTo>
                    <a:pt x="249" y="0"/>
                  </a:lnTo>
                  <a:lnTo>
                    <a:pt x="252" y="0"/>
                  </a:lnTo>
                  <a:lnTo>
                    <a:pt x="253" y="0"/>
                  </a:lnTo>
                  <a:lnTo>
                    <a:pt x="259" y="0"/>
                  </a:lnTo>
                  <a:lnTo>
                    <a:pt x="264" y="0"/>
                  </a:lnTo>
                  <a:lnTo>
                    <a:pt x="270" y="1"/>
                  </a:lnTo>
                  <a:lnTo>
                    <a:pt x="275" y="2"/>
                  </a:lnTo>
                  <a:lnTo>
                    <a:pt x="278" y="3"/>
                  </a:lnTo>
                  <a:lnTo>
                    <a:pt x="280" y="5"/>
                  </a:lnTo>
                  <a:lnTo>
                    <a:pt x="282" y="6"/>
                  </a:lnTo>
                  <a:lnTo>
                    <a:pt x="283" y="7"/>
                  </a:lnTo>
                  <a:lnTo>
                    <a:pt x="284" y="8"/>
                  </a:lnTo>
                  <a:lnTo>
                    <a:pt x="284" y="10"/>
                  </a:lnTo>
                  <a:lnTo>
                    <a:pt x="285" y="12"/>
                  </a:lnTo>
                  <a:lnTo>
                    <a:pt x="285" y="13"/>
                  </a:lnTo>
                  <a:lnTo>
                    <a:pt x="283" y="15"/>
                  </a:lnTo>
                  <a:lnTo>
                    <a:pt x="282" y="16"/>
                  </a:lnTo>
                  <a:lnTo>
                    <a:pt x="278" y="17"/>
                  </a:lnTo>
                  <a:lnTo>
                    <a:pt x="274" y="18"/>
                  </a:lnTo>
                  <a:lnTo>
                    <a:pt x="269" y="21"/>
                  </a:lnTo>
                  <a:lnTo>
                    <a:pt x="263" y="22"/>
                  </a:lnTo>
                  <a:lnTo>
                    <a:pt x="256" y="24"/>
                  </a:lnTo>
                  <a:lnTo>
                    <a:pt x="252" y="24"/>
                  </a:lnTo>
                  <a:lnTo>
                    <a:pt x="248" y="26"/>
                  </a:lnTo>
                  <a:lnTo>
                    <a:pt x="243" y="27"/>
                  </a:lnTo>
                  <a:lnTo>
                    <a:pt x="238" y="28"/>
                  </a:lnTo>
                  <a:lnTo>
                    <a:pt x="233" y="29"/>
                  </a:lnTo>
                  <a:lnTo>
                    <a:pt x="227" y="32"/>
                  </a:lnTo>
                  <a:lnTo>
                    <a:pt x="221" y="33"/>
                  </a:lnTo>
                  <a:lnTo>
                    <a:pt x="215" y="36"/>
                  </a:lnTo>
                  <a:lnTo>
                    <a:pt x="207" y="37"/>
                  </a:lnTo>
                  <a:lnTo>
                    <a:pt x="200" y="39"/>
                  </a:lnTo>
                  <a:lnTo>
                    <a:pt x="192" y="42"/>
                  </a:lnTo>
                  <a:lnTo>
                    <a:pt x="185" y="44"/>
                  </a:lnTo>
                  <a:lnTo>
                    <a:pt x="176" y="47"/>
                  </a:lnTo>
                  <a:lnTo>
                    <a:pt x="167" y="49"/>
                  </a:lnTo>
                  <a:lnTo>
                    <a:pt x="159" y="52"/>
                  </a:lnTo>
                  <a:lnTo>
                    <a:pt x="149" y="56"/>
                  </a:lnTo>
                  <a:lnTo>
                    <a:pt x="149" y="56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130"/>
            <p:cNvSpPr/>
            <p:nvPr/>
          </p:nvSpPr>
          <p:spPr bwMode="auto">
            <a:xfrm>
              <a:off x="5356226" y="3322638"/>
              <a:ext cx="106363" cy="109538"/>
            </a:xfrm>
            <a:custGeom>
              <a:avLst/>
              <a:gdLst>
                <a:gd name="T0" fmla="*/ 21 w 67"/>
                <a:gd name="T1" fmla="*/ 63 h 69"/>
                <a:gd name="T2" fmla="*/ 14 w 67"/>
                <a:gd name="T3" fmla="*/ 67 h 69"/>
                <a:gd name="T4" fmla="*/ 11 w 67"/>
                <a:gd name="T5" fmla="*/ 68 h 69"/>
                <a:gd name="T6" fmla="*/ 8 w 67"/>
                <a:gd name="T7" fmla="*/ 68 h 69"/>
                <a:gd name="T8" fmla="*/ 6 w 67"/>
                <a:gd name="T9" fmla="*/ 69 h 69"/>
                <a:gd name="T10" fmla="*/ 4 w 67"/>
                <a:gd name="T11" fmla="*/ 69 h 69"/>
                <a:gd name="T12" fmla="*/ 3 w 67"/>
                <a:gd name="T13" fmla="*/ 69 h 69"/>
                <a:gd name="T14" fmla="*/ 2 w 67"/>
                <a:gd name="T15" fmla="*/ 68 h 69"/>
                <a:gd name="T16" fmla="*/ 0 w 67"/>
                <a:gd name="T17" fmla="*/ 68 h 69"/>
                <a:gd name="T18" fmla="*/ 0 w 67"/>
                <a:gd name="T19" fmla="*/ 67 h 69"/>
                <a:gd name="T20" fmla="*/ 0 w 67"/>
                <a:gd name="T21" fmla="*/ 66 h 69"/>
                <a:gd name="T22" fmla="*/ 2 w 67"/>
                <a:gd name="T23" fmla="*/ 64 h 69"/>
                <a:gd name="T24" fmla="*/ 3 w 67"/>
                <a:gd name="T25" fmla="*/ 62 h 69"/>
                <a:gd name="T26" fmla="*/ 5 w 67"/>
                <a:gd name="T27" fmla="*/ 59 h 69"/>
                <a:gd name="T28" fmla="*/ 8 w 67"/>
                <a:gd name="T29" fmla="*/ 56 h 69"/>
                <a:gd name="T30" fmla="*/ 11 w 67"/>
                <a:gd name="T31" fmla="*/ 51 h 69"/>
                <a:gd name="T32" fmla="*/ 18 w 67"/>
                <a:gd name="T33" fmla="*/ 45 h 69"/>
                <a:gd name="T34" fmla="*/ 21 w 67"/>
                <a:gd name="T35" fmla="*/ 41 h 69"/>
                <a:gd name="T36" fmla="*/ 24 w 67"/>
                <a:gd name="T37" fmla="*/ 37 h 69"/>
                <a:gd name="T38" fmla="*/ 26 w 67"/>
                <a:gd name="T39" fmla="*/ 33 h 69"/>
                <a:gd name="T40" fmla="*/ 28 w 67"/>
                <a:gd name="T41" fmla="*/ 31 h 69"/>
                <a:gd name="T42" fmla="*/ 29 w 67"/>
                <a:gd name="T43" fmla="*/ 27 h 69"/>
                <a:gd name="T44" fmla="*/ 30 w 67"/>
                <a:gd name="T45" fmla="*/ 25 h 69"/>
                <a:gd name="T46" fmla="*/ 33 w 67"/>
                <a:gd name="T47" fmla="*/ 20 h 69"/>
                <a:gd name="T48" fmla="*/ 34 w 67"/>
                <a:gd name="T49" fmla="*/ 15 h 69"/>
                <a:gd name="T50" fmla="*/ 34 w 67"/>
                <a:gd name="T51" fmla="*/ 12 h 69"/>
                <a:gd name="T52" fmla="*/ 34 w 67"/>
                <a:gd name="T53" fmla="*/ 10 h 69"/>
                <a:gd name="T54" fmla="*/ 34 w 67"/>
                <a:gd name="T55" fmla="*/ 9 h 69"/>
                <a:gd name="T56" fmla="*/ 33 w 67"/>
                <a:gd name="T57" fmla="*/ 7 h 69"/>
                <a:gd name="T58" fmla="*/ 31 w 67"/>
                <a:gd name="T59" fmla="*/ 6 h 69"/>
                <a:gd name="T60" fmla="*/ 31 w 67"/>
                <a:gd name="T61" fmla="*/ 4 h 69"/>
                <a:gd name="T62" fmla="*/ 31 w 67"/>
                <a:gd name="T63" fmla="*/ 2 h 69"/>
                <a:gd name="T64" fmla="*/ 33 w 67"/>
                <a:gd name="T65" fmla="*/ 0 h 69"/>
                <a:gd name="T66" fmla="*/ 34 w 67"/>
                <a:gd name="T67" fmla="*/ 0 h 69"/>
                <a:gd name="T68" fmla="*/ 35 w 67"/>
                <a:gd name="T69" fmla="*/ 0 h 69"/>
                <a:gd name="T70" fmla="*/ 36 w 67"/>
                <a:gd name="T71" fmla="*/ 0 h 69"/>
                <a:gd name="T72" fmla="*/ 38 w 67"/>
                <a:gd name="T73" fmla="*/ 0 h 69"/>
                <a:gd name="T74" fmla="*/ 39 w 67"/>
                <a:gd name="T75" fmla="*/ 0 h 69"/>
                <a:gd name="T76" fmla="*/ 40 w 67"/>
                <a:gd name="T77" fmla="*/ 1 h 69"/>
                <a:gd name="T78" fmla="*/ 43 w 67"/>
                <a:gd name="T79" fmla="*/ 2 h 69"/>
                <a:gd name="T80" fmla="*/ 45 w 67"/>
                <a:gd name="T81" fmla="*/ 2 h 69"/>
                <a:gd name="T82" fmla="*/ 50 w 67"/>
                <a:gd name="T83" fmla="*/ 5 h 69"/>
                <a:gd name="T84" fmla="*/ 55 w 67"/>
                <a:gd name="T85" fmla="*/ 9 h 69"/>
                <a:gd name="T86" fmla="*/ 59 w 67"/>
                <a:gd name="T87" fmla="*/ 11 h 69"/>
                <a:gd name="T88" fmla="*/ 62 w 67"/>
                <a:gd name="T89" fmla="*/ 15 h 69"/>
                <a:gd name="T90" fmla="*/ 64 w 67"/>
                <a:gd name="T91" fmla="*/ 18 h 69"/>
                <a:gd name="T92" fmla="*/ 66 w 67"/>
                <a:gd name="T93" fmla="*/ 21 h 69"/>
                <a:gd name="T94" fmla="*/ 66 w 67"/>
                <a:gd name="T95" fmla="*/ 22 h 69"/>
                <a:gd name="T96" fmla="*/ 67 w 67"/>
                <a:gd name="T97" fmla="*/ 25 h 69"/>
                <a:gd name="T98" fmla="*/ 67 w 67"/>
                <a:gd name="T99" fmla="*/ 26 h 69"/>
                <a:gd name="T100" fmla="*/ 66 w 67"/>
                <a:gd name="T101" fmla="*/ 27 h 69"/>
                <a:gd name="T102" fmla="*/ 65 w 67"/>
                <a:gd name="T103" fmla="*/ 30 h 69"/>
                <a:gd name="T104" fmla="*/ 64 w 67"/>
                <a:gd name="T105" fmla="*/ 31 h 69"/>
                <a:gd name="T106" fmla="*/ 61 w 67"/>
                <a:gd name="T107" fmla="*/ 33 h 69"/>
                <a:gd name="T108" fmla="*/ 59 w 67"/>
                <a:gd name="T109" fmla="*/ 36 h 69"/>
                <a:gd name="T110" fmla="*/ 56 w 67"/>
                <a:gd name="T111" fmla="*/ 38 h 69"/>
                <a:gd name="T112" fmla="*/ 52 w 67"/>
                <a:gd name="T113" fmla="*/ 42 h 69"/>
                <a:gd name="T114" fmla="*/ 45 w 67"/>
                <a:gd name="T115" fmla="*/ 48 h 69"/>
                <a:gd name="T116" fmla="*/ 38 w 67"/>
                <a:gd name="T117" fmla="*/ 55 h 69"/>
                <a:gd name="T118" fmla="*/ 30 w 67"/>
                <a:gd name="T119" fmla="*/ 59 h 69"/>
                <a:gd name="T120" fmla="*/ 21 w 67"/>
                <a:gd name="T121" fmla="*/ 63 h 69"/>
                <a:gd name="T122" fmla="*/ 21 w 67"/>
                <a:gd name="T123" fmla="*/ 6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7" h="69">
                  <a:moveTo>
                    <a:pt x="21" y="63"/>
                  </a:moveTo>
                  <a:lnTo>
                    <a:pt x="14" y="67"/>
                  </a:lnTo>
                  <a:lnTo>
                    <a:pt x="11" y="68"/>
                  </a:lnTo>
                  <a:lnTo>
                    <a:pt x="8" y="68"/>
                  </a:lnTo>
                  <a:lnTo>
                    <a:pt x="6" y="69"/>
                  </a:lnTo>
                  <a:lnTo>
                    <a:pt x="4" y="69"/>
                  </a:lnTo>
                  <a:lnTo>
                    <a:pt x="3" y="69"/>
                  </a:lnTo>
                  <a:lnTo>
                    <a:pt x="2" y="68"/>
                  </a:lnTo>
                  <a:lnTo>
                    <a:pt x="0" y="68"/>
                  </a:lnTo>
                  <a:lnTo>
                    <a:pt x="0" y="67"/>
                  </a:lnTo>
                  <a:lnTo>
                    <a:pt x="0" y="66"/>
                  </a:lnTo>
                  <a:lnTo>
                    <a:pt x="2" y="64"/>
                  </a:lnTo>
                  <a:lnTo>
                    <a:pt x="3" y="62"/>
                  </a:lnTo>
                  <a:lnTo>
                    <a:pt x="5" y="59"/>
                  </a:lnTo>
                  <a:lnTo>
                    <a:pt x="8" y="56"/>
                  </a:lnTo>
                  <a:lnTo>
                    <a:pt x="11" y="51"/>
                  </a:lnTo>
                  <a:lnTo>
                    <a:pt x="18" y="45"/>
                  </a:lnTo>
                  <a:lnTo>
                    <a:pt x="21" y="41"/>
                  </a:lnTo>
                  <a:lnTo>
                    <a:pt x="24" y="37"/>
                  </a:lnTo>
                  <a:lnTo>
                    <a:pt x="26" y="33"/>
                  </a:lnTo>
                  <a:lnTo>
                    <a:pt x="28" y="31"/>
                  </a:lnTo>
                  <a:lnTo>
                    <a:pt x="29" y="27"/>
                  </a:lnTo>
                  <a:lnTo>
                    <a:pt x="30" y="25"/>
                  </a:lnTo>
                  <a:lnTo>
                    <a:pt x="33" y="20"/>
                  </a:lnTo>
                  <a:lnTo>
                    <a:pt x="34" y="15"/>
                  </a:lnTo>
                  <a:lnTo>
                    <a:pt x="34" y="12"/>
                  </a:lnTo>
                  <a:lnTo>
                    <a:pt x="34" y="10"/>
                  </a:lnTo>
                  <a:lnTo>
                    <a:pt x="34" y="9"/>
                  </a:lnTo>
                  <a:lnTo>
                    <a:pt x="33" y="7"/>
                  </a:lnTo>
                  <a:lnTo>
                    <a:pt x="31" y="6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40" y="1"/>
                  </a:lnTo>
                  <a:lnTo>
                    <a:pt x="43" y="2"/>
                  </a:lnTo>
                  <a:lnTo>
                    <a:pt x="45" y="2"/>
                  </a:lnTo>
                  <a:lnTo>
                    <a:pt x="50" y="5"/>
                  </a:lnTo>
                  <a:lnTo>
                    <a:pt x="55" y="9"/>
                  </a:lnTo>
                  <a:lnTo>
                    <a:pt x="59" y="11"/>
                  </a:lnTo>
                  <a:lnTo>
                    <a:pt x="62" y="15"/>
                  </a:lnTo>
                  <a:lnTo>
                    <a:pt x="64" y="18"/>
                  </a:lnTo>
                  <a:lnTo>
                    <a:pt x="66" y="21"/>
                  </a:lnTo>
                  <a:lnTo>
                    <a:pt x="66" y="22"/>
                  </a:lnTo>
                  <a:lnTo>
                    <a:pt x="67" y="25"/>
                  </a:lnTo>
                  <a:lnTo>
                    <a:pt x="67" y="26"/>
                  </a:lnTo>
                  <a:lnTo>
                    <a:pt x="66" y="27"/>
                  </a:lnTo>
                  <a:lnTo>
                    <a:pt x="65" y="30"/>
                  </a:lnTo>
                  <a:lnTo>
                    <a:pt x="64" y="31"/>
                  </a:lnTo>
                  <a:lnTo>
                    <a:pt x="61" y="33"/>
                  </a:lnTo>
                  <a:lnTo>
                    <a:pt x="59" y="36"/>
                  </a:lnTo>
                  <a:lnTo>
                    <a:pt x="56" y="38"/>
                  </a:lnTo>
                  <a:lnTo>
                    <a:pt x="52" y="42"/>
                  </a:lnTo>
                  <a:lnTo>
                    <a:pt x="45" y="48"/>
                  </a:lnTo>
                  <a:lnTo>
                    <a:pt x="38" y="55"/>
                  </a:lnTo>
                  <a:lnTo>
                    <a:pt x="30" y="59"/>
                  </a:lnTo>
                  <a:lnTo>
                    <a:pt x="21" y="63"/>
                  </a:lnTo>
                  <a:lnTo>
                    <a:pt x="21" y="63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131"/>
            <p:cNvSpPr/>
            <p:nvPr/>
          </p:nvSpPr>
          <p:spPr bwMode="auto">
            <a:xfrm>
              <a:off x="5311776" y="3481388"/>
              <a:ext cx="187325" cy="134938"/>
            </a:xfrm>
            <a:custGeom>
              <a:avLst/>
              <a:gdLst>
                <a:gd name="T0" fmla="*/ 0 w 118"/>
                <a:gd name="T1" fmla="*/ 0 h 85"/>
                <a:gd name="T2" fmla="*/ 15 w 118"/>
                <a:gd name="T3" fmla="*/ 3 h 85"/>
                <a:gd name="T4" fmla="*/ 30 w 118"/>
                <a:gd name="T5" fmla="*/ 5 h 85"/>
                <a:gd name="T6" fmla="*/ 42 w 118"/>
                <a:gd name="T7" fmla="*/ 8 h 85"/>
                <a:gd name="T8" fmla="*/ 53 w 118"/>
                <a:gd name="T9" fmla="*/ 12 h 85"/>
                <a:gd name="T10" fmla="*/ 64 w 118"/>
                <a:gd name="T11" fmla="*/ 14 h 85"/>
                <a:gd name="T12" fmla="*/ 74 w 118"/>
                <a:gd name="T13" fmla="*/ 18 h 85"/>
                <a:gd name="T14" fmla="*/ 83 w 118"/>
                <a:gd name="T15" fmla="*/ 23 h 85"/>
                <a:gd name="T16" fmla="*/ 90 w 118"/>
                <a:gd name="T17" fmla="*/ 27 h 85"/>
                <a:gd name="T18" fmla="*/ 97 w 118"/>
                <a:gd name="T19" fmla="*/ 32 h 85"/>
                <a:gd name="T20" fmla="*/ 102 w 118"/>
                <a:gd name="T21" fmla="*/ 36 h 85"/>
                <a:gd name="T22" fmla="*/ 107 w 118"/>
                <a:gd name="T23" fmla="*/ 41 h 85"/>
                <a:gd name="T24" fmla="*/ 110 w 118"/>
                <a:gd name="T25" fmla="*/ 46 h 85"/>
                <a:gd name="T26" fmla="*/ 113 w 118"/>
                <a:gd name="T27" fmla="*/ 51 h 85"/>
                <a:gd name="T28" fmla="*/ 115 w 118"/>
                <a:gd name="T29" fmla="*/ 56 h 85"/>
                <a:gd name="T30" fmla="*/ 116 w 118"/>
                <a:gd name="T31" fmla="*/ 61 h 85"/>
                <a:gd name="T32" fmla="*/ 118 w 118"/>
                <a:gd name="T33" fmla="*/ 65 h 85"/>
                <a:gd name="T34" fmla="*/ 116 w 118"/>
                <a:gd name="T35" fmla="*/ 70 h 85"/>
                <a:gd name="T36" fmla="*/ 115 w 118"/>
                <a:gd name="T37" fmla="*/ 74 h 85"/>
                <a:gd name="T38" fmla="*/ 114 w 118"/>
                <a:gd name="T39" fmla="*/ 76 h 85"/>
                <a:gd name="T40" fmla="*/ 114 w 118"/>
                <a:gd name="T41" fmla="*/ 80 h 85"/>
                <a:gd name="T42" fmla="*/ 113 w 118"/>
                <a:gd name="T43" fmla="*/ 82 h 85"/>
                <a:gd name="T44" fmla="*/ 112 w 118"/>
                <a:gd name="T45" fmla="*/ 84 h 85"/>
                <a:gd name="T46" fmla="*/ 110 w 118"/>
                <a:gd name="T47" fmla="*/ 85 h 85"/>
                <a:gd name="T48" fmla="*/ 110 w 118"/>
                <a:gd name="T49" fmla="*/ 85 h 85"/>
                <a:gd name="T50" fmla="*/ 109 w 118"/>
                <a:gd name="T51" fmla="*/ 85 h 85"/>
                <a:gd name="T52" fmla="*/ 107 w 118"/>
                <a:gd name="T53" fmla="*/ 84 h 85"/>
                <a:gd name="T54" fmla="*/ 104 w 118"/>
                <a:gd name="T55" fmla="*/ 82 h 85"/>
                <a:gd name="T56" fmla="*/ 100 w 118"/>
                <a:gd name="T57" fmla="*/ 80 h 85"/>
                <a:gd name="T58" fmla="*/ 95 w 118"/>
                <a:gd name="T59" fmla="*/ 77 h 85"/>
                <a:gd name="T60" fmla="*/ 90 w 118"/>
                <a:gd name="T61" fmla="*/ 74 h 85"/>
                <a:gd name="T62" fmla="*/ 85 w 118"/>
                <a:gd name="T63" fmla="*/ 70 h 85"/>
                <a:gd name="T64" fmla="*/ 78 w 118"/>
                <a:gd name="T65" fmla="*/ 65 h 85"/>
                <a:gd name="T66" fmla="*/ 72 w 118"/>
                <a:gd name="T67" fmla="*/ 60 h 85"/>
                <a:gd name="T68" fmla="*/ 63 w 118"/>
                <a:gd name="T69" fmla="*/ 54 h 85"/>
                <a:gd name="T70" fmla="*/ 54 w 118"/>
                <a:gd name="T71" fmla="*/ 48 h 85"/>
                <a:gd name="T72" fmla="*/ 46 w 118"/>
                <a:gd name="T73" fmla="*/ 41 h 85"/>
                <a:gd name="T74" fmla="*/ 34 w 118"/>
                <a:gd name="T75" fmla="*/ 34 h 85"/>
                <a:gd name="T76" fmla="*/ 25 w 118"/>
                <a:gd name="T77" fmla="*/ 25 h 85"/>
                <a:gd name="T78" fmla="*/ 12 w 118"/>
                <a:gd name="T79" fmla="*/ 17 h 85"/>
                <a:gd name="T80" fmla="*/ 0 w 118"/>
                <a:gd name="T81" fmla="*/ 7 h 85"/>
                <a:gd name="T82" fmla="*/ 0 w 118"/>
                <a:gd name="T83" fmla="*/ 0 h 85"/>
                <a:gd name="T84" fmla="*/ 0 w 118"/>
                <a:gd name="T8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8" h="85">
                  <a:moveTo>
                    <a:pt x="0" y="0"/>
                  </a:moveTo>
                  <a:lnTo>
                    <a:pt x="15" y="3"/>
                  </a:lnTo>
                  <a:lnTo>
                    <a:pt x="30" y="5"/>
                  </a:lnTo>
                  <a:lnTo>
                    <a:pt x="42" y="8"/>
                  </a:lnTo>
                  <a:lnTo>
                    <a:pt x="53" y="12"/>
                  </a:lnTo>
                  <a:lnTo>
                    <a:pt x="64" y="14"/>
                  </a:lnTo>
                  <a:lnTo>
                    <a:pt x="74" y="18"/>
                  </a:lnTo>
                  <a:lnTo>
                    <a:pt x="83" y="23"/>
                  </a:lnTo>
                  <a:lnTo>
                    <a:pt x="90" y="27"/>
                  </a:lnTo>
                  <a:lnTo>
                    <a:pt x="97" y="32"/>
                  </a:lnTo>
                  <a:lnTo>
                    <a:pt x="102" y="36"/>
                  </a:lnTo>
                  <a:lnTo>
                    <a:pt x="107" y="41"/>
                  </a:lnTo>
                  <a:lnTo>
                    <a:pt x="110" y="46"/>
                  </a:lnTo>
                  <a:lnTo>
                    <a:pt x="113" y="51"/>
                  </a:lnTo>
                  <a:lnTo>
                    <a:pt x="115" y="56"/>
                  </a:lnTo>
                  <a:lnTo>
                    <a:pt x="116" y="61"/>
                  </a:lnTo>
                  <a:lnTo>
                    <a:pt x="118" y="65"/>
                  </a:lnTo>
                  <a:lnTo>
                    <a:pt x="116" y="70"/>
                  </a:lnTo>
                  <a:lnTo>
                    <a:pt x="115" y="74"/>
                  </a:lnTo>
                  <a:lnTo>
                    <a:pt x="114" y="76"/>
                  </a:lnTo>
                  <a:lnTo>
                    <a:pt x="114" y="80"/>
                  </a:lnTo>
                  <a:lnTo>
                    <a:pt x="113" y="82"/>
                  </a:lnTo>
                  <a:lnTo>
                    <a:pt x="112" y="84"/>
                  </a:lnTo>
                  <a:lnTo>
                    <a:pt x="110" y="85"/>
                  </a:lnTo>
                  <a:lnTo>
                    <a:pt x="110" y="85"/>
                  </a:lnTo>
                  <a:lnTo>
                    <a:pt x="109" y="85"/>
                  </a:lnTo>
                  <a:lnTo>
                    <a:pt x="107" y="84"/>
                  </a:lnTo>
                  <a:lnTo>
                    <a:pt x="104" y="82"/>
                  </a:lnTo>
                  <a:lnTo>
                    <a:pt x="100" y="80"/>
                  </a:lnTo>
                  <a:lnTo>
                    <a:pt x="95" y="77"/>
                  </a:lnTo>
                  <a:lnTo>
                    <a:pt x="90" y="74"/>
                  </a:lnTo>
                  <a:lnTo>
                    <a:pt x="85" y="70"/>
                  </a:lnTo>
                  <a:lnTo>
                    <a:pt x="78" y="65"/>
                  </a:lnTo>
                  <a:lnTo>
                    <a:pt x="72" y="60"/>
                  </a:lnTo>
                  <a:lnTo>
                    <a:pt x="63" y="54"/>
                  </a:lnTo>
                  <a:lnTo>
                    <a:pt x="54" y="48"/>
                  </a:lnTo>
                  <a:lnTo>
                    <a:pt x="46" y="41"/>
                  </a:lnTo>
                  <a:lnTo>
                    <a:pt x="34" y="34"/>
                  </a:lnTo>
                  <a:lnTo>
                    <a:pt x="25" y="25"/>
                  </a:lnTo>
                  <a:lnTo>
                    <a:pt x="12" y="17"/>
                  </a:lnTo>
                  <a:lnTo>
                    <a:pt x="0" y="7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7" name="任意多边形 76"/>
          <p:cNvSpPr/>
          <p:nvPr/>
        </p:nvSpPr>
        <p:spPr>
          <a:xfrm>
            <a:off x="2054594" y="3398760"/>
            <a:ext cx="1392909" cy="254495"/>
          </a:xfrm>
          <a:custGeom>
            <a:avLst/>
            <a:gdLst>
              <a:gd name="connsiteX0" fmla="*/ 0 w 1392909"/>
              <a:gd name="connsiteY0" fmla="*/ 0 h 254495"/>
              <a:gd name="connsiteX1" fmla="*/ 120731 w 1392909"/>
              <a:gd name="connsiteY1" fmla="*/ 0 h 254495"/>
              <a:gd name="connsiteX2" fmla="*/ 130468 w 1392909"/>
              <a:gd name="connsiteY2" fmla="*/ 9736 h 254495"/>
              <a:gd name="connsiteX3" fmla="*/ 146571 w 1392909"/>
              <a:gd name="connsiteY3" fmla="*/ 25839 h 254495"/>
              <a:gd name="connsiteX4" fmla="*/ 159453 w 1392909"/>
              <a:gd name="connsiteY4" fmla="*/ 41941 h 254495"/>
              <a:gd name="connsiteX5" fmla="*/ 181996 w 1392909"/>
              <a:gd name="connsiteY5" fmla="*/ 54823 h 254495"/>
              <a:gd name="connsiteX6" fmla="*/ 204540 w 1392909"/>
              <a:gd name="connsiteY6" fmla="*/ 64485 h 254495"/>
              <a:gd name="connsiteX7" fmla="*/ 230304 w 1392909"/>
              <a:gd name="connsiteY7" fmla="*/ 77367 h 254495"/>
              <a:gd name="connsiteX8" fmla="*/ 252847 w 1392909"/>
              <a:gd name="connsiteY8" fmla="*/ 90249 h 254495"/>
              <a:gd name="connsiteX9" fmla="*/ 281832 w 1392909"/>
              <a:gd name="connsiteY9" fmla="*/ 96690 h 254495"/>
              <a:gd name="connsiteX10" fmla="*/ 307596 w 1392909"/>
              <a:gd name="connsiteY10" fmla="*/ 106352 h 254495"/>
              <a:gd name="connsiteX11" fmla="*/ 339801 w 1392909"/>
              <a:gd name="connsiteY11" fmla="*/ 112793 h 254495"/>
              <a:gd name="connsiteX12" fmla="*/ 372006 w 1392909"/>
              <a:gd name="connsiteY12" fmla="*/ 122454 h 254495"/>
              <a:gd name="connsiteX13" fmla="*/ 410653 w 1392909"/>
              <a:gd name="connsiteY13" fmla="*/ 125675 h 254495"/>
              <a:gd name="connsiteX14" fmla="*/ 446078 w 1392909"/>
              <a:gd name="connsiteY14" fmla="*/ 128895 h 254495"/>
              <a:gd name="connsiteX15" fmla="*/ 481504 w 1392909"/>
              <a:gd name="connsiteY15" fmla="*/ 132116 h 254495"/>
              <a:gd name="connsiteX16" fmla="*/ 520150 w 1392909"/>
              <a:gd name="connsiteY16" fmla="*/ 138557 h 254495"/>
              <a:gd name="connsiteX17" fmla="*/ 562017 w 1392909"/>
              <a:gd name="connsiteY17" fmla="*/ 138557 h 254495"/>
              <a:gd name="connsiteX18" fmla="*/ 603883 w 1392909"/>
              <a:gd name="connsiteY18" fmla="*/ 138557 h 254495"/>
              <a:gd name="connsiteX19" fmla="*/ 648971 w 1392909"/>
              <a:gd name="connsiteY19" fmla="*/ 132116 h 254495"/>
              <a:gd name="connsiteX20" fmla="*/ 687617 w 1392909"/>
              <a:gd name="connsiteY20" fmla="*/ 132116 h 254495"/>
              <a:gd name="connsiteX21" fmla="*/ 732704 w 1392909"/>
              <a:gd name="connsiteY21" fmla="*/ 128895 h 254495"/>
              <a:gd name="connsiteX22" fmla="*/ 768130 w 1392909"/>
              <a:gd name="connsiteY22" fmla="*/ 125675 h 254495"/>
              <a:gd name="connsiteX23" fmla="*/ 803555 w 1392909"/>
              <a:gd name="connsiteY23" fmla="*/ 122454 h 254495"/>
              <a:gd name="connsiteX24" fmla="*/ 842201 w 1392909"/>
              <a:gd name="connsiteY24" fmla="*/ 122454 h 254495"/>
              <a:gd name="connsiteX25" fmla="*/ 877627 w 1392909"/>
              <a:gd name="connsiteY25" fmla="*/ 116013 h 254495"/>
              <a:gd name="connsiteX26" fmla="*/ 909832 w 1392909"/>
              <a:gd name="connsiteY26" fmla="*/ 112793 h 254495"/>
              <a:gd name="connsiteX27" fmla="*/ 935596 w 1392909"/>
              <a:gd name="connsiteY27" fmla="*/ 112793 h 254495"/>
              <a:gd name="connsiteX28" fmla="*/ 990345 w 1392909"/>
              <a:gd name="connsiteY28" fmla="*/ 106352 h 254495"/>
              <a:gd name="connsiteX29" fmla="*/ 1041873 w 1392909"/>
              <a:gd name="connsiteY29" fmla="*/ 96690 h 254495"/>
              <a:gd name="connsiteX30" fmla="*/ 1067637 w 1392909"/>
              <a:gd name="connsiteY30" fmla="*/ 93470 h 254495"/>
              <a:gd name="connsiteX31" fmla="*/ 1093401 w 1392909"/>
              <a:gd name="connsiteY31" fmla="*/ 87028 h 254495"/>
              <a:gd name="connsiteX32" fmla="*/ 1115945 w 1392909"/>
              <a:gd name="connsiteY32" fmla="*/ 80587 h 254495"/>
              <a:gd name="connsiteX33" fmla="*/ 1141709 w 1392909"/>
              <a:gd name="connsiteY33" fmla="*/ 74146 h 254495"/>
              <a:gd name="connsiteX34" fmla="*/ 1161032 w 1392909"/>
              <a:gd name="connsiteY34" fmla="*/ 61264 h 254495"/>
              <a:gd name="connsiteX35" fmla="*/ 1180355 w 1392909"/>
              <a:gd name="connsiteY35" fmla="*/ 45162 h 254495"/>
              <a:gd name="connsiteX36" fmla="*/ 1196458 w 1392909"/>
              <a:gd name="connsiteY36" fmla="*/ 29059 h 254495"/>
              <a:gd name="connsiteX37" fmla="*/ 1212560 w 1392909"/>
              <a:gd name="connsiteY37" fmla="*/ 9736 h 254495"/>
              <a:gd name="connsiteX38" fmla="*/ 1216888 w 1392909"/>
              <a:gd name="connsiteY38" fmla="*/ 0 h 254495"/>
              <a:gd name="connsiteX39" fmla="*/ 1353833 w 1392909"/>
              <a:gd name="connsiteY39" fmla="*/ 0 h 254495"/>
              <a:gd name="connsiteX40" fmla="*/ 1357484 w 1392909"/>
              <a:gd name="connsiteY40" fmla="*/ 9736 h 254495"/>
              <a:gd name="connsiteX41" fmla="*/ 1370366 w 1392909"/>
              <a:gd name="connsiteY41" fmla="*/ 25839 h 254495"/>
              <a:gd name="connsiteX42" fmla="*/ 1376807 w 1392909"/>
              <a:gd name="connsiteY42" fmla="*/ 41941 h 254495"/>
              <a:gd name="connsiteX43" fmla="*/ 1386468 w 1392909"/>
              <a:gd name="connsiteY43" fmla="*/ 58044 h 254495"/>
              <a:gd name="connsiteX44" fmla="*/ 1389689 w 1392909"/>
              <a:gd name="connsiteY44" fmla="*/ 64485 h 254495"/>
              <a:gd name="connsiteX45" fmla="*/ 1392909 w 1392909"/>
              <a:gd name="connsiteY45" fmla="*/ 70926 h 254495"/>
              <a:gd name="connsiteX46" fmla="*/ 1392909 w 1392909"/>
              <a:gd name="connsiteY46" fmla="*/ 77367 h 254495"/>
              <a:gd name="connsiteX47" fmla="*/ 1392909 w 1392909"/>
              <a:gd name="connsiteY47" fmla="*/ 87028 h 254495"/>
              <a:gd name="connsiteX48" fmla="*/ 1392909 w 1392909"/>
              <a:gd name="connsiteY48" fmla="*/ 96690 h 254495"/>
              <a:gd name="connsiteX49" fmla="*/ 1386468 w 1392909"/>
              <a:gd name="connsiteY49" fmla="*/ 109572 h 254495"/>
              <a:gd name="connsiteX50" fmla="*/ 1376807 w 1392909"/>
              <a:gd name="connsiteY50" fmla="*/ 122454 h 254495"/>
              <a:gd name="connsiteX51" fmla="*/ 1363925 w 1392909"/>
              <a:gd name="connsiteY51" fmla="*/ 132116 h 254495"/>
              <a:gd name="connsiteX52" fmla="*/ 1347822 w 1392909"/>
              <a:gd name="connsiteY52" fmla="*/ 144998 h 254495"/>
              <a:gd name="connsiteX53" fmla="*/ 1328499 w 1392909"/>
              <a:gd name="connsiteY53" fmla="*/ 157880 h 254495"/>
              <a:gd name="connsiteX54" fmla="*/ 1305955 w 1392909"/>
              <a:gd name="connsiteY54" fmla="*/ 173982 h 254495"/>
              <a:gd name="connsiteX55" fmla="*/ 1276971 w 1392909"/>
              <a:gd name="connsiteY55" fmla="*/ 186864 h 254495"/>
              <a:gd name="connsiteX56" fmla="*/ 1244766 w 1392909"/>
              <a:gd name="connsiteY56" fmla="*/ 196526 h 254495"/>
              <a:gd name="connsiteX57" fmla="*/ 1212560 w 1392909"/>
              <a:gd name="connsiteY57" fmla="*/ 206187 h 254495"/>
              <a:gd name="connsiteX58" fmla="*/ 1173914 w 1392909"/>
              <a:gd name="connsiteY58" fmla="*/ 212629 h 254495"/>
              <a:gd name="connsiteX59" fmla="*/ 1132048 w 1392909"/>
              <a:gd name="connsiteY59" fmla="*/ 222290 h 254495"/>
              <a:gd name="connsiteX60" fmla="*/ 1090181 w 1392909"/>
              <a:gd name="connsiteY60" fmla="*/ 228731 h 254495"/>
              <a:gd name="connsiteX61" fmla="*/ 1041873 w 1392909"/>
              <a:gd name="connsiteY61" fmla="*/ 238393 h 254495"/>
              <a:gd name="connsiteX62" fmla="*/ 990345 w 1392909"/>
              <a:gd name="connsiteY62" fmla="*/ 241613 h 254495"/>
              <a:gd name="connsiteX63" fmla="*/ 945258 w 1392909"/>
              <a:gd name="connsiteY63" fmla="*/ 241613 h 254495"/>
              <a:gd name="connsiteX64" fmla="*/ 900171 w 1392909"/>
              <a:gd name="connsiteY64" fmla="*/ 244834 h 254495"/>
              <a:gd name="connsiteX65" fmla="*/ 858304 w 1392909"/>
              <a:gd name="connsiteY65" fmla="*/ 244834 h 254495"/>
              <a:gd name="connsiteX66" fmla="*/ 816437 w 1392909"/>
              <a:gd name="connsiteY66" fmla="*/ 248054 h 254495"/>
              <a:gd name="connsiteX67" fmla="*/ 781012 w 1392909"/>
              <a:gd name="connsiteY67" fmla="*/ 248054 h 254495"/>
              <a:gd name="connsiteX68" fmla="*/ 745586 w 1392909"/>
              <a:gd name="connsiteY68" fmla="*/ 254495 h 254495"/>
              <a:gd name="connsiteX69" fmla="*/ 710160 w 1392909"/>
              <a:gd name="connsiteY69" fmla="*/ 254495 h 254495"/>
              <a:gd name="connsiteX70" fmla="*/ 645750 w 1392909"/>
              <a:gd name="connsiteY70" fmla="*/ 248054 h 254495"/>
              <a:gd name="connsiteX71" fmla="*/ 578119 w 1392909"/>
              <a:gd name="connsiteY71" fmla="*/ 244834 h 254495"/>
              <a:gd name="connsiteX72" fmla="*/ 545914 w 1392909"/>
              <a:gd name="connsiteY72" fmla="*/ 244834 h 254495"/>
              <a:gd name="connsiteX73" fmla="*/ 510489 w 1392909"/>
              <a:gd name="connsiteY73" fmla="*/ 241613 h 254495"/>
              <a:gd name="connsiteX74" fmla="*/ 471842 w 1392909"/>
              <a:gd name="connsiteY74" fmla="*/ 241613 h 254495"/>
              <a:gd name="connsiteX75" fmla="*/ 436417 w 1392909"/>
              <a:gd name="connsiteY75" fmla="*/ 238393 h 254495"/>
              <a:gd name="connsiteX76" fmla="*/ 397771 w 1392909"/>
              <a:gd name="connsiteY76" fmla="*/ 235172 h 254495"/>
              <a:gd name="connsiteX77" fmla="*/ 362345 w 1392909"/>
              <a:gd name="connsiteY77" fmla="*/ 228731 h 254495"/>
              <a:gd name="connsiteX78" fmla="*/ 323699 w 1392909"/>
              <a:gd name="connsiteY78" fmla="*/ 222290 h 254495"/>
              <a:gd name="connsiteX79" fmla="*/ 288273 w 1392909"/>
              <a:gd name="connsiteY79" fmla="*/ 212629 h 254495"/>
              <a:gd name="connsiteX80" fmla="*/ 256068 w 1392909"/>
              <a:gd name="connsiteY80" fmla="*/ 206187 h 254495"/>
              <a:gd name="connsiteX81" fmla="*/ 223863 w 1392909"/>
              <a:gd name="connsiteY81" fmla="*/ 193305 h 254495"/>
              <a:gd name="connsiteX82" fmla="*/ 198099 w 1392909"/>
              <a:gd name="connsiteY82" fmla="*/ 180423 h 254495"/>
              <a:gd name="connsiteX83" fmla="*/ 169114 w 1392909"/>
              <a:gd name="connsiteY83" fmla="*/ 164321 h 254495"/>
              <a:gd name="connsiteX84" fmla="*/ 140130 w 1392909"/>
              <a:gd name="connsiteY84" fmla="*/ 148218 h 254495"/>
              <a:gd name="connsiteX85" fmla="*/ 117586 w 1392909"/>
              <a:gd name="connsiteY85" fmla="*/ 132116 h 254495"/>
              <a:gd name="connsiteX86" fmla="*/ 98263 w 1392909"/>
              <a:gd name="connsiteY86" fmla="*/ 116013 h 254495"/>
              <a:gd name="connsiteX87" fmla="*/ 72499 w 1392909"/>
              <a:gd name="connsiteY87" fmla="*/ 103131 h 254495"/>
              <a:gd name="connsiteX88" fmla="*/ 53176 w 1392909"/>
              <a:gd name="connsiteY88" fmla="*/ 80587 h 254495"/>
              <a:gd name="connsiteX89" fmla="*/ 37073 w 1392909"/>
              <a:gd name="connsiteY89" fmla="*/ 58044 h 254495"/>
              <a:gd name="connsiteX90" fmla="*/ 17750 w 1392909"/>
              <a:gd name="connsiteY90" fmla="*/ 32280 h 254495"/>
              <a:gd name="connsiteX91" fmla="*/ 4868 w 1392909"/>
              <a:gd name="connsiteY91" fmla="*/ 9736 h 254495"/>
              <a:gd name="connsiteX92" fmla="*/ 0 w 1392909"/>
              <a:gd name="connsiteY92" fmla="*/ 0 h 25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392909" h="254495">
                <a:moveTo>
                  <a:pt x="0" y="0"/>
                </a:moveTo>
                <a:lnTo>
                  <a:pt x="120731" y="0"/>
                </a:lnTo>
                <a:lnTo>
                  <a:pt x="130468" y="9736"/>
                </a:lnTo>
                <a:lnTo>
                  <a:pt x="146571" y="25839"/>
                </a:lnTo>
                <a:lnTo>
                  <a:pt x="159453" y="41941"/>
                </a:lnTo>
                <a:lnTo>
                  <a:pt x="181996" y="54823"/>
                </a:lnTo>
                <a:lnTo>
                  <a:pt x="204540" y="64485"/>
                </a:lnTo>
                <a:lnTo>
                  <a:pt x="230304" y="77367"/>
                </a:lnTo>
                <a:lnTo>
                  <a:pt x="252847" y="90249"/>
                </a:lnTo>
                <a:lnTo>
                  <a:pt x="281832" y="96690"/>
                </a:lnTo>
                <a:lnTo>
                  <a:pt x="307596" y="106352"/>
                </a:lnTo>
                <a:lnTo>
                  <a:pt x="339801" y="112793"/>
                </a:lnTo>
                <a:lnTo>
                  <a:pt x="372006" y="122454"/>
                </a:lnTo>
                <a:lnTo>
                  <a:pt x="410653" y="125675"/>
                </a:lnTo>
                <a:lnTo>
                  <a:pt x="446078" y="128895"/>
                </a:lnTo>
                <a:lnTo>
                  <a:pt x="481504" y="132116"/>
                </a:lnTo>
                <a:lnTo>
                  <a:pt x="520150" y="138557"/>
                </a:lnTo>
                <a:lnTo>
                  <a:pt x="562017" y="138557"/>
                </a:lnTo>
                <a:lnTo>
                  <a:pt x="603883" y="138557"/>
                </a:lnTo>
                <a:lnTo>
                  <a:pt x="648971" y="132116"/>
                </a:lnTo>
                <a:lnTo>
                  <a:pt x="687617" y="132116"/>
                </a:lnTo>
                <a:lnTo>
                  <a:pt x="732704" y="128895"/>
                </a:lnTo>
                <a:lnTo>
                  <a:pt x="768130" y="125675"/>
                </a:lnTo>
                <a:lnTo>
                  <a:pt x="803555" y="122454"/>
                </a:lnTo>
                <a:lnTo>
                  <a:pt x="842201" y="122454"/>
                </a:lnTo>
                <a:lnTo>
                  <a:pt x="877627" y="116013"/>
                </a:lnTo>
                <a:lnTo>
                  <a:pt x="909832" y="112793"/>
                </a:lnTo>
                <a:lnTo>
                  <a:pt x="935596" y="112793"/>
                </a:lnTo>
                <a:lnTo>
                  <a:pt x="990345" y="106352"/>
                </a:lnTo>
                <a:lnTo>
                  <a:pt x="1041873" y="96690"/>
                </a:lnTo>
                <a:lnTo>
                  <a:pt x="1067637" y="93470"/>
                </a:lnTo>
                <a:lnTo>
                  <a:pt x="1093401" y="87028"/>
                </a:lnTo>
                <a:lnTo>
                  <a:pt x="1115945" y="80587"/>
                </a:lnTo>
                <a:lnTo>
                  <a:pt x="1141709" y="74146"/>
                </a:lnTo>
                <a:lnTo>
                  <a:pt x="1161032" y="61264"/>
                </a:lnTo>
                <a:lnTo>
                  <a:pt x="1180355" y="45162"/>
                </a:lnTo>
                <a:lnTo>
                  <a:pt x="1196458" y="29059"/>
                </a:lnTo>
                <a:lnTo>
                  <a:pt x="1212560" y="9736"/>
                </a:lnTo>
                <a:lnTo>
                  <a:pt x="1216888" y="0"/>
                </a:lnTo>
                <a:lnTo>
                  <a:pt x="1353833" y="0"/>
                </a:lnTo>
                <a:lnTo>
                  <a:pt x="1357484" y="9736"/>
                </a:lnTo>
                <a:lnTo>
                  <a:pt x="1370366" y="25839"/>
                </a:lnTo>
                <a:lnTo>
                  <a:pt x="1376807" y="41941"/>
                </a:lnTo>
                <a:lnTo>
                  <a:pt x="1386468" y="58044"/>
                </a:lnTo>
                <a:lnTo>
                  <a:pt x="1389689" y="64485"/>
                </a:lnTo>
                <a:lnTo>
                  <a:pt x="1392909" y="70926"/>
                </a:lnTo>
                <a:lnTo>
                  <a:pt x="1392909" y="77367"/>
                </a:lnTo>
                <a:lnTo>
                  <a:pt x="1392909" y="87028"/>
                </a:lnTo>
                <a:lnTo>
                  <a:pt x="1392909" y="96690"/>
                </a:lnTo>
                <a:lnTo>
                  <a:pt x="1386468" y="109572"/>
                </a:lnTo>
                <a:lnTo>
                  <a:pt x="1376807" y="122454"/>
                </a:lnTo>
                <a:lnTo>
                  <a:pt x="1363925" y="132116"/>
                </a:lnTo>
                <a:lnTo>
                  <a:pt x="1347822" y="144998"/>
                </a:lnTo>
                <a:lnTo>
                  <a:pt x="1328499" y="157880"/>
                </a:lnTo>
                <a:lnTo>
                  <a:pt x="1305955" y="173982"/>
                </a:lnTo>
                <a:lnTo>
                  <a:pt x="1276971" y="186864"/>
                </a:lnTo>
                <a:lnTo>
                  <a:pt x="1244766" y="196526"/>
                </a:lnTo>
                <a:lnTo>
                  <a:pt x="1212560" y="206187"/>
                </a:lnTo>
                <a:lnTo>
                  <a:pt x="1173914" y="212629"/>
                </a:lnTo>
                <a:lnTo>
                  <a:pt x="1132048" y="222290"/>
                </a:lnTo>
                <a:lnTo>
                  <a:pt x="1090181" y="228731"/>
                </a:lnTo>
                <a:lnTo>
                  <a:pt x="1041873" y="238393"/>
                </a:lnTo>
                <a:lnTo>
                  <a:pt x="990345" y="241613"/>
                </a:lnTo>
                <a:lnTo>
                  <a:pt x="945258" y="241613"/>
                </a:lnTo>
                <a:lnTo>
                  <a:pt x="900171" y="244834"/>
                </a:lnTo>
                <a:lnTo>
                  <a:pt x="858304" y="244834"/>
                </a:lnTo>
                <a:lnTo>
                  <a:pt x="816437" y="248054"/>
                </a:lnTo>
                <a:lnTo>
                  <a:pt x="781012" y="248054"/>
                </a:lnTo>
                <a:lnTo>
                  <a:pt x="745586" y="254495"/>
                </a:lnTo>
                <a:lnTo>
                  <a:pt x="710160" y="254495"/>
                </a:lnTo>
                <a:lnTo>
                  <a:pt x="645750" y="248054"/>
                </a:lnTo>
                <a:lnTo>
                  <a:pt x="578119" y="244834"/>
                </a:lnTo>
                <a:lnTo>
                  <a:pt x="545914" y="244834"/>
                </a:lnTo>
                <a:lnTo>
                  <a:pt x="510489" y="241613"/>
                </a:lnTo>
                <a:lnTo>
                  <a:pt x="471842" y="241613"/>
                </a:lnTo>
                <a:lnTo>
                  <a:pt x="436417" y="238393"/>
                </a:lnTo>
                <a:lnTo>
                  <a:pt x="397771" y="235172"/>
                </a:lnTo>
                <a:lnTo>
                  <a:pt x="362345" y="228731"/>
                </a:lnTo>
                <a:lnTo>
                  <a:pt x="323699" y="222290"/>
                </a:lnTo>
                <a:lnTo>
                  <a:pt x="288273" y="212629"/>
                </a:lnTo>
                <a:lnTo>
                  <a:pt x="256068" y="206187"/>
                </a:lnTo>
                <a:lnTo>
                  <a:pt x="223863" y="193305"/>
                </a:lnTo>
                <a:lnTo>
                  <a:pt x="198099" y="180423"/>
                </a:lnTo>
                <a:lnTo>
                  <a:pt x="169114" y="164321"/>
                </a:lnTo>
                <a:lnTo>
                  <a:pt x="140130" y="148218"/>
                </a:lnTo>
                <a:lnTo>
                  <a:pt x="117586" y="132116"/>
                </a:lnTo>
                <a:lnTo>
                  <a:pt x="98263" y="116013"/>
                </a:lnTo>
                <a:lnTo>
                  <a:pt x="72499" y="103131"/>
                </a:lnTo>
                <a:lnTo>
                  <a:pt x="53176" y="80587"/>
                </a:lnTo>
                <a:lnTo>
                  <a:pt x="37073" y="58044"/>
                </a:lnTo>
                <a:lnTo>
                  <a:pt x="17750" y="32280"/>
                </a:lnTo>
                <a:lnTo>
                  <a:pt x="4868" y="9736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任意多边形 77"/>
          <p:cNvSpPr/>
          <p:nvPr/>
        </p:nvSpPr>
        <p:spPr>
          <a:xfrm>
            <a:off x="1959626" y="2435900"/>
            <a:ext cx="215699" cy="962859"/>
          </a:xfrm>
          <a:custGeom>
            <a:avLst/>
            <a:gdLst>
              <a:gd name="connsiteX0" fmla="*/ 6441 w 215699"/>
              <a:gd name="connsiteY0" fmla="*/ 0 h 962859"/>
              <a:gd name="connsiteX1" fmla="*/ 12882 w 215699"/>
              <a:gd name="connsiteY1" fmla="*/ 0 h 962859"/>
              <a:gd name="connsiteX2" fmla="*/ 19323 w 215699"/>
              <a:gd name="connsiteY2" fmla="*/ 0 h 962859"/>
              <a:gd name="connsiteX3" fmla="*/ 28985 w 215699"/>
              <a:gd name="connsiteY3" fmla="*/ 0 h 962859"/>
              <a:gd name="connsiteX4" fmla="*/ 38646 w 215699"/>
              <a:gd name="connsiteY4" fmla="*/ 0 h 962859"/>
              <a:gd name="connsiteX5" fmla="*/ 51528 w 215699"/>
              <a:gd name="connsiteY5" fmla="*/ 3221 h 962859"/>
              <a:gd name="connsiteX6" fmla="*/ 67631 w 215699"/>
              <a:gd name="connsiteY6" fmla="*/ 9662 h 962859"/>
              <a:gd name="connsiteX7" fmla="*/ 83733 w 215699"/>
              <a:gd name="connsiteY7" fmla="*/ 12882 h 962859"/>
              <a:gd name="connsiteX8" fmla="*/ 99836 w 215699"/>
              <a:gd name="connsiteY8" fmla="*/ 19323 h 962859"/>
              <a:gd name="connsiteX9" fmla="*/ 112718 w 215699"/>
              <a:gd name="connsiteY9" fmla="*/ 28985 h 962859"/>
              <a:gd name="connsiteX10" fmla="*/ 128821 w 215699"/>
              <a:gd name="connsiteY10" fmla="*/ 35426 h 962859"/>
              <a:gd name="connsiteX11" fmla="*/ 135262 w 215699"/>
              <a:gd name="connsiteY11" fmla="*/ 38646 h 962859"/>
              <a:gd name="connsiteX12" fmla="*/ 144923 w 215699"/>
              <a:gd name="connsiteY12" fmla="*/ 48308 h 962859"/>
              <a:gd name="connsiteX13" fmla="*/ 151364 w 215699"/>
              <a:gd name="connsiteY13" fmla="*/ 54749 h 962859"/>
              <a:gd name="connsiteX14" fmla="*/ 154585 w 215699"/>
              <a:gd name="connsiteY14" fmla="*/ 61190 h 962859"/>
              <a:gd name="connsiteX15" fmla="*/ 161026 w 215699"/>
              <a:gd name="connsiteY15" fmla="*/ 67631 h 962859"/>
              <a:gd name="connsiteX16" fmla="*/ 161026 w 215699"/>
              <a:gd name="connsiteY16" fmla="*/ 77292 h 962859"/>
              <a:gd name="connsiteX17" fmla="*/ 161026 w 215699"/>
              <a:gd name="connsiteY17" fmla="*/ 86954 h 962859"/>
              <a:gd name="connsiteX18" fmla="*/ 161026 w 215699"/>
              <a:gd name="connsiteY18" fmla="*/ 109498 h 962859"/>
              <a:gd name="connsiteX19" fmla="*/ 154585 w 215699"/>
              <a:gd name="connsiteY19" fmla="*/ 125600 h 962859"/>
              <a:gd name="connsiteX20" fmla="*/ 151364 w 215699"/>
              <a:gd name="connsiteY20" fmla="*/ 148144 h 962859"/>
              <a:gd name="connsiteX21" fmla="*/ 151364 w 215699"/>
              <a:gd name="connsiteY21" fmla="*/ 177128 h 962859"/>
              <a:gd name="connsiteX22" fmla="*/ 148144 w 215699"/>
              <a:gd name="connsiteY22" fmla="*/ 202892 h 962859"/>
              <a:gd name="connsiteX23" fmla="*/ 144923 w 215699"/>
              <a:gd name="connsiteY23" fmla="*/ 241539 h 962859"/>
              <a:gd name="connsiteX24" fmla="*/ 138482 w 215699"/>
              <a:gd name="connsiteY24" fmla="*/ 315610 h 962859"/>
              <a:gd name="connsiteX25" fmla="*/ 135262 w 215699"/>
              <a:gd name="connsiteY25" fmla="*/ 392903 h 962859"/>
              <a:gd name="connsiteX26" fmla="*/ 132041 w 215699"/>
              <a:gd name="connsiteY26" fmla="*/ 466975 h 962859"/>
              <a:gd name="connsiteX27" fmla="*/ 128821 w 215699"/>
              <a:gd name="connsiteY27" fmla="*/ 550708 h 962859"/>
              <a:gd name="connsiteX28" fmla="*/ 128821 w 215699"/>
              <a:gd name="connsiteY28" fmla="*/ 592575 h 962859"/>
              <a:gd name="connsiteX29" fmla="*/ 132041 w 215699"/>
              <a:gd name="connsiteY29" fmla="*/ 628000 h 962859"/>
              <a:gd name="connsiteX30" fmla="*/ 132041 w 215699"/>
              <a:gd name="connsiteY30" fmla="*/ 663426 h 962859"/>
              <a:gd name="connsiteX31" fmla="*/ 135262 w 215699"/>
              <a:gd name="connsiteY31" fmla="*/ 695631 h 962859"/>
              <a:gd name="connsiteX32" fmla="*/ 138482 w 215699"/>
              <a:gd name="connsiteY32" fmla="*/ 727836 h 962859"/>
              <a:gd name="connsiteX33" fmla="*/ 144923 w 215699"/>
              <a:gd name="connsiteY33" fmla="*/ 760041 h 962859"/>
              <a:gd name="connsiteX34" fmla="*/ 148144 w 215699"/>
              <a:gd name="connsiteY34" fmla="*/ 789026 h 962859"/>
              <a:gd name="connsiteX35" fmla="*/ 151364 w 215699"/>
              <a:gd name="connsiteY35" fmla="*/ 814790 h 962859"/>
              <a:gd name="connsiteX36" fmla="*/ 154585 w 215699"/>
              <a:gd name="connsiteY36" fmla="*/ 840554 h 962859"/>
              <a:gd name="connsiteX37" fmla="*/ 164246 w 215699"/>
              <a:gd name="connsiteY37" fmla="*/ 869539 h 962859"/>
              <a:gd name="connsiteX38" fmla="*/ 170687 w 215699"/>
              <a:gd name="connsiteY38" fmla="*/ 892082 h 962859"/>
              <a:gd name="connsiteX39" fmla="*/ 180349 w 215699"/>
              <a:gd name="connsiteY39" fmla="*/ 911405 h 962859"/>
              <a:gd name="connsiteX40" fmla="*/ 193231 w 215699"/>
              <a:gd name="connsiteY40" fmla="*/ 937170 h 962859"/>
              <a:gd name="connsiteX41" fmla="*/ 209333 w 215699"/>
              <a:gd name="connsiteY41" fmla="*/ 956493 h 962859"/>
              <a:gd name="connsiteX42" fmla="*/ 215699 w 215699"/>
              <a:gd name="connsiteY42" fmla="*/ 962859 h 962859"/>
              <a:gd name="connsiteX43" fmla="*/ 94968 w 215699"/>
              <a:gd name="connsiteY43" fmla="*/ 962859 h 962859"/>
              <a:gd name="connsiteX44" fmla="*/ 93395 w 215699"/>
              <a:gd name="connsiteY44" fmla="*/ 959713 h 962859"/>
              <a:gd name="connsiteX45" fmla="*/ 83733 w 215699"/>
              <a:gd name="connsiteY45" fmla="*/ 943611 h 962859"/>
              <a:gd name="connsiteX46" fmla="*/ 80513 w 215699"/>
              <a:gd name="connsiteY46" fmla="*/ 927508 h 962859"/>
              <a:gd name="connsiteX47" fmla="*/ 70851 w 215699"/>
              <a:gd name="connsiteY47" fmla="*/ 908185 h 962859"/>
              <a:gd name="connsiteX48" fmla="*/ 67631 w 215699"/>
              <a:gd name="connsiteY48" fmla="*/ 885641 h 962859"/>
              <a:gd name="connsiteX49" fmla="*/ 64410 w 215699"/>
              <a:gd name="connsiteY49" fmla="*/ 859877 h 962859"/>
              <a:gd name="connsiteX50" fmla="*/ 61190 w 215699"/>
              <a:gd name="connsiteY50" fmla="*/ 830893 h 962859"/>
              <a:gd name="connsiteX51" fmla="*/ 54749 w 215699"/>
              <a:gd name="connsiteY51" fmla="*/ 801908 h 962859"/>
              <a:gd name="connsiteX52" fmla="*/ 51528 w 215699"/>
              <a:gd name="connsiteY52" fmla="*/ 769703 h 962859"/>
              <a:gd name="connsiteX53" fmla="*/ 51528 w 215699"/>
              <a:gd name="connsiteY53" fmla="*/ 737498 h 962859"/>
              <a:gd name="connsiteX54" fmla="*/ 48308 w 215699"/>
              <a:gd name="connsiteY54" fmla="*/ 695631 h 962859"/>
              <a:gd name="connsiteX55" fmla="*/ 48308 w 215699"/>
              <a:gd name="connsiteY55" fmla="*/ 656985 h 962859"/>
              <a:gd name="connsiteX56" fmla="*/ 45087 w 215699"/>
              <a:gd name="connsiteY56" fmla="*/ 615118 h 962859"/>
              <a:gd name="connsiteX57" fmla="*/ 45087 w 215699"/>
              <a:gd name="connsiteY57" fmla="*/ 566810 h 962859"/>
              <a:gd name="connsiteX58" fmla="*/ 45087 w 215699"/>
              <a:gd name="connsiteY58" fmla="*/ 524944 h 962859"/>
              <a:gd name="connsiteX59" fmla="*/ 45087 w 215699"/>
              <a:gd name="connsiteY59" fmla="*/ 473416 h 962859"/>
              <a:gd name="connsiteX60" fmla="*/ 45087 w 215699"/>
              <a:gd name="connsiteY60" fmla="*/ 425108 h 962859"/>
              <a:gd name="connsiteX61" fmla="*/ 45087 w 215699"/>
              <a:gd name="connsiteY61" fmla="*/ 376800 h 962859"/>
              <a:gd name="connsiteX62" fmla="*/ 45087 w 215699"/>
              <a:gd name="connsiteY62" fmla="*/ 331713 h 962859"/>
              <a:gd name="connsiteX63" fmla="*/ 45087 w 215699"/>
              <a:gd name="connsiteY63" fmla="*/ 293067 h 962859"/>
              <a:gd name="connsiteX64" fmla="*/ 38646 w 215699"/>
              <a:gd name="connsiteY64" fmla="*/ 257641 h 962859"/>
              <a:gd name="connsiteX65" fmla="*/ 38646 w 215699"/>
              <a:gd name="connsiteY65" fmla="*/ 218995 h 962859"/>
              <a:gd name="connsiteX66" fmla="*/ 38646 w 215699"/>
              <a:gd name="connsiteY66" fmla="*/ 186790 h 962859"/>
              <a:gd name="connsiteX67" fmla="*/ 35426 w 215699"/>
              <a:gd name="connsiteY67" fmla="*/ 161026 h 962859"/>
              <a:gd name="connsiteX68" fmla="*/ 35426 w 215699"/>
              <a:gd name="connsiteY68" fmla="*/ 135262 h 962859"/>
              <a:gd name="connsiteX69" fmla="*/ 35426 w 215699"/>
              <a:gd name="connsiteY69" fmla="*/ 112718 h 962859"/>
              <a:gd name="connsiteX70" fmla="*/ 32205 w 215699"/>
              <a:gd name="connsiteY70" fmla="*/ 96616 h 962859"/>
              <a:gd name="connsiteX71" fmla="*/ 32205 w 215699"/>
              <a:gd name="connsiteY71" fmla="*/ 80513 h 962859"/>
              <a:gd name="connsiteX72" fmla="*/ 28985 w 215699"/>
              <a:gd name="connsiteY72" fmla="*/ 64410 h 962859"/>
              <a:gd name="connsiteX73" fmla="*/ 22544 w 215699"/>
              <a:gd name="connsiteY73" fmla="*/ 54749 h 962859"/>
              <a:gd name="connsiteX74" fmla="*/ 22544 w 215699"/>
              <a:gd name="connsiteY74" fmla="*/ 48308 h 962859"/>
              <a:gd name="connsiteX75" fmla="*/ 19323 w 215699"/>
              <a:gd name="connsiteY75" fmla="*/ 45087 h 962859"/>
              <a:gd name="connsiteX76" fmla="*/ 6441 w 215699"/>
              <a:gd name="connsiteY76" fmla="*/ 35426 h 962859"/>
              <a:gd name="connsiteX77" fmla="*/ 6441 w 215699"/>
              <a:gd name="connsiteY77" fmla="*/ 32205 h 962859"/>
              <a:gd name="connsiteX78" fmla="*/ 3221 w 215699"/>
              <a:gd name="connsiteY78" fmla="*/ 25764 h 962859"/>
              <a:gd name="connsiteX79" fmla="*/ 0 w 215699"/>
              <a:gd name="connsiteY79" fmla="*/ 19323 h 962859"/>
              <a:gd name="connsiteX80" fmla="*/ 0 w 215699"/>
              <a:gd name="connsiteY80" fmla="*/ 16103 h 962859"/>
              <a:gd name="connsiteX81" fmla="*/ 0 w 215699"/>
              <a:gd name="connsiteY81" fmla="*/ 9662 h 962859"/>
              <a:gd name="connsiteX82" fmla="*/ 3221 w 215699"/>
              <a:gd name="connsiteY82" fmla="*/ 3221 h 962859"/>
              <a:gd name="connsiteX83" fmla="*/ 6441 w 215699"/>
              <a:gd name="connsiteY83" fmla="*/ 0 h 962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215699" h="962859">
                <a:moveTo>
                  <a:pt x="6441" y="0"/>
                </a:moveTo>
                <a:lnTo>
                  <a:pt x="12882" y="0"/>
                </a:lnTo>
                <a:lnTo>
                  <a:pt x="19323" y="0"/>
                </a:lnTo>
                <a:lnTo>
                  <a:pt x="28985" y="0"/>
                </a:lnTo>
                <a:lnTo>
                  <a:pt x="38646" y="0"/>
                </a:lnTo>
                <a:lnTo>
                  <a:pt x="51528" y="3221"/>
                </a:lnTo>
                <a:lnTo>
                  <a:pt x="67631" y="9662"/>
                </a:lnTo>
                <a:lnTo>
                  <a:pt x="83733" y="12882"/>
                </a:lnTo>
                <a:lnTo>
                  <a:pt x="99836" y="19323"/>
                </a:lnTo>
                <a:lnTo>
                  <a:pt x="112718" y="28985"/>
                </a:lnTo>
                <a:lnTo>
                  <a:pt x="128821" y="35426"/>
                </a:lnTo>
                <a:lnTo>
                  <a:pt x="135262" y="38646"/>
                </a:lnTo>
                <a:lnTo>
                  <a:pt x="144923" y="48308"/>
                </a:lnTo>
                <a:lnTo>
                  <a:pt x="151364" y="54749"/>
                </a:lnTo>
                <a:lnTo>
                  <a:pt x="154585" y="61190"/>
                </a:lnTo>
                <a:lnTo>
                  <a:pt x="161026" y="67631"/>
                </a:lnTo>
                <a:lnTo>
                  <a:pt x="161026" y="77292"/>
                </a:lnTo>
                <a:lnTo>
                  <a:pt x="161026" y="86954"/>
                </a:lnTo>
                <a:lnTo>
                  <a:pt x="161026" y="109498"/>
                </a:lnTo>
                <a:lnTo>
                  <a:pt x="154585" y="125600"/>
                </a:lnTo>
                <a:lnTo>
                  <a:pt x="151364" y="148144"/>
                </a:lnTo>
                <a:lnTo>
                  <a:pt x="151364" y="177128"/>
                </a:lnTo>
                <a:lnTo>
                  <a:pt x="148144" y="202892"/>
                </a:lnTo>
                <a:lnTo>
                  <a:pt x="144923" y="241539"/>
                </a:lnTo>
                <a:lnTo>
                  <a:pt x="138482" y="315610"/>
                </a:lnTo>
                <a:lnTo>
                  <a:pt x="135262" y="392903"/>
                </a:lnTo>
                <a:lnTo>
                  <a:pt x="132041" y="466975"/>
                </a:lnTo>
                <a:lnTo>
                  <a:pt x="128821" y="550708"/>
                </a:lnTo>
                <a:lnTo>
                  <a:pt x="128821" y="592575"/>
                </a:lnTo>
                <a:lnTo>
                  <a:pt x="132041" y="628000"/>
                </a:lnTo>
                <a:lnTo>
                  <a:pt x="132041" y="663426"/>
                </a:lnTo>
                <a:lnTo>
                  <a:pt x="135262" y="695631"/>
                </a:lnTo>
                <a:lnTo>
                  <a:pt x="138482" y="727836"/>
                </a:lnTo>
                <a:lnTo>
                  <a:pt x="144923" y="760041"/>
                </a:lnTo>
                <a:lnTo>
                  <a:pt x="148144" y="789026"/>
                </a:lnTo>
                <a:lnTo>
                  <a:pt x="151364" y="814790"/>
                </a:lnTo>
                <a:lnTo>
                  <a:pt x="154585" y="840554"/>
                </a:lnTo>
                <a:lnTo>
                  <a:pt x="164246" y="869539"/>
                </a:lnTo>
                <a:lnTo>
                  <a:pt x="170687" y="892082"/>
                </a:lnTo>
                <a:lnTo>
                  <a:pt x="180349" y="911405"/>
                </a:lnTo>
                <a:lnTo>
                  <a:pt x="193231" y="937170"/>
                </a:lnTo>
                <a:lnTo>
                  <a:pt x="209333" y="956493"/>
                </a:lnTo>
                <a:lnTo>
                  <a:pt x="215699" y="962859"/>
                </a:lnTo>
                <a:lnTo>
                  <a:pt x="94968" y="962859"/>
                </a:lnTo>
                <a:lnTo>
                  <a:pt x="93395" y="959713"/>
                </a:lnTo>
                <a:lnTo>
                  <a:pt x="83733" y="943611"/>
                </a:lnTo>
                <a:lnTo>
                  <a:pt x="80513" y="927508"/>
                </a:lnTo>
                <a:lnTo>
                  <a:pt x="70851" y="908185"/>
                </a:lnTo>
                <a:lnTo>
                  <a:pt x="67631" y="885641"/>
                </a:lnTo>
                <a:lnTo>
                  <a:pt x="64410" y="859877"/>
                </a:lnTo>
                <a:lnTo>
                  <a:pt x="61190" y="830893"/>
                </a:lnTo>
                <a:lnTo>
                  <a:pt x="54749" y="801908"/>
                </a:lnTo>
                <a:lnTo>
                  <a:pt x="51528" y="769703"/>
                </a:lnTo>
                <a:lnTo>
                  <a:pt x="51528" y="737498"/>
                </a:lnTo>
                <a:lnTo>
                  <a:pt x="48308" y="695631"/>
                </a:lnTo>
                <a:lnTo>
                  <a:pt x="48308" y="656985"/>
                </a:lnTo>
                <a:lnTo>
                  <a:pt x="45087" y="615118"/>
                </a:lnTo>
                <a:lnTo>
                  <a:pt x="45087" y="566810"/>
                </a:lnTo>
                <a:lnTo>
                  <a:pt x="45087" y="524944"/>
                </a:lnTo>
                <a:lnTo>
                  <a:pt x="45087" y="473416"/>
                </a:lnTo>
                <a:lnTo>
                  <a:pt x="45087" y="425108"/>
                </a:lnTo>
                <a:lnTo>
                  <a:pt x="45087" y="376800"/>
                </a:lnTo>
                <a:lnTo>
                  <a:pt x="45087" y="331713"/>
                </a:lnTo>
                <a:lnTo>
                  <a:pt x="45087" y="293067"/>
                </a:lnTo>
                <a:lnTo>
                  <a:pt x="38646" y="257641"/>
                </a:lnTo>
                <a:lnTo>
                  <a:pt x="38646" y="218995"/>
                </a:lnTo>
                <a:lnTo>
                  <a:pt x="38646" y="186790"/>
                </a:lnTo>
                <a:lnTo>
                  <a:pt x="35426" y="161026"/>
                </a:lnTo>
                <a:lnTo>
                  <a:pt x="35426" y="135262"/>
                </a:lnTo>
                <a:lnTo>
                  <a:pt x="35426" y="112718"/>
                </a:lnTo>
                <a:lnTo>
                  <a:pt x="32205" y="96616"/>
                </a:lnTo>
                <a:lnTo>
                  <a:pt x="32205" y="80513"/>
                </a:lnTo>
                <a:lnTo>
                  <a:pt x="28985" y="64410"/>
                </a:lnTo>
                <a:lnTo>
                  <a:pt x="22544" y="54749"/>
                </a:lnTo>
                <a:lnTo>
                  <a:pt x="22544" y="48308"/>
                </a:lnTo>
                <a:lnTo>
                  <a:pt x="19323" y="45087"/>
                </a:lnTo>
                <a:lnTo>
                  <a:pt x="6441" y="35426"/>
                </a:lnTo>
                <a:lnTo>
                  <a:pt x="6441" y="32205"/>
                </a:lnTo>
                <a:lnTo>
                  <a:pt x="3221" y="25764"/>
                </a:lnTo>
                <a:lnTo>
                  <a:pt x="0" y="19323"/>
                </a:lnTo>
                <a:lnTo>
                  <a:pt x="0" y="16103"/>
                </a:lnTo>
                <a:lnTo>
                  <a:pt x="0" y="9662"/>
                </a:lnTo>
                <a:lnTo>
                  <a:pt x="3221" y="3221"/>
                </a:lnTo>
                <a:lnTo>
                  <a:pt x="6441" y="0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任意多边形 78"/>
          <p:cNvSpPr/>
          <p:nvPr/>
        </p:nvSpPr>
        <p:spPr>
          <a:xfrm>
            <a:off x="3271482" y="3134753"/>
            <a:ext cx="136945" cy="264007"/>
          </a:xfrm>
          <a:custGeom>
            <a:avLst/>
            <a:gdLst>
              <a:gd name="connsiteX0" fmla="*/ 63303 w 136945"/>
              <a:gd name="connsiteY0" fmla="*/ 0 h 264007"/>
              <a:gd name="connsiteX1" fmla="*/ 69744 w 136945"/>
              <a:gd name="connsiteY1" fmla="*/ 0 h 264007"/>
              <a:gd name="connsiteX2" fmla="*/ 72965 w 136945"/>
              <a:gd name="connsiteY2" fmla="*/ 6441 h 264007"/>
              <a:gd name="connsiteX3" fmla="*/ 72965 w 136945"/>
              <a:gd name="connsiteY3" fmla="*/ 9661 h 264007"/>
              <a:gd name="connsiteX4" fmla="*/ 72965 w 136945"/>
              <a:gd name="connsiteY4" fmla="*/ 12882 h 264007"/>
              <a:gd name="connsiteX5" fmla="*/ 76185 w 136945"/>
              <a:gd name="connsiteY5" fmla="*/ 22543 h 264007"/>
              <a:gd name="connsiteX6" fmla="*/ 76185 w 136945"/>
              <a:gd name="connsiteY6" fmla="*/ 25764 h 264007"/>
              <a:gd name="connsiteX7" fmla="*/ 79406 w 136945"/>
              <a:gd name="connsiteY7" fmla="*/ 38646 h 264007"/>
              <a:gd name="connsiteX8" fmla="*/ 79406 w 136945"/>
              <a:gd name="connsiteY8" fmla="*/ 45087 h 264007"/>
              <a:gd name="connsiteX9" fmla="*/ 85847 w 136945"/>
              <a:gd name="connsiteY9" fmla="*/ 54748 h 264007"/>
              <a:gd name="connsiteX10" fmla="*/ 85847 w 136945"/>
              <a:gd name="connsiteY10" fmla="*/ 64410 h 264007"/>
              <a:gd name="connsiteX11" fmla="*/ 89067 w 136945"/>
              <a:gd name="connsiteY11" fmla="*/ 77292 h 264007"/>
              <a:gd name="connsiteX12" fmla="*/ 89067 w 136945"/>
              <a:gd name="connsiteY12" fmla="*/ 93394 h 264007"/>
              <a:gd name="connsiteX13" fmla="*/ 92288 w 136945"/>
              <a:gd name="connsiteY13" fmla="*/ 109497 h 264007"/>
              <a:gd name="connsiteX14" fmla="*/ 95508 w 136945"/>
              <a:gd name="connsiteY14" fmla="*/ 125600 h 264007"/>
              <a:gd name="connsiteX15" fmla="*/ 95508 w 136945"/>
              <a:gd name="connsiteY15" fmla="*/ 141702 h 264007"/>
              <a:gd name="connsiteX16" fmla="*/ 105170 w 136945"/>
              <a:gd name="connsiteY16" fmla="*/ 173907 h 264007"/>
              <a:gd name="connsiteX17" fmla="*/ 114831 w 136945"/>
              <a:gd name="connsiteY17" fmla="*/ 202892 h 264007"/>
              <a:gd name="connsiteX18" fmla="*/ 124493 w 136945"/>
              <a:gd name="connsiteY18" fmla="*/ 225435 h 264007"/>
              <a:gd name="connsiteX19" fmla="*/ 130934 w 136945"/>
              <a:gd name="connsiteY19" fmla="*/ 247979 h 264007"/>
              <a:gd name="connsiteX20" fmla="*/ 136945 w 136945"/>
              <a:gd name="connsiteY20" fmla="*/ 264007 h 264007"/>
              <a:gd name="connsiteX21" fmla="*/ 0 w 136945"/>
              <a:gd name="connsiteY21" fmla="*/ 264007 h 264007"/>
              <a:gd name="connsiteX22" fmla="*/ 8555 w 136945"/>
              <a:gd name="connsiteY22" fmla="*/ 244759 h 264007"/>
              <a:gd name="connsiteX23" fmla="*/ 21437 w 136945"/>
              <a:gd name="connsiteY23" fmla="*/ 218994 h 264007"/>
              <a:gd name="connsiteX24" fmla="*/ 27878 w 136945"/>
              <a:gd name="connsiteY24" fmla="*/ 186789 h 264007"/>
              <a:gd name="connsiteX25" fmla="*/ 37539 w 136945"/>
              <a:gd name="connsiteY25" fmla="*/ 148143 h 264007"/>
              <a:gd name="connsiteX26" fmla="*/ 37539 w 136945"/>
              <a:gd name="connsiteY26" fmla="*/ 128820 h 264007"/>
              <a:gd name="connsiteX27" fmla="*/ 40760 w 136945"/>
              <a:gd name="connsiteY27" fmla="*/ 112717 h 264007"/>
              <a:gd name="connsiteX28" fmla="*/ 43980 w 136945"/>
              <a:gd name="connsiteY28" fmla="*/ 96615 h 264007"/>
              <a:gd name="connsiteX29" fmla="*/ 43980 w 136945"/>
              <a:gd name="connsiteY29" fmla="*/ 80512 h 264007"/>
              <a:gd name="connsiteX30" fmla="*/ 47201 w 136945"/>
              <a:gd name="connsiteY30" fmla="*/ 70851 h 264007"/>
              <a:gd name="connsiteX31" fmla="*/ 47201 w 136945"/>
              <a:gd name="connsiteY31" fmla="*/ 57969 h 264007"/>
              <a:gd name="connsiteX32" fmla="*/ 53642 w 136945"/>
              <a:gd name="connsiteY32" fmla="*/ 45087 h 264007"/>
              <a:gd name="connsiteX33" fmla="*/ 53642 w 136945"/>
              <a:gd name="connsiteY33" fmla="*/ 38646 h 264007"/>
              <a:gd name="connsiteX34" fmla="*/ 56862 w 136945"/>
              <a:gd name="connsiteY34" fmla="*/ 28984 h 264007"/>
              <a:gd name="connsiteX35" fmla="*/ 56862 w 136945"/>
              <a:gd name="connsiteY35" fmla="*/ 22543 h 264007"/>
              <a:gd name="connsiteX36" fmla="*/ 60083 w 136945"/>
              <a:gd name="connsiteY36" fmla="*/ 12882 h 264007"/>
              <a:gd name="connsiteX37" fmla="*/ 60083 w 136945"/>
              <a:gd name="connsiteY37" fmla="*/ 9661 h 264007"/>
              <a:gd name="connsiteX38" fmla="*/ 60083 w 136945"/>
              <a:gd name="connsiteY38" fmla="*/ 6441 h 264007"/>
              <a:gd name="connsiteX39" fmla="*/ 63303 w 136945"/>
              <a:gd name="connsiteY39" fmla="*/ 0 h 264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36945" h="264007">
                <a:moveTo>
                  <a:pt x="63303" y="0"/>
                </a:moveTo>
                <a:lnTo>
                  <a:pt x="69744" y="0"/>
                </a:lnTo>
                <a:lnTo>
                  <a:pt x="72965" y="6441"/>
                </a:lnTo>
                <a:lnTo>
                  <a:pt x="72965" y="9661"/>
                </a:lnTo>
                <a:lnTo>
                  <a:pt x="72965" y="12882"/>
                </a:lnTo>
                <a:lnTo>
                  <a:pt x="76185" y="22543"/>
                </a:lnTo>
                <a:lnTo>
                  <a:pt x="76185" y="25764"/>
                </a:lnTo>
                <a:lnTo>
                  <a:pt x="79406" y="38646"/>
                </a:lnTo>
                <a:lnTo>
                  <a:pt x="79406" y="45087"/>
                </a:lnTo>
                <a:lnTo>
                  <a:pt x="85847" y="54748"/>
                </a:lnTo>
                <a:lnTo>
                  <a:pt x="85847" y="64410"/>
                </a:lnTo>
                <a:lnTo>
                  <a:pt x="89067" y="77292"/>
                </a:lnTo>
                <a:lnTo>
                  <a:pt x="89067" y="93394"/>
                </a:lnTo>
                <a:lnTo>
                  <a:pt x="92288" y="109497"/>
                </a:lnTo>
                <a:lnTo>
                  <a:pt x="95508" y="125600"/>
                </a:lnTo>
                <a:lnTo>
                  <a:pt x="95508" y="141702"/>
                </a:lnTo>
                <a:lnTo>
                  <a:pt x="105170" y="173907"/>
                </a:lnTo>
                <a:lnTo>
                  <a:pt x="114831" y="202892"/>
                </a:lnTo>
                <a:lnTo>
                  <a:pt x="124493" y="225435"/>
                </a:lnTo>
                <a:lnTo>
                  <a:pt x="130934" y="247979"/>
                </a:lnTo>
                <a:lnTo>
                  <a:pt x="136945" y="264007"/>
                </a:lnTo>
                <a:lnTo>
                  <a:pt x="0" y="264007"/>
                </a:lnTo>
                <a:lnTo>
                  <a:pt x="8555" y="244759"/>
                </a:lnTo>
                <a:lnTo>
                  <a:pt x="21437" y="218994"/>
                </a:lnTo>
                <a:lnTo>
                  <a:pt x="27878" y="186789"/>
                </a:lnTo>
                <a:lnTo>
                  <a:pt x="37539" y="148143"/>
                </a:lnTo>
                <a:lnTo>
                  <a:pt x="37539" y="128820"/>
                </a:lnTo>
                <a:lnTo>
                  <a:pt x="40760" y="112717"/>
                </a:lnTo>
                <a:lnTo>
                  <a:pt x="43980" y="96615"/>
                </a:lnTo>
                <a:lnTo>
                  <a:pt x="43980" y="80512"/>
                </a:lnTo>
                <a:lnTo>
                  <a:pt x="47201" y="70851"/>
                </a:lnTo>
                <a:lnTo>
                  <a:pt x="47201" y="57969"/>
                </a:lnTo>
                <a:lnTo>
                  <a:pt x="53642" y="45087"/>
                </a:lnTo>
                <a:lnTo>
                  <a:pt x="53642" y="38646"/>
                </a:lnTo>
                <a:lnTo>
                  <a:pt x="56862" y="28984"/>
                </a:lnTo>
                <a:lnTo>
                  <a:pt x="56862" y="22543"/>
                </a:lnTo>
                <a:lnTo>
                  <a:pt x="60083" y="12882"/>
                </a:lnTo>
                <a:lnTo>
                  <a:pt x="60083" y="9661"/>
                </a:lnTo>
                <a:lnTo>
                  <a:pt x="60083" y="6441"/>
                </a:lnTo>
                <a:lnTo>
                  <a:pt x="63303" y="0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3" name="组合 82"/>
          <p:cNvGrpSpPr/>
          <p:nvPr/>
        </p:nvGrpSpPr>
        <p:grpSpPr>
          <a:xfrm>
            <a:off x="5343253" y="1647755"/>
            <a:ext cx="2318547" cy="2326669"/>
            <a:chOff x="5534807" y="1672548"/>
            <a:chExt cx="2318547" cy="2326669"/>
          </a:xfrm>
        </p:grpSpPr>
        <p:sp>
          <p:nvSpPr>
            <p:cNvPr id="84" name="矩形 83"/>
            <p:cNvSpPr>
              <a:spLocks noChangeAspect="1"/>
            </p:cNvSpPr>
            <p:nvPr/>
          </p:nvSpPr>
          <p:spPr>
            <a:xfrm>
              <a:off x="5534807" y="1672548"/>
              <a:ext cx="2304000" cy="2304000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5" name="直接连接符 84"/>
            <p:cNvCxnSpPr/>
            <p:nvPr/>
          </p:nvCxnSpPr>
          <p:spPr>
            <a:xfrm>
              <a:off x="5549354" y="2824548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rot="5400000">
              <a:off x="5508232" y="2847217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组合 88"/>
          <p:cNvGrpSpPr/>
          <p:nvPr/>
        </p:nvGrpSpPr>
        <p:grpSpPr>
          <a:xfrm>
            <a:off x="5633598" y="1855607"/>
            <a:ext cx="1737857" cy="1910965"/>
            <a:chOff x="1757363" y="1955800"/>
            <a:chExt cx="812800" cy="893763"/>
          </a:xfrm>
          <a:solidFill>
            <a:schemeClr val="tx1"/>
          </a:solidFill>
        </p:grpSpPr>
        <p:sp>
          <p:nvSpPr>
            <p:cNvPr id="90" name="Freeform 23"/>
            <p:cNvSpPr/>
            <p:nvPr/>
          </p:nvSpPr>
          <p:spPr bwMode="auto">
            <a:xfrm>
              <a:off x="1757363" y="2085975"/>
              <a:ext cx="258763" cy="717550"/>
            </a:xfrm>
            <a:custGeom>
              <a:avLst/>
              <a:gdLst>
                <a:gd name="T0" fmla="*/ 0 w 163"/>
                <a:gd name="T1" fmla="*/ 451 h 452"/>
                <a:gd name="T2" fmla="*/ 1 w 163"/>
                <a:gd name="T3" fmla="*/ 443 h 452"/>
                <a:gd name="T4" fmla="*/ 7 w 163"/>
                <a:gd name="T5" fmla="*/ 433 h 452"/>
                <a:gd name="T6" fmla="*/ 17 w 163"/>
                <a:gd name="T7" fmla="*/ 417 h 452"/>
                <a:gd name="T8" fmla="*/ 39 w 163"/>
                <a:gd name="T9" fmla="*/ 387 h 452"/>
                <a:gd name="T10" fmla="*/ 51 w 163"/>
                <a:gd name="T11" fmla="*/ 366 h 452"/>
                <a:gd name="T12" fmla="*/ 63 w 163"/>
                <a:gd name="T13" fmla="*/ 344 h 452"/>
                <a:gd name="T14" fmla="*/ 73 w 163"/>
                <a:gd name="T15" fmla="*/ 320 h 452"/>
                <a:gd name="T16" fmla="*/ 91 w 163"/>
                <a:gd name="T17" fmla="*/ 273 h 452"/>
                <a:gd name="T18" fmla="*/ 107 w 163"/>
                <a:gd name="T19" fmla="*/ 223 h 452"/>
                <a:gd name="T20" fmla="*/ 113 w 163"/>
                <a:gd name="T21" fmla="*/ 197 h 452"/>
                <a:gd name="T22" fmla="*/ 118 w 163"/>
                <a:gd name="T23" fmla="*/ 168 h 452"/>
                <a:gd name="T24" fmla="*/ 123 w 163"/>
                <a:gd name="T25" fmla="*/ 137 h 452"/>
                <a:gd name="T26" fmla="*/ 127 w 163"/>
                <a:gd name="T27" fmla="*/ 102 h 452"/>
                <a:gd name="T28" fmla="*/ 128 w 163"/>
                <a:gd name="T29" fmla="*/ 86 h 452"/>
                <a:gd name="T30" fmla="*/ 128 w 163"/>
                <a:gd name="T31" fmla="*/ 72 h 452"/>
                <a:gd name="T32" fmla="*/ 128 w 163"/>
                <a:gd name="T33" fmla="*/ 58 h 452"/>
                <a:gd name="T34" fmla="*/ 128 w 163"/>
                <a:gd name="T35" fmla="*/ 48 h 452"/>
                <a:gd name="T36" fmla="*/ 128 w 163"/>
                <a:gd name="T37" fmla="*/ 38 h 452"/>
                <a:gd name="T38" fmla="*/ 128 w 163"/>
                <a:gd name="T39" fmla="*/ 31 h 452"/>
                <a:gd name="T40" fmla="*/ 128 w 163"/>
                <a:gd name="T41" fmla="*/ 26 h 452"/>
                <a:gd name="T42" fmla="*/ 127 w 163"/>
                <a:gd name="T43" fmla="*/ 22 h 452"/>
                <a:gd name="T44" fmla="*/ 122 w 163"/>
                <a:gd name="T45" fmla="*/ 15 h 452"/>
                <a:gd name="T46" fmla="*/ 121 w 163"/>
                <a:gd name="T47" fmla="*/ 11 h 452"/>
                <a:gd name="T48" fmla="*/ 121 w 163"/>
                <a:gd name="T49" fmla="*/ 7 h 452"/>
                <a:gd name="T50" fmla="*/ 122 w 163"/>
                <a:gd name="T51" fmla="*/ 4 h 452"/>
                <a:gd name="T52" fmla="*/ 124 w 163"/>
                <a:gd name="T53" fmla="*/ 1 h 452"/>
                <a:gd name="T54" fmla="*/ 127 w 163"/>
                <a:gd name="T55" fmla="*/ 0 h 452"/>
                <a:gd name="T56" fmla="*/ 132 w 163"/>
                <a:gd name="T57" fmla="*/ 0 h 452"/>
                <a:gd name="T58" fmla="*/ 140 w 163"/>
                <a:gd name="T59" fmla="*/ 2 h 452"/>
                <a:gd name="T60" fmla="*/ 154 w 163"/>
                <a:gd name="T61" fmla="*/ 6 h 452"/>
                <a:gd name="T62" fmla="*/ 163 w 163"/>
                <a:gd name="T63" fmla="*/ 20 h 452"/>
                <a:gd name="T64" fmla="*/ 163 w 163"/>
                <a:gd name="T65" fmla="*/ 38 h 452"/>
                <a:gd name="T66" fmla="*/ 163 w 163"/>
                <a:gd name="T67" fmla="*/ 50 h 452"/>
                <a:gd name="T68" fmla="*/ 163 w 163"/>
                <a:gd name="T69" fmla="*/ 60 h 452"/>
                <a:gd name="T70" fmla="*/ 160 w 163"/>
                <a:gd name="T71" fmla="*/ 72 h 452"/>
                <a:gd name="T72" fmla="*/ 159 w 163"/>
                <a:gd name="T73" fmla="*/ 91 h 452"/>
                <a:gd name="T74" fmla="*/ 157 w 163"/>
                <a:gd name="T75" fmla="*/ 112 h 452"/>
                <a:gd name="T76" fmla="*/ 155 w 163"/>
                <a:gd name="T77" fmla="*/ 138 h 452"/>
                <a:gd name="T78" fmla="*/ 152 w 163"/>
                <a:gd name="T79" fmla="*/ 164 h 452"/>
                <a:gd name="T80" fmla="*/ 144 w 163"/>
                <a:gd name="T81" fmla="*/ 202 h 452"/>
                <a:gd name="T82" fmla="*/ 130 w 163"/>
                <a:gd name="T83" fmla="*/ 252 h 452"/>
                <a:gd name="T84" fmla="*/ 113 w 163"/>
                <a:gd name="T85" fmla="*/ 303 h 452"/>
                <a:gd name="T86" fmla="*/ 96 w 163"/>
                <a:gd name="T87" fmla="*/ 340 h 452"/>
                <a:gd name="T88" fmla="*/ 82 w 163"/>
                <a:gd name="T89" fmla="*/ 364 h 452"/>
                <a:gd name="T90" fmla="*/ 67 w 163"/>
                <a:gd name="T91" fmla="*/ 386 h 452"/>
                <a:gd name="T92" fmla="*/ 52 w 163"/>
                <a:gd name="T93" fmla="*/ 406 h 452"/>
                <a:gd name="T94" fmla="*/ 40 w 163"/>
                <a:gd name="T95" fmla="*/ 420 h 452"/>
                <a:gd name="T96" fmla="*/ 31 w 163"/>
                <a:gd name="T97" fmla="*/ 428 h 452"/>
                <a:gd name="T98" fmla="*/ 24 w 163"/>
                <a:gd name="T99" fmla="*/ 436 h 452"/>
                <a:gd name="T100" fmla="*/ 17 w 163"/>
                <a:gd name="T101" fmla="*/ 442 h 452"/>
                <a:gd name="T102" fmla="*/ 12 w 163"/>
                <a:gd name="T103" fmla="*/ 447 h 452"/>
                <a:gd name="T104" fmla="*/ 7 w 163"/>
                <a:gd name="T105" fmla="*/ 450 h 452"/>
                <a:gd name="T106" fmla="*/ 4 w 163"/>
                <a:gd name="T107" fmla="*/ 452 h 452"/>
                <a:gd name="T108" fmla="*/ 1 w 163"/>
                <a:gd name="T109" fmla="*/ 452 h 452"/>
                <a:gd name="T110" fmla="*/ 0 w 163"/>
                <a:gd name="T111" fmla="*/ 45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3" h="452">
                  <a:moveTo>
                    <a:pt x="0" y="452"/>
                  </a:moveTo>
                  <a:lnTo>
                    <a:pt x="0" y="451"/>
                  </a:lnTo>
                  <a:lnTo>
                    <a:pt x="0" y="447"/>
                  </a:lnTo>
                  <a:lnTo>
                    <a:pt x="1" y="443"/>
                  </a:lnTo>
                  <a:lnTo>
                    <a:pt x="4" y="440"/>
                  </a:lnTo>
                  <a:lnTo>
                    <a:pt x="7" y="433"/>
                  </a:lnTo>
                  <a:lnTo>
                    <a:pt x="12" y="426"/>
                  </a:lnTo>
                  <a:lnTo>
                    <a:pt x="17" y="417"/>
                  </a:lnTo>
                  <a:lnTo>
                    <a:pt x="25" y="409"/>
                  </a:lnTo>
                  <a:lnTo>
                    <a:pt x="39" y="387"/>
                  </a:lnTo>
                  <a:lnTo>
                    <a:pt x="45" y="378"/>
                  </a:lnTo>
                  <a:lnTo>
                    <a:pt x="51" y="366"/>
                  </a:lnTo>
                  <a:lnTo>
                    <a:pt x="57" y="355"/>
                  </a:lnTo>
                  <a:lnTo>
                    <a:pt x="63" y="344"/>
                  </a:lnTo>
                  <a:lnTo>
                    <a:pt x="68" y="333"/>
                  </a:lnTo>
                  <a:lnTo>
                    <a:pt x="73" y="320"/>
                  </a:lnTo>
                  <a:lnTo>
                    <a:pt x="82" y="297"/>
                  </a:lnTo>
                  <a:lnTo>
                    <a:pt x="91" y="273"/>
                  </a:lnTo>
                  <a:lnTo>
                    <a:pt x="99" y="248"/>
                  </a:lnTo>
                  <a:lnTo>
                    <a:pt x="107" y="223"/>
                  </a:lnTo>
                  <a:lnTo>
                    <a:pt x="109" y="211"/>
                  </a:lnTo>
                  <a:lnTo>
                    <a:pt x="113" y="197"/>
                  </a:lnTo>
                  <a:lnTo>
                    <a:pt x="116" y="183"/>
                  </a:lnTo>
                  <a:lnTo>
                    <a:pt x="118" y="168"/>
                  </a:lnTo>
                  <a:lnTo>
                    <a:pt x="121" y="151"/>
                  </a:lnTo>
                  <a:lnTo>
                    <a:pt x="123" y="137"/>
                  </a:lnTo>
                  <a:lnTo>
                    <a:pt x="124" y="119"/>
                  </a:lnTo>
                  <a:lnTo>
                    <a:pt x="127" y="102"/>
                  </a:lnTo>
                  <a:lnTo>
                    <a:pt x="127" y="94"/>
                  </a:lnTo>
                  <a:lnTo>
                    <a:pt x="128" y="86"/>
                  </a:lnTo>
                  <a:lnTo>
                    <a:pt x="128" y="78"/>
                  </a:lnTo>
                  <a:lnTo>
                    <a:pt x="128" y="72"/>
                  </a:lnTo>
                  <a:lnTo>
                    <a:pt x="128" y="64"/>
                  </a:lnTo>
                  <a:lnTo>
                    <a:pt x="128" y="58"/>
                  </a:lnTo>
                  <a:lnTo>
                    <a:pt x="128" y="53"/>
                  </a:lnTo>
                  <a:lnTo>
                    <a:pt x="128" y="48"/>
                  </a:lnTo>
                  <a:lnTo>
                    <a:pt x="128" y="43"/>
                  </a:lnTo>
                  <a:lnTo>
                    <a:pt x="128" y="38"/>
                  </a:lnTo>
                  <a:lnTo>
                    <a:pt x="128" y="35"/>
                  </a:lnTo>
                  <a:lnTo>
                    <a:pt x="128" y="31"/>
                  </a:lnTo>
                  <a:lnTo>
                    <a:pt x="128" y="28"/>
                  </a:lnTo>
                  <a:lnTo>
                    <a:pt x="128" y="26"/>
                  </a:lnTo>
                  <a:lnTo>
                    <a:pt x="127" y="23"/>
                  </a:lnTo>
                  <a:lnTo>
                    <a:pt x="127" y="22"/>
                  </a:lnTo>
                  <a:lnTo>
                    <a:pt x="123" y="17"/>
                  </a:lnTo>
                  <a:lnTo>
                    <a:pt x="122" y="15"/>
                  </a:lnTo>
                  <a:lnTo>
                    <a:pt x="122" y="12"/>
                  </a:lnTo>
                  <a:lnTo>
                    <a:pt x="121" y="11"/>
                  </a:lnTo>
                  <a:lnTo>
                    <a:pt x="121" y="9"/>
                  </a:lnTo>
                  <a:lnTo>
                    <a:pt x="121" y="7"/>
                  </a:lnTo>
                  <a:lnTo>
                    <a:pt x="122" y="5"/>
                  </a:lnTo>
                  <a:lnTo>
                    <a:pt x="122" y="4"/>
                  </a:lnTo>
                  <a:lnTo>
                    <a:pt x="123" y="2"/>
                  </a:lnTo>
                  <a:lnTo>
                    <a:pt x="124" y="1"/>
                  </a:lnTo>
                  <a:lnTo>
                    <a:pt x="125" y="0"/>
                  </a:lnTo>
                  <a:lnTo>
                    <a:pt x="127" y="0"/>
                  </a:lnTo>
                  <a:lnTo>
                    <a:pt x="129" y="0"/>
                  </a:lnTo>
                  <a:lnTo>
                    <a:pt x="132" y="0"/>
                  </a:lnTo>
                  <a:lnTo>
                    <a:pt x="134" y="0"/>
                  </a:lnTo>
                  <a:lnTo>
                    <a:pt x="140" y="2"/>
                  </a:lnTo>
                  <a:lnTo>
                    <a:pt x="147" y="4"/>
                  </a:lnTo>
                  <a:lnTo>
                    <a:pt x="154" y="6"/>
                  </a:lnTo>
                  <a:lnTo>
                    <a:pt x="163" y="7"/>
                  </a:lnTo>
                  <a:lnTo>
                    <a:pt x="163" y="20"/>
                  </a:lnTo>
                  <a:lnTo>
                    <a:pt x="163" y="32"/>
                  </a:lnTo>
                  <a:lnTo>
                    <a:pt x="163" y="38"/>
                  </a:lnTo>
                  <a:lnTo>
                    <a:pt x="163" y="43"/>
                  </a:lnTo>
                  <a:lnTo>
                    <a:pt x="163" y="50"/>
                  </a:lnTo>
                  <a:lnTo>
                    <a:pt x="163" y="53"/>
                  </a:lnTo>
                  <a:lnTo>
                    <a:pt x="163" y="60"/>
                  </a:lnTo>
                  <a:lnTo>
                    <a:pt x="162" y="66"/>
                  </a:lnTo>
                  <a:lnTo>
                    <a:pt x="160" y="72"/>
                  </a:lnTo>
                  <a:lnTo>
                    <a:pt x="159" y="81"/>
                  </a:lnTo>
                  <a:lnTo>
                    <a:pt x="159" y="91"/>
                  </a:lnTo>
                  <a:lnTo>
                    <a:pt x="158" y="101"/>
                  </a:lnTo>
                  <a:lnTo>
                    <a:pt x="157" y="112"/>
                  </a:lnTo>
                  <a:lnTo>
                    <a:pt x="155" y="124"/>
                  </a:lnTo>
                  <a:lnTo>
                    <a:pt x="155" y="138"/>
                  </a:lnTo>
                  <a:lnTo>
                    <a:pt x="153" y="151"/>
                  </a:lnTo>
                  <a:lnTo>
                    <a:pt x="152" y="164"/>
                  </a:lnTo>
                  <a:lnTo>
                    <a:pt x="149" y="178"/>
                  </a:lnTo>
                  <a:lnTo>
                    <a:pt x="144" y="202"/>
                  </a:lnTo>
                  <a:lnTo>
                    <a:pt x="139" y="226"/>
                  </a:lnTo>
                  <a:lnTo>
                    <a:pt x="130" y="252"/>
                  </a:lnTo>
                  <a:lnTo>
                    <a:pt x="122" y="277"/>
                  </a:lnTo>
                  <a:lnTo>
                    <a:pt x="113" y="303"/>
                  </a:lnTo>
                  <a:lnTo>
                    <a:pt x="102" y="328"/>
                  </a:lnTo>
                  <a:lnTo>
                    <a:pt x="96" y="340"/>
                  </a:lnTo>
                  <a:lnTo>
                    <a:pt x="89" y="353"/>
                  </a:lnTo>
                  <a:lnTo>
                    <a:pt x="82" y="364"/>
                  </a:lnTo>
                  <a:lnTo>
                    <a:pt x="75" y="375"/>
                  </a:lnTo>
                  <a:lnTo>
                    <a:pt x="67" y="386"/>
                  </a:lnTo>
                  <a:lnTo>
                    <a:pt x="60" y="396"/>
                  </a:lnTo>
                  <a:lnTo>
                    <a:pt x="52" y="406"/>
                  </a:lnTo>
                  <a:lnTo>
                    <a:pt x="43" y="415"/>
                  </a:lnTo>
                  <a:lnTo>
                    <a:pt x="40" y="420"/>
                  </a:lnTo>
                  <a:lnTo>
                    <a:pt x="35" y="425"/>
                  </a:lnTo>
                  <a:lnTo>
                    <a:pt x="31" y="428"/>
                  </a:lnTo>
                  <a:lnTo>
                    <a:pt x="27" y="432"/>
                  </a:lnTo>
                  <a:lnTo>
                    <a:pt x="24" y="436"/>
                  </a:lnTo>
                  <a:lnTo>
                    <a:pt x="20" y="440"/>
                  </a:lnTo>
                  <a:lnTo>
                    <a:pt x="17" y="442"/>
                  </a:lnTo>
                  <a:lnTo>
                    <a:pt x="15" y="445"/>
                  </a:lnTo>
                  <a:lnTo>
                    <a:pt x="12" y="447"/>
                  </a:lnTo>
                  <a:lnTo>
                    <a:pt x="10" y="448"/>
                  </a:lnTo>
                  <a:lnTo>
                    <a:pt x="7" y="450"/>
                  </a:lnTo>
                  <a:lnTo>
                    <a:pt x="5" y="451"/>
                  </a:lnTo>
                  <a:lnTo>
                    <a:pt x="4" y="452"/>
                  </a:lnTo>
                  <a:lnTo>
                    <a:pt x="3" y="452"/>
                  </a:lnTo>
                  <a:lnTo>
                    <a:pt x="1" y="452"/>
                  </a:lnTo>
                  <a:lnTo>
                    <a:pt x="0" y="452"/>
                  </a:lnTo>
                  <a:lnTo>
                    <a:pt x="0" y="452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4"/>
            <p:cNvSpPr/>
            <p:nvPr/>
          </p:nvSpPr>
          <p:spPr bwMode="auto">
            <a:xfrm>
              <a:off x="1990726" y="2024063"/>
              <a:ext cx="482600" cy="101600"/>
            </a:xfrm>
            <a:custGeom>
              <a:avLst/>
              <a:gdLst>
                <a:gd name="T0" fmla="*/ 5 w 304"/>
                <a:gd name="T1" fmla="*/ 46 h 64"/>
                <a:gd name="T2" fmla="*/ 17 w 304"/>
                <a:gd name="T3" fmla="*/ 46 h 64"/>
                <a:gd name="T4" fmla="*/ 31 w 304"/>
                <a:gd name="T5" fmla="*/ 45 h 64"/>
                <a:gd name="T6" fmla="*/ 47 w 304"/>
                <a:gd name="T7" fmla="*/ 43 h 64"/>
                <a:gd name="T8" fmla="*/ 65 w 304"/>
                <a:gd name="T9" fmla="*/ 39 h 64"/>
                <a:gd name="T10" fmla="*/ 85 w 304"/>
                <a:gd name="T11" fmla="*/ 35 h 64"/>
                <a:gd name="T12" fmla="*/ 108 w 304"/>
                <a:gd name="T13" fmla="*/ 31 h 64"/>
                <a:gd name="T14" fmla="*/ 133 w 304"/>
                <a:gd name="T15" fmla="*/ 25 h 64"/>
                <a:gd name="T16" fmla="*/ 159 w 304"/>
                <a:gd name="T17" fmla="*/ 20 h 64"/>
                <a:gd name="T18" fmla="*/ 182 w 304"/>
                <a:gd name="T19" fmla="*/ 15 h 64"/>
                <a:gd name="T20" fmla="*/ 203 w 304"/>
                <a:gd name="T21" fmla="*/ 10 h 64"/>
                <a:gd name="T22" fmla="*/ 222 w 304"/>
                <a:gd name="T23" fmla="*/ 8 h 64"/>
                <a:gd name="T24" fmla="*/ 237 w 304"/>
                <a:gd name="T25" fmla="*/ 5 h 64"/>
                <a:gd name="T26" fmla="*/ 249 w 304"/>
                <a:gd name="T27" fmla="*/ 3 h 64"/>
                <a:gd name="T28" fmla="*/ 259 w 304"/>
                <a:gd name="T29" fmla="*/ 2 h 64"/>
                <a:gd name="T30" fmla="*/ 267 w 304"/>
                <a:gd name="T31" fmla="*/ 0 h 64"/>
                <a:gd name="T32" fmla="*/ 277 w 304"/>
                <a:gd name="T33" fmla="*/ 0 h 64"/>
                <a:gd name="T34" fmla="*/ 289 w 304"/>
                <a:gd name="T35" fmla="*/ 2 h 64"/>
                <a:gd name="T36" fmla="*/ 297 w 304"/>
                <a:gd name="T37" fmla="*/ 4 h 64"/>
                <a:gd name="T38" fmla="*/ 300 w 304"/>
                <a:gd name="T39" fmla="*/ 7 h 64"/>
                <a:gd name="T40" fmla="*/ 303 w 304"/>
                <a:gd name="T41" fmla="*/ 10 h 64"/>
                <a:gd name="T42" fmla="*/ 304 w 304"/>
                <a:gd name="T43" fmla="*/ 15 h 64"/>
                <a:gd name="T44" fmla="*/ 302 w 304"/>
                <a:gd name="T45" fmla="*/ 18 h 64"/>
                <a:gd name="T46" fmla="*/ 295 w 304"/>
                <a:gd name="T47" fmla="*/ 20 h 64"/>
                <a:gd name="T48" fmla="*/ 285 w 304"/>
                <a:gd name="T49" fmla="*/ 23 h 64"/>
                <a:gd name="T50" fmla="*/ 272 w 304"/>
                <a:gd name="T51" fmla="*/ 26 h 64"/>
                <a:gd name="T52" fmla="*/ 253 w 304"/>
                <a:gd name="T53" fmla="*/ 30 h 64"/>
                <a:gd name="T54" fmla="*/ 231 w 304"/>
                <a:gd name="T55" fmla="*/ 34 h 64"/>
                <a:gd name="T56" fmla="*/ 205 w 304"/>
                <a:gd name="T57" fmla="*/ 39 h 64"/>
                <a:gd name="T58" fmla="*/ 175 w 304"/>
                <a:gd name="T59" fmla="*/ 44 h 64"/>
                <a:gd name="T60" fmla="*/ 144 w 304"/>
                <a:gd name="T61" fmla="*/ 50 h 64"/>
                <a:gd name="T62" fmla="*/ 115 w 304"/>
                <a:gd name="T63" fmla="*/ 54 h 64"/>
                <a:gd name="T64" fmla="*/ 90 w 304"/>
                <a:gd name="T65" fmla="*/ 58 h 64"/>
                <a:gd name="T66" fmla="*/ 67 w 304"/>
                <a:gd name="T67" fmla="*/ 60 h 64"/>
                <a:gd name="T68" fmla="*/ 46 w 304"/>
                <a:gd name="T69" fmla="*/ 62 h 64"/>
                <a:gd name="T70" fmla="*/ 28 w 304"/>
                <a:gd name="T71" fmla="*/ 64 h 64"/>
                <a:gd name="T72" fmla="*/ 12 w 304"/>
                <a:gd name="T73" fmla="*/ 64 h 64"/>
                <a:gd name="T74" fmla="*/ 0 w 304"/>
                <a:gd name="T75" fmla="*/ 64 h 64"/>
                <a:gd name="T76" fmla="*/ 0 w 304"/>
                <a:gd name="T77" fmla="*/ 4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4" h="64">
                  <a:moveTo>
                    <a:pt x="0" y="46"/>
                  </a:moveTo>
                  <a:lnTo>
                    <a:pt x="5" y="46"/>
                  </a:lnTo>
                  <a:lnTo>
                    <a:pt x="11" y="46"/>
                  </a:lnTo>
                  <a:lnTo>
                    <a:pt x="17" y="46"/>
                  </a:lnTo>
                  <a:lnTo>
                    <a:pt x="23" y="45"/>
                  </a:lnTo>
                  <a:lnTo>
                    <a:pt x="31" y="45"/>
                  </a:lnTo>
                  <a:lnTo>
                    <a:pt x="38" y="44"/>
                  </a:lnTo>
                  <a:lnTo>
                    <a:pt x="47" y="43"/>
                  </a:lnTo>
                  <a:lnTo>
                    <a:pt x="56" y="41"/>
                  </a:lnTo>
                  <a:lnTo>
                    <a:pt x="65" y="39"/>
                  </a:lnTo>
                  <a:lnTo>
                    <a:pt x="75" y="38"/>
                  </a:lnTo>
                  <a:lnTo>
                    <a:pt x="85" y="35"/>
                  </a:lnTo>
                  <a:lnTo>
                    <a:pt x="97" y="34"/>
                  </a:lnTo>
                  <a:lnTo>
                    <a:pt x="108" y="31"/>
                  </a:lnTo>
                  <a:lnTo>
                    <a:pt x="120" y="29"/>
                  </a:lnTo>
                  <a:lnTo>
                    <a:pt x="133" y="25"/>
                  </a:lnTo>
                  <a:lnTo>
                    <a:pt x="145" y="23"/>
                  </a:lnTo>
                  <a:lnTo>
                    <a:pt x="159" y="20"/>
                  </a:lnTo>
                  <a:lnTo>
                    <a:pt x="171" y="18"/>
                  </a:lnTo>
                  <a:lnTo>
                    <a:pt x="182" y="15"/>
                  </a:lnTo>
                  <a:lnTo>
                    <a:pt x="193" y="13"/>
                  </a:lnTo>
                  <a:lnTo>
                    <a:pt x="203" y="10"/>
                  </a:lnTo>
                  <a:lnTo>
                    <a:pt x="212" y="9"/>
                  </a:lnTo>
                  <a:lnTo>
                    <a:pt x="222" y="8"/>
                  </a:lnTo>
                  <a:lnTo>
                    <a:pt x="229" y="7"/>
                  </a:lnTo>
                  <a:lnTo>
                    <a:pt x="237" y="5"/>
                  </a:lnTo>
                  <a:lnTo>
                    <a:pt x="243" y="4"/>
                  </a:lnTo>
                  <a:lnTo>
                    <a:pt x="249" y="3"/>
                  </a:lnTo>
                  <a:lnTo>
                    <a:pt x="256" y="2"/>
                  </a:lnTo>
                  <a:lnTo>
                    <a:pt x="259" y="2"/>
                  </a:lnTo>
                  <a:lnTo>
                    <a:pt x="264" y="0"/>
                  </a:lnTo>
                  <a:lnTo>
                    <a:pt x="267" y="0"/>
                  </a:lnTo>
                  <a:lnTo>
                    <a:pt x="269" y="0"/>
                  </a:lnTo>
                  <a:lnTo>
                    <a:pt x="277" y="0"/>
                  </a:lnTo>
                  <a:lnTo>
                    <a:pt x="283" y="0"/>
                  </a:lnTo>
                  <a:lnTo>
                    <a:pt x="289" y="2"/>
                  </a:lnTo>
                  <a:lnTo>
                    <a:pt x="294" y="3"/>
                  </a:lnTo>
                  <a:lnTo>
                    <a:pt x="297" y="4"/>
                  </a:lnTo>
                  <a:lnTo>
                    <a:pt x="299" y="5"/>
                  </a:lnTo>
                  <a:lnTo>
                    <a:pt x="300" y="7"/>
                  </a:lnTo>
                  <a:lnTo>
                    <a:pt x="302" y="8"/>
                  </a:lnTo>
                  <a:lnTo>
                    <a:pt x="303" y="10"/>
                  </a:lnTo>
                  <a:lnTo>
                    <a:pt x="303" y="12"/>
                  </a:lnTo>
                  <a:lnTo>
                    <a:pt x="304" y="15"/>
                  </a:lnTo>
                  <a:lnTo>
                    <a:pt x="303" y="17"/>
                  </a:lnTo>
                  <a:lnTo>
                    <a:pt x="302" y="18"/>
                  </a:lnTo>
                  <a:lnTo>
                    <a:pt x="299" y="19"/>
                  </a:lnTo>
                  <a:lnTo>
                    <a:pt x="295" y="20"/>
                  </a:lnTo>
                  <a:lnTo>
                    <a:pt x="292" y="21"/>
                  </a:lnTo>
                  <a:lnTo>
                    <a:pt x="285" y="23"/>
                  </a:lnTo>
                  <a:lnTo>
                    <a:pt x="279" y="24"/>
                  </a:lnTo>
                  <a:lnTo>
                    <a:pt x="272" y="26"/>
                  </a:lnTo>
                  <a:lnTo>
                    <a:pt x="263" y="28"/>
                  </a:lnTo>
                  <a:lnTo>
                    <a:pt x="253" y="30"/>
                  </a:lnTo>
                  <a:lnTo>
                    <a:pt x="242" y="31"/>
                  </a:lnTo>
                  <a:lnTo>
                    <a:pt x="231" y="34"/>
                  </a:lnTo>
                  <a:lnTo>
                    <a:pt x="218" y="36"/>
                  </a:lnTo>
                  <a:lnTo>
                    <a:pt x="205" y="39"/>
                  </a:lnTo>
                  <a:lnTo>
                    <a:pt x="190" y="41"/>
                  </a:lnTo>
                  <a:lnTo>
                    <a:pt x="175" y="44"/>
                  </a:lnTo>
                  <a:lnTo>
                    <a:pt x="159" y="48"/>
                  </a:lnTo>
                  <a:lnTo>
                    <a:pt x="144" y="50"/>
                  </a:lnTo>
                  <a:lnTo>
                    <a:pt x="130" y="51"/>
                  </a:lnTo>
                  <a:lnTo>
                    <a:pt x="115" y="54"/>
                  </a:lnTo>
                  <a:lnTo>
                    <a:pt x="103" y="56"/>
                  </a:lnTo>
                  <a:lnTo>
                    <a:pt x="90" y="58"/>
                  </a:lnTo>
                  <a:lnTo>
                    <a:pt x="78" y="59"/>
                  </a:lnTo>
                  <a:lnTo>
                    <a:pt x="67" y="60"/>
                  </a:lnTo>
                  <a:lnTo>
                    <a:pt x="56" y="61"/>
                  </a:lnTo>
                  <a:lnTo>
                    <a:pt x="46" y="62"/>
                  </a:lnTo>
                  <a:lnTo>
                    <a:pt x="37" y="64"/>
                  </a:lnTo>
                  <a:lnTo>
                    <a:pt x="28" y="64"/>
                  </a:lnTo>
                  <a:lnTo>
                    <a:pt x="19" y="64"/>
                  </a:lnTo>
                  <a:lnTo>
                    <a:pt x="12" y="64"/>
                  </a:lnTo>
                  <a:lnTo>
                    <a:pt x="6" y="64"/>
                  </a:lnTo>
                  <a:lnTo>
                    <a:pt x="0" y="64"/>
                  </a:lnTo>
                  <a:lnTo>
                    <a:pt x="0" y="46"/>
                  </a:lnTo>
                  <a:lnTo>
                    <a:pt x="0" y="46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5"/>
            <p:cNvSpPr/>
            <p:nvPr/>
          </p:nvSpPr>
          <p:spPr bwMode="auto">
            <a:xfrm>
              <a:off x="2163763" y="1955800"/>
              <a:ext cx="112713" cy="87313"/>
            </a:xfrm>
            <a:custGeom>
              <a:avLst/>
              <a:gdLst>
                <a:gd name="T0" fmla="*/ 0 w 71"/>
                <a:gd name="T1" fmla="*/ 5 h 55"/>
                <a:gd name="T2" fmla="*/ 0 w 71"/>
                <a:gd name="T3" fmla="*/ 4 h 55"/>
                <a:gd name="T4" fmla="*/ 1 w 71"/>
                <a:gd name="T5" fmla="*/ 4 h 55"/>
                <a:gd name="T6" fmla="*/ 2 w 71"/>
                <a:gd name="T7" fmla="*/ 2 h 55"/>
                <a:gd name="T8" fmla="*/ 4 w 71"/>
                <a:gd name="T9" fmla="*/ 1 h 55"/>
                <a:gd name="T10" fmla="*/ 6 w 71"/>
                <a:gd name="T11" fmla="*/ 1 h 55"/>
                <a:gd name="T12" fmla="*/ 9 w 71"/>
                <a:gd name="T13" fmla="*/ 0 h 55"/>
                <a:gd name="T14" fmla="*/ 12 w 71"/>
                <a:gd name="T15" fmla="*/ 0 h 55"/>
                <a:gd name="T16" fmla="*/ 17 w 71"/>
                <a:gd name="T17" fmla="*/ 0 h 55"/>
                <a:gd name="T18" fmla="*/ 26 w 71"/>
                <a:gd name="T19" fmla="*/ 0 h 55"/>
                <a:gd name="T20" fmla="*/ 33 w 71"/>
                <a:gd name="T21" fmla="*/ 1 h 55"/>
                <a:gd name="T22" fmla="*/ 40 w 71"/>
                <a:gd name="T23" fmla="*/ 4 h 55"/>
                <a:gd name="T24" fmla="*/ 46 w 71"/>
                <a:gd name="T25" fmla="*/ 5 h 55"/>
                <a:gd name="T26" fmla="*/ 51 w 71"/>
                <a:gd name="T27" fmla="*/ 7 h 55"/>
                <a:gd name="T28" fmla="*/ 56 w 71"/>
                <a:gd name="T29" fmla="*/ 10 h 55"/>
                <a:gd name="T30" fmla="*/ 60 w 71"/>
                <a:gd name="T31" fmla="*/ 14 h 55"/>
                <a:gd name="T32" fmla="*/ 63 w 71"/>
                <a:gd name="T33" fmla="*/ 17 h 55"/>
                <a:gd name="T34" fmla="*/ 66 w 71"/>
                <a:gd name="T35" fmla="*/ 22 h 55"/>
                <a:gd name="T36" fmla="*/ 68 w 71"/>
                <a:gd name="T37" fmla="*/ 28 h 55"/>
                <a:gd name="T38" fmla="*/ 70 w 71"/>
                <a:gd name="T39" fmla="*/ 33 h 55"/>
                <a:gd name="T40" fmla="*/ 71 w 71"/>
                <a:gd name="T41" fmla="*/ 38 h 55"/>
                <a:gd name="T42" fmla="*/ 71 w 71"/>
                <a:gd name="T43" fmla="*/ 43 h 55"/>
                <a:gd name="T44" fmla="*/ 71 w 71"/>
                <a:gd name="T45" fmla="*/ 48 h 55"/>
                <a:gd name="T46" fmla="*/ 70 w 71"/>
                <a:gd name="T47" fmla="*/ 51 h 55"/>
                <a:gd name="T48" fmla="*/ 68 w 71"/>
                <a:gd name="T49" fmla="*/ 53 h 55"/>
                <a:gd name="T50" fmla="*/ 67 w 71"/>
                <a:gd name="T51" fmla="*/ 55 h 55"/>
                <a:gd name="T52" fmla="*/ 65 w 71"/>
                <a:gd name="T53" fmla="*/ 55 h 55"/>
                <a:gd name="T54" fmla="*/ 62 w 71"/>
                <a:gd name="T55" fmla="*/ 53 h 55"/>
                <a:gd name="T56" fmla="*/ 58 w 71"/>
                <a:gd name="T57" fmla="*/ 53 h 55"/>
                <a:gd name="T58" fmla="*/ 55 w 71"/>
                <a:gd name="T59" fmla="*/ 52 h 55"/>
                <a:gd name="T60" fmla="*/ 50 w 71"/>
                <a:gd name="T61" fmla="*/ 50 h 55"/>
                <a:gd name="T62" fmla="*/ 45 w 71"/>
                <a:gd name="T63" fmla="*/ 47 h 55"/>
                <a:gd name="T64" fmla="*/ 38 w 71"/>
                <a:gd name="T65" fmla="*/ 43 h 55"/>
                <a:gd name="T66" fmla="*/ 32 w 71"/>
                <a:gd name="T67" fmla="*/ 40 h 55"/>
                <a:gd name="T68" fmla="*/ 27 w 71"/>
                <a:gd name="T69" fmla="*/ 36 h 55"/>
                <a:gd name="T70" fmla="*/ 22 w 71"/>
                <a:gd name="T71" fmla="*/ 32 h 55"/>
                <a:gd name="T72" fmla="*/ 19 w 71"/>
                <a:gd name="T73" fmla="*/ 30 h 55"/>
                <a:gd name="T74" fmla="*/ 15 w 71"/>
                <a:gd name="T75" fmla="*/ 26 h 55"/>
                <a:gd name="T76" fmla="*/ 11 w 71"/>
                <a:gd name="T77" fmla="*/ 22 h 55"/>
                <a:gd name="T78" fmla="*/ 9 w 71"/>
                <a:gd name="T79" fmla="*/ 20 h 55"/>
                <a:gd name="T80" fmla="*/ 7 w 71"/>
                <a:gd name="T81" fmla="*/ 17 h 55"/>
                <a:gd name="T82" fmla="*/ 5 w 71"/>
                <a:gd name="T83" fmla="*/ 15 h 55"/>
                <a:gd name="T84" fmla="*/ 4 w 71"/>
                <a:gd name="T85" fmla="*/ 12 h 55"/>
                <a:gd name="T86" fmla="*/ 2 w 71"/>
                <a:gd name="T87" fmla="*/ 11 h 55"/>
                <a:gd name="T88" fmla="*/ 1 w 71"/>
                <a:gd name="T89" fmla="*/ 9 h 55"/>
                <a:gd name="T90" fmla="*/ 0 w 71"/>
                <a:gd name="T91" fmla="*/ 6 h 55"/>
                <a:gd name="T92" fmla="*/ 0 w 71"/>
                <a:gd name="T93" fmla="*/ 5 h 55"/>
                <a:gd name="T94" fmla="*/ 0 w 71"/>
                <a:gd name="T95" fmla="*/ 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1" h="55">
                  <a:moveTo>
                    <a:pt x="0" y="5"/>
                  </a:moveTo>
                  <a:lnTo>
                    <a:pt x="0" y="4"/>
                  </a:lnTo>
                  <a:lnTo>
                    <a:pt x="1" y="4"/>
                  </a:lnTo>
                  <a:lnTo>
                    <a:pt x="2" y="2"/>
                  </a:lnTo>
                  <a:lnTo>
                    <a:pt x="4" y="1"/>
                  </a:lnTo>
                  <a:lnTo>
                    <a:pt x="6" y="1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6" y="0"/>
                  </a:lnTo>
                  <a:lnTo>
                    <a:pt x="33" y="1"/>
                  </a:lnTo>
                  <a:lnTo>
                    <a:pt x="40" y="4"/>
                  </a:lnTo>
                  <a:lnTo>
                    <a:pt x="46" y="5"/>
                  </a:lnTo>
                  <a:lnTo>
                    <a:pt x="51" y="7"/>
                  </a:lnTo>
                  <a:lnTo>
                    <a:pt x="56" y="10"/>
                  </a:lnTo>
                  <a:lnTo>
                    <a:pt x="60" y="14"/>
                  </a:lnTo>
                  <a:lnTo>
                    <a:pt x="63" y="17"/>
                  </a:lnTo>
                  <a:lnTo>
                    <a:pt x="66" y="22"/>
                  </a:lnTo>
                  <a:lnTo>
                    <a:pt x="68" y="28"/>
                  </a:lnTo>
                  <a:lnTo>
                    <a:pt x="70" y="33"/>
                  </a:lnTo>
                  <a:lnTo>
                    <a:pt x="71" y="38"/>
                  </a:lnTo>
                  <a:lnTo>
                    <a:pt x="71" y="43"/>
                  </a:lnTo>
                  <a:lnTo>
                    <a:pt x="71" y="48"/>
                  </a:lnTo>
                  <a:lnTo>
                    <a:pt x="70" y="51"/>
                  </a:lnTo>
                  <a:lnTo>
                    <a:pt x="68" y="53"/>
                  </a:lnTo>
                  <a:lnTo>
                    <a:pt x="67" y="55"/>
                  </a:lnTo>
                  <a:lnTo>
                    <a:pt x="65" y="55"/>
                  </a:lnTo>
                  <a:lnTo>
                    <a:pt x="62" y="53"/>
                  </a:lnTo>
                  <a:lnTo>
                    <a:pt x="58" y="53"/>
                  </a:lnTo>
                  <a:lnTo>
                    <a:pt x="55" y="52"/>
                  </a:lnTo>
                  <a:lnTo>
                    <a:pt x="50" y="50"/>
                  </a:lnTo>
                  <a:lnTo>
                    <a:pt x="45" y="47"/>
                  </a:lnTo>
                  <a:lnTo>
                    <a:pt x="38" y="43"/>
                  </a:lnTo>
                  <a:lnTo>
                    <a:pt x="32" y="40"/>
                  </a:lnTo>
                  <a:lnTo>
                    <a:pt x="27" y="36"/>
                  </a:lnTo>
                  <a:lnTo>
                    <a:pt x="22" y="32"/>
                  </a:lnTo>
                  <a:lnTo>
                    <a:pt x="19" y="30"/>
                  </a:lnTo>
                  <a:lnTo>
                    <a:pt x="15" y="26"/>
                  </a:lnTo>
                  <a:lnTo>
                    <a:pt x="11" y="22"/>
                  </a:lnTo>
                  <a:lnTo>
                    <a:pt x="9" y="20"/>
                  </a:lnTo>
                  <a:lnTo>
                    <a:pt x="7" y="17"/>
                  </a:lnTo>
                  <a:lnTo>
                    <a:pt x="5" y="15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6"/>
            <p:cNvSpPr/>
            <p:nvPr/>
          </p:nvSpPr>
          <p:spPr bwMode="auto">
            <a:xfrm>
              <a:off x="2000251" y="2127250"/>
              <a:ext cx="182563" cy="195263"/>
            </a:xfrm>
            <a:custGeom>
              <a:avLst/>
              <a:gdLst>
                <a:gd name="T0" fmla="*/ 0 w 115"/>
                <a:gd name="T1" fmla="*/ 122 h 123"/>
                <a:gd name="T2" fmla="*/ 1 w 115"/>
                <a:gd name="T3" fmla="*/ 117 h 123"/>
                <a:gd name="T4" fmla="*/ 6 w 115"/>
                <a:gd name="T5" fmla="*/ 111 h 123"/>
                <a:gd name="T6" fmla="*/ 13 w 115"/>
                <a:gd name="T7" fmla="*/ 103 h 123"/>
                <a:gd name="T8" fmla="*/ 27 w 115"/>
                <a:gd name="T9" fmla="*/ 89 h 123"/>
                <a:gd name="T10" fmla="*/ 45 w 115"/>
                <a:gd name="T11" fmla="*/ 70 h 123"/>
                <a:gd name="T12" fmla="*/ 58 w 115"/>
                <a:gd name="T13" fmla="*/ 55 h 123"/>
                <a:gd name="T14" fmla="*/ 66 w 115"/>
                <a:gd name="T15" fmla="*/ 45 h 123"/>
                <a:gd name="T16" fmla="*/ 71 w 115"/>
                <a:gd name="T17" fmla="*/ 37 h 123"/>
                <a:gd name="T18" fmla="*/ 74 w 115"/>
                <a:gd name="T19" fmla="*/ 31 h 123"/>
                <a:gd name="T20" fmla="*/ 78 w 115"/>
                <a:gd name="T21" fmla="*/ 22 h 123"/>
                <a:gd name="T22" fmla="*/ 79 w 115"/>
                <a:gd name="T23" fmla="*/ 16 h 123"/>
                <a:gd name="T24" fmla="*/ 79 w 115"/>
                <a:gd name="T25" fmla="*/ 12 h 123"/>
                <a:gd name="T26" fmla="*/ 77 w 115"/>
                <a:gd name="T27" fmla="*/ 9 h 123"/>
                <a:gd name="T28" fmla="*/ 77 w 115"/>
                <a:gd name="T29" fmla="*/ 4 h 123"/>
                <a:gd name="T30" fmla="*/ 79 w 115"/>
                <a:gd name="T31" fmla="*/ 0 h 123"/>
                <a:gd name="T32" fmla="*/ 83 w 115"/>
                <a:gd name="T33" fmla="*/ 0 h 123"/>
                <a:gd name="T34" fmla="*/ 88 w 115"/>
                <a:gd name="T35" fmla="*/ 1 h 123"/>
                <a:gd name="T36" fmla="*/ 98 w 115"/>
                <a:gd name="T37" fmla="*/ 6 h 123"/>
                <a:gd name="T38" fmla="*/ 104 w 115"/>
                <a:gd name="T39" fmla="*/ 11 h 123"/>
                <a:gd name="T40" fmla="*/ 109 w 115"/>
                <a:gd name="T41" fmla="*/ 15 h 123"/>
                <a:gd name="T42" fmla="*/ 113 w 115"/>
                <a:gd name="T43" fmla="*/ 20 h 123"/>
                <a:gd name="T44" fmla="*/ 114 w 115"/>
                <a:gd name="T45" fmla="*/ 25 h 123"/>
                <a:gd name="T46" fmla="*/ 110 w 115"/>
                <a:gd name="T47" fmla="*/ 31 h 123"/>
                <a:gd name="T48" fmla="*/ 104 w 115"/>
                <a:gd name="T49" fmla="*/ 41 h 123"/>
                <a:gd name="T50" fmla="*/ 94 w 115"/>
                <a:gd name="T51" fmla="*/ 52 h 123"/>
                <a:gd name="T52" fmla="*/ 73 w 115"/>
                <a:gd name="T53" fmla="*/ 73 h 123"/>
                <a:gd name="T54" fmla="*/ 59 w 115"/>
                <a:gd name="T55" fmla="*/ 87 h 123"/>
                <a:gd name="T56" fmla="*/ 46 w 115"/>
                <a:gd name="T57" fmla="*/ 98 h 123"/>
                <a:gd name="T58" fmla="*/ 32 w 115"/>
                <a:gd name="T59" fmla="*/ 108 h 123"/>
                <a:gd name="T60" fmla="*/ 20 w 115"/>
                <a:gd name="T61" fmla="*/ 116 h 123"/>
                <a:gd name="T62" fmla="*/ 10 w 115"/>
                <a:gd name="T63" fmla="*/ 120 h 123"/>
                <a:gd name="T64" fmla="*/ 4 w 115"/>
                <a:gd name="T65" fmla="*/ 123 h 123"/>
                <a:gd name="T66" fmla="*/ 0 w 115"/>
                <a:gd name="T67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5" h="123">
                  <a:moveTo>
                    <a:pt x="0" y="123"/>
                  </a:moveTo>
                  <a:lnTo>
                    <a:pt x="0" y="122"/>
                  </a:lnTo>
                  <a:lnTo>
                    <a:pt x="0" y="119"/>
                  </a:lnTo>
                  <a:lnTo>
                    <a:pt x="1" y="117"/>
                  </a:lnTo>
                  <a:lnTo>
                    <a:pt x="4" y="114"/>
                  </a:lnTo>
                  <a:lnTo>
                    <a:pt x="6" y="111"/>
                  </a:lnTo>
                  <a:lnTo>
                    <a:pt x="10" y="107"/>
                  </a:lnTo>
                  <a:lnTo>
                    <a:pt x="13" y="103"/>
                  </a:lnTo>
                  <a:lnTo>
                    <a:pt x="17" y="98"/>
                  </a:lnTo>
                  <a:lnTo>
                    <a:pt x="27" y="89"/>
                  </a:lnTo>
                  <a:lnTo>
                    <a:pt x="36" y="79"/>
                  </a:lnTo>
                  <a:lnTo>
                    <a:pt x="45" y="70"/>
                  </a:lnTo>
                  <a:lnTo>
                    <a:pt x="54" y="60"/>
                  </a:lnTo>
                  <a:lnTo>
                    <a:pt x="58" y="55"/>
                  </a:lnTo>
                  <a:lnTo>
                    <a:pt x="62" y="50"/>
                  </a:lnTo>
                  <a:lnTo>
                    <a:pt x="66" y="45"/>
                  </a:lnTo>
                  <a:lnTo>
                    <a:pt x="68" y="41"/>
                  </a:lnTo>
                  <a:lnTo>
                    <a:pt x="71" y="37"/>
                  </a:lnTo>
                  <a:lnTo>
                    <a:pt x="73" y="34"/>
                  </a:lnTo>
                  <a:lnTo>
                    <a:pt x="74" y="31"/>
                  </a:lnTo>
                  <a:lnTo>
                    <a:pt x="76" y="27"/>
                  </a:lnTo>
                  <a:lnTo>
                    <a:pt x="78" y="22"/>
                  </a:lnTo>
                  <a:lnTo>
                    <a:pt x="79" y="19"/>
                  </a:lnTo>
                  <a:lnTo>
                    <a:pt x="79" y="16"/>
                  </a:lnTo>
                  <a:lnTo>
                    <a:pt x="79" y="15"/>
                  </a:lnTo>
                  <a:lnTo>
                    <a:pt x="79" y="12"/>
                  </a:lnTo>
                  <a:lnTo>
                    <a:pt x="78" y="11"/>
                  </a:lnTo>
                  <a:lnTo>
                    <a:pt x="77" y="9"/>
                  </a:lnTo>
                  <a:lnTo>
                    <a:pt x="77" y="6"/>
                  </a:lnTo>
                  <a:lnTo>
                    <a:pt x="77" y="4"/>
                  </a:lnTo>
                  <a:lnTo>
                    <a:pt x="78" y="1"/>
                  </a:lnTo>
                  <a:lnTo>
                    <a:pt x="79" y="0"/>
                  </a:lnTo>
                  <a:lnTo>
                    <a:pt x="81" y="0"/>
                  </a:lnTo>
                  <a:lnTo>
                    <a:pt x="83" y="0"/>
                  </a:lnTo>
                  <a:lnTo>
                    <a:pt x="86" y="1"/>
                  </a:lnTo>
                  <a:lnTo>
                    <a:pt x="88" y="1"/>
                  </a:lnTo>
                  <a:lnTo>
                    <a:pt x="91" y="2"/>
                  </a:lnTo>
                  <a:lnTo>
                    <a:pt x="98" y="6"/>
                  </a:lnTo>
                  <a:lnTo>
                    <a:pt x="102" y="9"/>
                  </a:lnTo>
                  <a:lnTo>
                    <a:pt x="104" y="11"/>
                  </a:lnTo>
                  <a:lnTo>
                    <a:pt x="107" y="14"/>
                  </a:lnTo>
                  <a:lnTo>
                    <a:pt x="109" y="15"/>
                  </a:lnTo>
                  <a:lnTo>
                    <a:pt x="112" y="17"/>
                  </a:lnTo>
                  <a:lnTo>
                    <a:pt x="113" y="20"/>
                  </a:lnTo>
                  <a:lnTo>
                    <a:pt x="115" y="24"/>
                  </a:lnTo>
                  <a:lnTo>
                    <a:pt x="114" y="25"/>
                  </a:lnTo>
                  <a:lnTo>
                    <a:pt x="113" y="29"/>
                  </a:lnTo>
                  <a:lnTo>
                    <a:pt x="110" y="31"/>
                  </a:lnTo>
                  <a:lnTo>
                    <a:pt x="108" y="36"/>
                  </a:lnTo>
                  <a:lnTo>
                    <a:pt x="104" y="41"/>
                  </a:lnTo>
                  <a:lnTo>
                    <a:pt x="99" y="46"/>
                  </a:lnTo>
                  <a:lnTo>
                    <a:pt x="94" y="52"/>
                  </a:lnTo>
                  <a:lnTo>
                    <a:pt x="88" y="60"/>
                  </a:lnTo>
                  <a:lnTo>
                    <a:pt x="73" y="73"/>
                  </a:lnTo>
                  <a:lnTo>
                    <a:pt x="67" y="81"/>
                  </a:lnTo>
                  <a:lnTo>
                    <a:pt x="59" y="87"/>
                  </a:lnTo>
                  <a:lnTo>
                    <a:pt x="52" y="92"/>
                  </a:lnTo>
                  <a:lnTo>
                    <a:pt x="46" y="98"/>
                  </a:lnTo>
                  <a:lnTo>
                    <a:pt x="38" y="103"/>
                  </a:lnTo>
                  <a:lnTo>
                    <a:pt x="32" y="108"/>
                  </a:lnTo>
                  <a:lnTo>
                    <a:pt x="26" y="112"/>
                  </a:lnTo>
                  <a:lnTo>
                    <a:pt x="20" y="116"/>
                  </a:lnTo>
                  <a:lnTo>
                    <a:pt x="15" y="118"/>
                  </a:lnTo>
                  <a:lnTo>
                    <a:pt x="10" y="120"/>
                  </a:lnTo>
                  <a:lnTo>
                    <a:pt x="6" y="122"/>
                  </a:lnTo>
                  <a:lnTo>
                    <a:pt x="4" y="123"/>
                  </a:lnTo>
                  <a:lnTo>
                    <a:pt x="1" y="123"/>
                  </a:lnTo>
                  <a:lnTo>
                    <a:pt x="0" y="123"/>
                  </a:lnTo>
                  <a:lnTo>
                    <a:pt x="0" y="123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7"/>
            <p:cNvSpPr/>
            <p:nvPr/>
          </p:nvSpPr>
          <p:spPr bwMode="auto">
            <a:xfrm>
              <a:off x="2098676" y="2222500"/>
              <a:ext cx="47625" cy="195263"/>
            </a:xfrm>
            <a:custGeom>
              <a:avLst/>
              <a:gdLst>
                <a:gd name="T0" fmla="*/ 4 w 30"/>
                <a:gd name="T1" fmla="*/ 111 h 123"/>
                <a:gd name="T2" fmla="*/ 2 w 30"/>
                <a:gd name="T3" fmla="*/ 105 h 123"/>
                <a:gd name="T4" fmla="*/ 1 w 30"/>
                <a:gd name="T5" fmla="*/ 100 h 123"/>
                <a:gd name="T6" fmla="*/ 0 w 30"/>
                <a:gd name="T7" fmla="*/ 94 h 123"/>
                <a:gd name="T8" fmla="*/ 0 w 30"/>
                <a:gd name="T9" fmla="*/ 89 h 123"/>
                <a:gd name="T10" fmla="*/ 0 w 30"/>
                <a:gd name="T11" fmla="*/ 87 h 123"/>
                <a:gd name="T12" fmla="*/ 0 w 30"/>
                <a:gd name="T13" fmla="*/ 84 h 123"/>
                <a:gd name="T14" fmla="*/ 0 w 30"/>
                <a:gd name="T15" fmla="*/ 82 h 123"/>
                <a:gd name="T16" fmla="*/ 1 w 30"/>
                <a:gd name="T17" fmla="*/ 79 h 123"/>
                <a:gd name="T18" fmla="*/ 1 w 30"/>
                <a:gd name="T19" fmla="*/ 75 h 123"/>
                <a:gd name="T20" fmla="*/ 2 w 30"/>
                <a:gd name="T21" fmla="*/ 72 h 123"/>
                <a:gd name="T22" fmla="*/ 4 w 30"/>
                <a:gd name="T23" fmla="*/ 63 h 123"/>
                <a:gd name="T24" fmla="*/ 5 w 30"/>
                <a:gd name="T25" fmla="*/ 58 h 123"/>
                <a:gd name="T26" fmla="*/ 5 w 30"/>
                <a:gd name="T27" fmla="*/ 52 h 123"/>
                <a:gd name="T28" fmla="*/ 5 w 30"/>
                <a:gd name="T29" fmla="*/ 44 h 123"/>
                <a:gd name="T30" fmla="*/ 5 w 30"/>
                <a:gd name="T31" fmla="*/ 37 h 123"/>
                <a:gd name="T32" fmla="*/ 4 w 30"/>
                <a:gd name="T33" fmla="*/ 29 h 123"/>
                <a:gd name="T34" fmla="*/ 4 w 30"/>
                <a:gd name="T35" fmla="*/ 19 h 123"/>
                <a:gd name="T36" fmla="*/ 2 w 30"/>
                <a:gd name="T37" fmla="*/ 10 h 123"/>
                <a:gd name="T38" fmla="*/ 1 w 30"/>
                <a:gd name="T39" fmla="*/ 0 h 123"/>
                <a:gd name="T40" fmla="*/ 7 w 30"/>
                <a:gd name="T41" fmla="*/ 0 h 123"/>
                <a:gd name="T42" fmla="*/ 12 w 30"/>
                <a:gd name="T43" fmla="*/ 1 h 123"/>
                <a:gd name="T44" fmla="*/ 16 w 30"/>
                <a:gd name="T45" fmla="*/ 3 h 123"/>
                <a:gd name="T46" fmla="*/ 20 w 30"/>
                <a:gd name="T47" fmla="*/ 7 h 123"/>
                <a:gd name="T48" fmla="*/ 24 w 30"/>
                <a:gd name="T49" fmla="*/ 11 h 123"/>
                <a:gd name="T50" fmla="*/ 26 w 30"/>
                <a:gd name="T51" fmla="*/ 17 h 123"/>
                <a:gd name="T52" fmla="*/ 27 w 30"/>
                <a:gd name="T53" fmla="*/ 23 h 123"/>
                <a:gd name="T54" fmla="*/ 29 w 30"/>
                <a:gd name="T55" fmla="*/ 31 h 123"/>
                <a:gd name="T56" fmla="*/ 30 w 30"/>
                <a:gd name="T57" fmla="*/ 39 h 123"/>
                <a:gd name="T58" fmla="*/ 30 w 30"/>
                <a:gd name="T59" fmla="*/ 47 h 123"/>
                <a:gd name="T60" fmla="*/ 30 w 30"/>
                <a:gd name="T61" fmla="*/ 56 h 123"/>
                <a:gd name="T62" fmla="*/ 30 w 30"/>
                <a:gd name="T63" fmla="*/ 63 h 123"/>
                <a:gd name="T64" fmla="*/ 29 w 30"/>
                <a:gd name="T65" fmla="*/ 79 h 123"/>
                <a:gd name="T66" fmla="*/ 26 w 30"/>
                <a:gd name="T67" fmla="*/ 94 h 123"/>
                <a:gd name="T68" fmla="*/ 25 w 30"/>
                <a:gd name="T69" fmla="*/ 101 h 123"/>
                <a:gd name="T70" fmla="*/ 22 w 30"/>
                <a:gd name="T71" fmla="*/ 106 h 123"/>
                <a:gd name="T72" fmla="*/ 21 w 30"/>
                <a:gd name="T73" fmla="*/ 111 h 123"/>
                <a:gd name="T74" fmla="*/ 20 w 30"/>
                <a:gd name="T75" fmla="*/ 116 h 123"/>
                <a:gd name="T76" fmla="*/ 17 w 30"/>
                <a:gd name="T77" fmla="*/ 119 h 123"/>
                <a:gd name="T78" fmla="*/ 16 w 30"/>
                <a:gd name="T79" fmla="*/ 121 h 123"/>
                <a:gd name="T80" fmla="*/ 15 w 30"/>
                <a:gd name="T81" fmla="*/ 123 h 123"/>
                <a:gd name="T82" fmla="*/ 14 w 30"/>
                <a:gd name="T83" fmla="*/ 123 h 123"/>
                <a:gd name="T84" fmla="*/ 14 w 30"/>
                <a:gd name="T85" fmla="*/ 123 h 123"/>
                <a:gd name="T86" fmla="*/ 12 w 30"/>
                <a:gd name="T87" fmla="*/ 123 h 123"/>
                <a:gd name="T88" fmla="*/ 10 w 30"/>
                <a:gd name="T89" fmla="*/ 121 h 123"/>
                <a:gd name="T90" fmla="*/ 9 w 30"/>
                <a:gd name="T91" fmla="*/ 120 h 123"/>
                <a:gd name="T92" fmla="*/ 7 w 30"/>
                <a:gd name="T93" fmla="*/ 118 h 123"/>
                <a:gd name="T94" fmla="*/ 6 w 30"/>
                <a:gd name="T95" fmla="*/ 116 h 123"/>
                <a:gd name="T96" fmla="*/ 4 w 30"/>
                <a:gd name="T97" fmla="*/ 111 h 123"/>
                <a:gd name="T98" fmla="*/ 4 w 30"/>
                <a:gd name="T99" fmla="*/ 11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0" h="123">
                  <a:moveTo>
                    <a:pt x="4" y="111"/>
                  </a:moveTo>
                  <a:lnTo>
                    <a:pt x="2" y="105"/>
                  </a:lnTo>
                  <a:lnTo>
                    <a:pt x="1" y="100"/>
                  </a:lnTo>
                  <a:lnTo>
                    <a:pt x="0" y="94"/>
                  </a:lnTo>
                  <a:lnTo>
                    <a:pt x="0" y="89"/>
                  </a:lnTo>
                  <a:lnTo>
                    <a:pt x="0" y="87"/>
                  </a:lnTo>
                  <a:lnTo>
                    <a:pt x="0" y="84"/>
                  </a:lnTo>
                  <a:lnTo>
                    <a:pt x="0" y="82"/>
                  </a:lnTo>
                  <a:lnTo>
                    <a:pt x="1" y="79"/>
                  </a:lnTo>
                  <a:lnTo>
                    <a:pt x="1" y="75"/>
                  </a:lnTo>
                  <a:lnTo>
                    <a:pt x="2" y="72"/>
                  </a:lnTo>
                  <a:lnTo>
                    <a:pt x="4" y="63"/>
                  </a:lnTo>
                  <a:lnTo>
                    <a:pt x="5" y="58"/>
                  </a:lnTo>
                  <a:lnTo>
                    <a:pt x="5" y="52"/>
                  </a:lnTo>
                  <a:lnTo>
                    <a:pt x="5" y="44"/>
                  </a:lnTo>
                  <a:lnTo>
                    <a:pt x="5" y="37"/>
                  </a:lnTo>
                  <a:lnTo>
                    <a:pt x="4" y="29"/>
                  </a:lnTo>
                  <a:lnTo>
                    <a:pt x="4" y="19"/>
                  </a:lnTo>
                  <a:lnTo>
                    <a:pt x="2" y="10"/>
                  </a:lnTo>
                  <a:lnTo>
                    <a:pt x="1" y="0"/>
                  </a:lnTo>
                  <a:lnTo>
                    <a:pt x="7" y="0"/>
                  </a:lnTo>
                  <a:lnTo>
                    <a:pt x="12" y="1"/>
                  </a:lnTo>
                  <a:lnTo>
                    <a:pt x="16" y="3"/>
                  </a:lnTo>
                  <a:lnTo>
                    <a:pt x="20" y="7"/>
                  </a:lnTo>
                  <a:lnTo>
                    <a:pt x="24" y="11"/>
                  </a:lnTo>
                  <a:lnTo>
                    <a:pt x="26" y="17"/>
                  </a:lnTo>
                  <a:lnTo>
                    <a:pt x="27" y="23"/>
                  </a:lnTo>
                  <a:lnTo>
                    <a:pt x="29" y="31"/>
                  </a:lnTo>
                  <a:lnTo>
                    <a:pt x="30" y="39"/>
                  </a:lnTo>
                  <a:lnTo>
                    <a:pt x="30" y="47"/>
                  </a:lnTo>
                  <a:lnTo>
                    <a:pt x="30" y="56"/>
                  </a:lnTo>
                  <a:lnTo>
                    <a:pt x="30" y="63"/>
                  </a:lnTo>
                  <a:lnTo>
                    <a:pt x="29" y="79"/>
                  </a:lnTo>
                  <a:lnTo>
                    <a:pt x="26" y="94"/>
                  </a:lnTo>
                  <a:lnTo>
                    <a:pt x="25" y="101"/>
                  </a:lnTo>
                  <a:lnTo>
                    <a:pt x="22" y="106"/>
                  </a:lnTo>
                  <a:lnTo>
                    <a:pt x="21" y="111"/>
                  </a:lnTo>
                  <a:lnTo>
                    <a:pt x="20" y="116"/>
                  </a:lnTo>
                  <a:lnTo>
                    <a:pt x="17" y="119"/>
                  </a:lnTo>
                  <a:lnTo>
                    <a:pt x="16" y="121"/>
                  </a:lnTo>
                  <a:lnTo>
                    <a:pt x="15" y="123"/>
                  </a:lnTo>
                  <a:lnTo>
                    <a:pt x="14" y="123"/>
                  </a:lnTo>
                  <a:lnTo>
                    <a:pt x="14" y="123"/>
                  </a:lnTo>
                  <a:lnTo>
                    <a:pt x="12" y="123"/>
                  </a:lnTo>
                  <a:lnTo>
                    <a:pt x="10" y="121"/>
                  </a:lnTo>
                  <a:lnTo>
                    <a:pt x="9" y="120"/>
                  </a:lnTo>
                  <a:lnTo>
                    <a:pt x="7" y="118"/>
                  </a:lnTo>
                  <a:lnTo>
                    <a:pt x="6" y="116"/>
                  </a:lnTo>
                  <a:lnTo>
                    <a:pt x="4" y="111"/>
                  </a:lnTo>
                  <a:lnTo>
                    <a:pt x="4" y="111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8"/>
            <p:cNvSpPr/>
            <p:nvPr/>
          </p:nvSpPr>
          <p:spPr bwMode="auto">
            <a:xfrm>
              <a:off x="2220913" y="2263775"/>
              <a:ext cx="71438" cy="61913"/>
            </a:xfrm>
            <a:custGeom>
              <a:avLst/>
              <a:gdLst>
                <a:gd name="T0" fmla="*/ 0 w 45"/>
                <a:gd name="T1" fmla="*/ 5 h 39"/>
                <a:gd name="T2" fmla="*/ 2 w 45"/>
                <a:gd name="T3" fmla="*/ 3 h 39"/>
                <a:gd name="T4" fmla="*/ 4 w 45"/>
                <a:gd name="T5" fmla="*/ 2 h 39"/>
                <a:gd name="T6" fmla="*/ 6 w 45"/>
                <a:gd name="T7" fmla="*/ 2 h 39"/>
                <a:gd name="T8" fmla="*/ 9 w 45"/>
                <a:gd name="T9" fmla="*/ 1 h 39"/>
                <a:gd name="T10" fmla="*/ 11 w 45"/>
                <a:gd name="T11" fmla="*/ 1 h 39"/>
                <a:gd name="T12" fmla="*/ 14 w 45"/>
                <a:gd name="T13" fmla="*/ 0 h 39"/>
                <a:gd name="T14" fmla="*/ 17 w 45"/>
                <a:gd name="T15" fmla="*/ 0 h 39"/>
                <a:gd name="T16" fmla="*/ 24 w 45"/>
                <a:gd name="T17" fmla="*/ 1 h 39"/>
                <a:gd name="T18" fmla="*/ 26 w 45"/>
                <a:gd name="T19" fmla="*/ 1 h 39"/>
                <a:gd name="T20" fmla="*/ 29 w 45"/>
                <a:gd name="T21" fmla="*/ 2 h 39"/>
                <a:gd name="T22" fmla="*/ 31 w 45"/>
                <a:gd name="T23" fmla="*/ 3 h 39"/>
                <a:gd name="T24" fmla="*/ 34 w 45"/>
                <a:gd name="T25" fmla="*/ 5 h 39"/>
                <a:gd name="T26" fmla="*/ 37 w 45"/>
                <a:gd name="T27" fmla="*/ 7 h 39"/>
                <a:gd name="T28" fmla="*/ 40 w 45"/>
                <a:gd name="T29" fmla="*/ 10 h 39"/>
                <a:gd name="T30" fmla="*/ 42 w 45"/>
                <a:gd name="T31" fmla="*/ 12 h 39"/>
                <a:gd name="T32" fmla="*/ 43 w 45"/>
                <a:gd name="T33" fmla="*/ 16 h 39"/>
                <a:gd name="T34" fmla="*/ 45 w 45"/>
                <a:gd name="T35" fmla="*/ 18 h 39"/>
                <a:gd name="T36" fmla="*/ 45 w 45"/>
                <a:gd name="T37" fmla="*/ 21 h 39"/>
                <a:gd name="T38" fmla="*/ 45 w 45"/>
                <a:gd name="T39" fmla="*/ 23 h 39"/>
                <a:gd name="T40" fmla="*/ 45 w 45"/>
                <a:gd name="T41" fmla="*/ 26 h 39"/>
                <a:gd name="T42" fmla="*/ 43 w 45"/>
                <a:gd name="T43" fmla="*/ 30 h 39"/>
                <a:gd name="T44" fmla="*/ 42 w 45"/>
                <a:gd name="T45" fmla="*/ 32 h 39"/>
                <a:gd name="T46" fmla="*/ 40 w 45"/>
                <a:gd name="T47" fmla="*/ 34 h 39"/>
                <a:gd name="T48" fmla="*/ 37 w 45"/>
                <a:gd name="T49" fmla="*/ 37 h 39"/>
                <a:gd name="T50" fmla="*/ 36 w 45"/>
                <a:gd name="T51" fmla="*/ 38 h 39"/>
                <a:gd name="T52" fmla="*/ 34 w 45"/>
                <a:gd name="T53" fmla="*/ 39 h 39"/>
                <a:gd name="T54" fmla="*/ 31 w 45"/>
                <a:gd name="T55" fmla="*/ 39 h 39"/>
                <a:gd name="T56" fmla="*/ 27 w 45"/>
                <a:gd name="T57" fmla="*/ 38 h 39"/>
                <a:gd name="T58" fmla="*/ 25 w 45"/>
                <a:gd name="T59" fmla="*/ 37 h 39"/>
                <a:gd name="T60" fmla="*/ 22 w 45"/>
                <a:gd name="T61" fmla="*/ 34 h 39"/>
                <a:gd name="T62" fmla="*/ 17 w 45"/>
                <a:gd name="T63" fmla="*/ 30 h 39"/>
                <a:gd name="T64" fmla="*/ 12 w 45"/>
                <a:gd name="T65" fmla="*/ 25 h 39"/>
                <a:gd name="T66" fmla="*/ 10 w 45"/>
                <a:gd name="T67" fmla="*/ 22 h 39"/>
                <a:gd name="T68" fmla="*/ 7 w 45"/>
                <a:gd name="T69" fmla="*/ 21 h 39"/>
                <a:gd name="T70" fmla="*/ 6 w 45"/>
                <a:gd name="T71" fmla="*/ 18 h 39"/>
                <a:gd name="T72" fmla="*/ 5 w 45"/>
                <a:gd name="T73" fmla="*/ 17 h 39"/>
                <a:gd name="T74" fmla="*/ 4 w 45"/>
                <a:gd name="T75" fmla="*/ 13 h 39"/>
                <a:gd name="T76" fmla="*/ 2 w 45"/>
                <a:gd name="T77" fmla="*/ 10 h 39"/>
                <a:gd name="T78" fmla="*/ 1 w 45"/>
                <a:gd name="T79" fmla="*/ 7 h 39"/>
                <a:gd name="T80" fmla="*/ 0 w 45"/>
                <a:gd name="T81" fmla="*/ 5 h 39"/>
                <a:gd name="T82" fmla="*/ 0 w 45"/>
                <a:gd name="T83" fmla="*/ 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5" h="39">
                  <a:moveTo>
                    <a:pt x="0" y="5"/>
                  </a:moveTo>
                  <a:lnTo>
                    <a:pt x="2" y="3"/>
                  </a:lnTo>
                  <a:lnTo>
                    <a:pt x="4" y="2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24" y="1"/>
                  </a:lnTo>
                  <a:lnTo>
                    <a:pt x="26" y="1"/>
                  </a:lnTo>
                  <a:lnTo>
                    <a:pt x="29" y="2"/>
                  </a:lnTo>
                  <a:lnTo>
                    <a:pt x="31" y="3"/>
                  </a:lnTo>
                  <a:lnTo>
                    <a:pt x="34" y="5"/>
                  </a:lnTo>
                  <a:lnTo>
                    <a:pt x="37" y="7"/>
                  </a:lnTo>
                  <a:lnTo>
                    <a:pt x="40" y="10"/>
                  </a:lnTo>
                  <a:lnTo>
                    <a:pt x="42" y="12"/>
                  </a:lnTo>
                  <a:lnTo>
                    <a:pt x="43" y="16"/>
                  </a:lnTo>
                  <a:lnTo>
                    <a:pt x="45" y="18"/>
                  </a:lnTo>
                  <a:lnTo>
                    <a:pt x="45" y="21"/>
                  </a:lnTo>
                  <a:lnTo>
                    <a:pt x="45" y="23"/>
                  </a:lnTo>
                  <a:lnTo>
                    <a:pt x="45" y="26"/>
                  </a:lnTo>
                  <a:lnTo>
                    <a:pt x="43" y="30"/>
                  </a:lnTo>
                  <a:lnTo>
                    <a:pt x="42" y="32"/>
                  </a:lnTo>
                  <a:lnTo>
                    <a:pt x="40" y="34"/>
                  </a:lnTo>
                  <a:lnTo>
                    <a:pt x="37" y="37"/>
                  </a:lnTo>
                  <a:lnTo>
                    <a:pt x="36" y="38"/>
                  </a:lnTo>
                  <a:lnTo>
                    <a:pt x="34" y="39"/>
                  </a:lnTo>
                  <a:lnTo>
                    <a:pt x="31" y="39"/>
                  </a:lnTo>
                  <a:lnTo>
                    <a:pt x="27" y="38"/>
                  </a:lnTo>
                  <a:lnTo>
                    <a:pt x="25" y="37"/>
                  </a:lnTo>
                  <a:lnTo>
                    <a:pt x="22" y="34"/>
                  </a:lnTo>
                  <a:lnTo>
                    <a:pt x="17" y="30"/>
                  </a:lnTo>
                  <a:lnTo>
                    <a:pt x="12" y="25"/>
                  </a:lnTo>
                  <a:lnTo>
                    <a:pt x="10" y="22"/>
                  </a:lnTo>
                  <a:lnTo>
                    <a:pt x="7" y="21"/>
                  </a:lnTo>
                  <a:lnTo>
                    <a:pt x="6" y="18"/>
                  </a:lnTo>
                  <a:lnTo>
                    <a:pt x="5" y="17"/>
                  </a:lnTo>
                  <a:lnTo>
                    <a:pt x="4" y="13"/>
                  </a:lnTo>
                  <a:lnTo>
                    <a:pt x="2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5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9"/>
            <p:cNvSpPr/>
            <p:nvPr/>
          </p:nvSpPr>
          <p:spPr bwMode="auto">
            <a:xfrm>
              <a:off x="2317751" y="2081213"/>
              <a:ext cx="104775" cy="317500"/>
            </a:xfrm>
            <a:custGeom>
              <a:avLst/>
              <a:gdLst>
                <a:gd name="T0" fmla="*/ 9 w 66"/>
                <a:gd name="T1" fmla="*/ 174 h 200"/>
                <a:gd name="T2" fmla="*/ 4 w 66"/>
                <a:gd name="T3" fmla="*/ 171 h 200"/>
                <a:gd name="T4" fmla="*/ 1 w 66"/>
                <a:gd name="T5" fmla="*/ 167 h 200"/>
                <a:gd name="T6" fmla="*/ 0 w 66"/>
                <a:gd name="T7" fmla="*/ 164 h 200"/>
                <a:gd name="T8" fmla="*/ 1 w 66"/>
                <a:gd name="T9" fmla="*/ 163 h 200"/>
                <a:gd name="T10" fmla="*/ 2 w 66"/>
                <a:gd name="T11" fmla="*/ 162 h 200"/>
                <a:gd name="T12" fmla="*/ 6 w 66"/>
                <a:gd name="T13" fmla="*/ 161 h 200"/>
                <a:gd name="T14" fmla="*/ 11 w 66"/>
                <a:gd name="T15" fmla="*/ 161 h 200"/>
                <a:gd name="T16" fmla="*/ 22 w 66"/>
                <a:gd name="T17" fmla="*/ 161 h 200"/>
                <a:gd name="T18" fmla="*/ 27 w 66"/>
                <a:gd name="T19" fmla="*/ 159 h 200"/>
                <a:gd name="T20" fmla="*/ 32 w 66"/>
                <a:gd name="T21" fmla="*/ 158 h 200"/>
                <a:gd name="T22" fmla="*/ 35 w 66"/>
                <a:gd name="T23" fmla="*/ 156 h 200"/>
                <a:gd name="T24" fmla="*/ 37 w 66"/>
                <a:gd name="T25" fmla="*/ 152 h 200"/>
                <a:gd name="T26" fmla="*/ 38 w 66"/>
                <a:gd name="T27" fmla="*/ 148 h 200"/>
                <a:gd name="T28" fmla="*/ 40 w 66"/>
                <a:gd name="T29" fmla="*/ 143 h 200"/>
                <a:gd name="T30" fmla="*/ 40 w 66"/>
                <a:gd name="T31" fmla="*/ 136 h 200"/>
                <a:gd name="T32" fmla="*/ 40 w 66"/>
                <a:gd name="T33" fmla="*/ 126 h 200"/>
                <a:gd name="T34" fmla="*/ 38 w 66"/>
                <a:gd name="T35" fmla="*/ 112 h 200"/>
                <a:gd name="T36" fmla="*/ 37 w 66"/>
                <a:gd name="T37" fmla="*/ 96 h 200"/>
                <a:gd name="T38" fmla="*/ 36 w 66"/>
                <a:gd name="T39" fmla="*/ 76 h 200"/>
                <a:gd name="T40" fmla="*/ 35 w 66"/>
                <a:gd name="T41" fmla="*/ 60 h 200"/>
                <a:gd name="T42" fmla="*/ 32 w 66"/>
                <a:gd name="T43" fmla="*/ 48 h 200"/>
                <a:gd name="T44" fmla="*/ 31 w 66"/>
                <a:gd name="T45" fmla="*/ 38 h 200"/>
                <a:gd name="T46" fmla="*/ 27 w 66"/>
                <a:gd name="T47" fmla="*/ 30 h 200"/>
                <a:gd name="T48" fmla="*/ 22 w 66"/>
                <a:gd name="T49" fmla="*/ 22 h 200"/>
                <a:gd name="T50" fmla="*/ 18 w 66"/>
                <a:gd name="T51" fmla="*/ 17 h 200"/>
                <a:gd name="T52" fmla="*/ 16 w 66"/>
                <a:gd name="T53" fmla="*/ 14 h 200"/>
                <a:gd name="T54" fmla="*/ 16 w 66"/>
                <a:gd name="T55" fmla="*/ 12 h 200"/>
                <a:gd name="T56" fmla="*/ 17 w 66"/>
                <a:gd name="T57" fmla="*/ 5 h 200"/>
                <a:gd name="T58" fmla="*/ 21 w 66"/>
                <a:gd name="T59" fmla="*/ 2 h 200"/>
                <a:gd name="T60" fmla="*/ 25 w 66"/>
                <a:gd name="T61" fmla="*/ 0 h 200"/>
                <a:gd name="T62" fmla="*/ 30 w 66"/>
                <a:gd name="T63" fmla="*/ 0 h 200"/>
                <a:gd name="T64" fmla="*/ 37 w 66"/>
                <a:gd name="T65" fmla="*/ 3 h 200"/>
                <a:gd name="T66" fmla="*/ 45 w 66"/>
                <a:gd name="T67" fmla="*/ 7 h 200"/>
                <a:gd name="T68" fmla="*/ 48 w 66"/>
                <a:gd name="T69" fmla="*/ 10 h 200"/>
                <a:gd name="T70" fmla="*/ 55 w 66"/>
                <a:gd name="T71" fmla="*/ 15 h 200"/>
                <a:gd name="T72" fmla="*/ 58 w 66"/>
                <a:gd name="T73" fmla="*/ 20 h 200"/>
                <a:gd name="T74" fmla="*/ 59 w 66"/>
                <a:gd name="T75" fmla="*/ 25 h 200"/>
                <a:gd name="T76" fmla="*/ 59 w 66"/>
                <a:gd name="T77" fmla="*/ 30 h 200"/>
                <a:gd name="T78" fmla="*/ 58 w 66"/>
                <a:gd name="T79" fmla="*/ 34 h 200"/>
                <a:gd name="T80" fmla="*/ 58 w 66"/>
                <a:gd name="T81" fmla="*/ 38 h 200"/>
                <a:gd name="T82" fmla="*/ 57 w 66"/>
                <a:gd name="T83" fmla="*/ 44 h 200"/>
                <a:gd name="T84" fmla="*/ 57 w 66"/>
                <a:gd name="T85" fmla="*/ 54 h 200"/>
                <a:gd name="T86" fmla="*/ 58 w 66"/>
                <a:gd name="T87" fmla="*/ 71 h 200"/>
                <a:gd name="T88" fmla="*/ 61 w 66"/>
                <a:gd name="T89" fmla="*/ 94 h 200"/>
                <a:gd name="T90" fmla="*/ 63 w 66"/>
                <a:gd name="T91" fmla="*/ 115 h 200"/>
                <a:gd name="T92" fmla="*/ 64 w 66"/>
                <a:gd name="T93" fmla="*/ 133 h 200"/>
                <a:gd name="T94" fmla="*/ 66 w 66"/>
                <a:gd name="T95" fmla="*/ 147 h 200"/>
                <a:gd name="T96" fmla="*/ 66 w 66"/>
                <a:gd name="T97" fmla="*/ 156 h 200"/>
                <a:gd name="T98" fmla="*/ 64 w 66"/>
                <a:gd name="T99" fmla="*/ 173 h 200"/>
                <a:gd name="T100" fmla="*/ 59 w 66"/>
                <a:gd name="T101" fmla="*/ 186 h 200"/>
                <a:gd name="T102" fmla="*/ 53 w 66"/>
                <a:gd name="T103" fmla="*/ 192 h 200"/>
                <a:gd name="T104" fmla="*/ 50 w 66"/>
                <a:gd name="T105" fmla="*/ 197 h 200"/>
                <a:gd name="T106" fmla="*/ 47 w 66"/>
                <a:gd name="T107" fmla="*/ 199 h 200"/>
                <a:gd name="T108" fmla="*/ 45 w 66"/>
                <a:gd name="T109" fmla="*/ 200 h 200"/>
                <a:gd name="T110" fmla="*/ 41 w 66"/>
                <a:gd name="T111" fmla="*/ 199 h 200"/>
                <a:gd name="T112" fmla="*/ 38 w 66"/>
                <a:gd name="T113" fmla="*/ 197 h 200"/>
                <a:gd name="T114" fmla="*/ 36 w 66"/>
                <a:gd name="T115" fmla="*/ 193 h 200"/>
                <a:gd name="T116" fmla="*/ 31 w 66"/>
                <a:gd name="T117" fmla="*/ 186 h 200"/>
                <a:gd name="T118" fmla="*/ 20 w 66"/>
                <a:gd name="T119" fmla="*/ 178 h 200"/>
                <a:gd name="T120" fmla="*/ 12 w 66"/>
                <a:gd name="T121" fmla="*/ 17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6" h="200">
                  <a:moveTo>
                    <a:pt x="12" y="176"/>
                  </a:moveTo>
                  <a:lnTo>
                    <a:pt x="9" y="174"/>
                  </a:lnTo>
                  <a:lnTo>
                    <a:pt x="6" y="172"/>
                  </a:lnTo>
                  <a:lnTo>
                    <a:pt x="4" y="171"/>
                  </a:lnTo>
                  <a:lnTo>
                    <a:pt x="2" y="169"/>
                  </a:lnTo>
                  <a:lnTo>
                    <a:pt x="1" y="167"/>
                  </a:lnTo>
                  <a:lnTo>
                    <a:pt x="0" y="166"/>
                  </a:lnTo>
                  <a:lnTo>
                    <a:pt x="0" y="164"/>
                  </a:lnTo>
                  <a:lnTo>
                    <a:pt x="0" y="163"/>
                  </a:lnTo>
                  <a:lnTo>
                    <a:pt x="1" y="163"/>
                  </a:lnTo>
                  <a:lnTo>
                    <a:pt x="1" y="162"/>
                  </a:lnTo>
                  <a:lnTo>
                    <a:pt x="2" y="162"/>
                  </a:lnTo>
                  <a:lnTo>
                    <a:pt x="4" y="162"/>
                  </a:lnTo>
                  <a:lnTo>
                    <a:pt x="6" y="161"/>
                  </a:lnTo>
                  <a:lnTo>
                    <a:pt x="9" y="161"/>
                  </a:lnTo>
                  <a:lnTo>
                    <a:pt x="11" y="161"/>
                  </a:lnTo>
                  <a:lnTo>
                    <a:pt x="15" y="161"/>
                  </a:lnTo>
                  <a:lnTo>
                    <a:pt x="22" y="161"/>
                  </a:lnTo>
                  <a:lnTo>
                    <a:pt x="25" y="161"/>
                  </a:lnTo>
                  <a:lnTo>
                    <a:pt x="27" y="159"/>
                  </a:lnTo>
                  <a:lnTo>
                    <a:pt x="30" y="159"/>
                  </a:lnTo>
                  <a:lnTo>
                    <a:pt x="32" y="158"/>
                  </a:lnTo>
                  <a:lnTo>
                    <a:pt x="33" y="157"/>
                  </a:lnTo>
                  <a:lnTo>
                    <a:pt x="35" y="156"/>
                  </a:lnTo>
                  <a:lnTo>
                    <a:pt x="36" y="154"/>
                  </a:lnTo>
                  <a:lnTo>
                    <a:pt x="37" y="152"/>
                  </a:lnTo>
                  <a:lnTo>
                    <a:pt x="38" y="151"/>
                  </a:lnTo>
                  <a:lnTo>
                    <a:pt x="38" y="148"/>
                  </a:lnTo>
                  <a:lnTo>
                    <a:pt x="38" y="146"/>
                  </a:lnTo>
                  <a:lnTo>
                    <a:pt x="40" y="143"/>
                  </a:lnTo>
                  <a:lnTo>
                    <a:pt x="40" y="140"/>
                  </a:lnTo>
                  <a:lnTo>
                    <a:pt x="40" y="136"/>
                  </a:lnTo>
                  <a:lnTo>
                    <a:pt x="40" y="132"/>
                  </a:lnTo>
                  <a:lnTo>
                    <a:pt x="40" y="126"/>
                  </a:lnTo>
                  <a:lnTo>
                    <a:pt x="40" y="120"/>
                  </a:lnTo>
                  <a:lnTo>
                    <a:pt x="38" y="112"/>
                  </a:lnTo>
                  <a:lnTo>
                    <a:pt x="38" y="105"/>
                  </a:lnTo>
                  <a:lnTo>
                    <a:pt x="37" y="96"/>
                  </a:lnTo>
                  <a:lnTo>
                    <a:pt x="37" y="86"/>
                  </a:lnTo>
                  <a:lnTo>
                    <a:pt x="36" y="76"/>
                  </a:lnTo>
                  <a:lnTo>
                    <a:pt x="35" y="67"/>
                  </a:lnTo>
                  <a:lnTo>
                    <a:pt x="35" y="60"/>
                  </a:lnTo>
                  <a:lnTo>
                    <a:pt x="33" y="54"/>
                  </a:lnTo>
                  <a:lnTo>
                    <a:pt x="32" y="48"/>
                  </a:lnTo>
                  <a:lnTo>
                    <a:pt x="31" y="43"/>
                  </a:lnTo>
                  <a:lnTo>
                    <a:pt x="31" y="38"/>
                  </a:lnTo>
                  <a:lnTo>
                    <a:pt x="30" y="35"/>
                  </a:lnTo>
                  <a:lnTo>
                    <a:pt x="27" y="30"/>
                  </a:lnTo>
                  <a:lnTo>
                    <a:pt x="25" y="25"/>
                  </a:lnTo>
                  <a:lnTo>
                    <a:pt x="22" y="22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17" y="15"/>
                  </a:lnTo>
                  <a:lnTo>
                    <a:pt x="16" y="14"/>
                  </a:lnTo>
                  <a:lnTo>
                    <a:pt x="16" y="13"/>
                  </a:lnTo>
                  <a:lnTo>
                    <a:pt x="16" y="12"/>
                  </a:lnTo>
                  <a:lnTo>
                    <a:pt x="16" y="9"/>
                  </a:lnTo>
                  <a:lnTo>
                    <a:pt x="17" y="5"/>
                  </a:lnTo>
                  <a:lnTo>
                    <a:pt x="20" y="3"/>
                  </a:lnTo>
                  <a:lnTo>
                    <a:pt x="21" y="2"/>
                  </a:lnTo>
                  <a:lnTo>
                    <a:pt x="23" y="0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30" y="0"/>
                  </a:lnTo>
                  <a:lnTo>
                    <a:pt x="32" y="2"/>
                  </a:lnTo>
                  <a:lnTo>
                    <a:pt x="37" y="3"/>
                  </a:lnTo>
                  <a:lnTo>
                    <a:pt x="42" y="5"/>
                  </a:lnTo>
                  <a:lnTo>
                    <a:pt x="45" y="7"/>
                  </a:lnTo>
                  <a:lnTo>
                    <a:pt x="47" y="9"/>
                  </a:lnTo>
                  <a:lnTo>
                    <a:pt x="48" y="10"/>
                  </a:lnTo>
                  <a:lnTo>
                    <a:pt x="52" y="13"/>
                  </a:lnTo>
                  <a:lnTo>
                    <a:pt x="55" y="15"/>
                  </a:lnTo>
                  <a:lnTo>
                    <a:pt x="56" y="18"/>
                  </a:lnTo>
                  <a:lnTo>
                    <a:pt x="58" y="20"/>
                  </a:lnTo>
                  <a:lnTo>
                    <a:pt x="58" y="23"/>
                  </a:lnTo>
                  <a:lnTo>
                    <a:pt x="59" y="25"/>
                  </a:lnTo>
                  <a:lnTo>
                    <a:pt x="59" y="28"/>
                  </a:lnTo>
                  <a:lnTo>
                    <a:pt x="59" y="30"/>
                  </a:lnTo>
                  <a:lnTo>
                    <a:pt x="59" y="33"/>
                  </a:lnTo>
                  <a:lnTo>
                    <a:pt x="58" y="34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7" y="40"/>
                  </a:lnTo>
                  <a:lnTo>
                    <a:pt x="57" y="44"/>
                  </a:lnTo>
                  <a:lnTo>
                    <a:pt x="57" y="46"/>
                  </a:lnTo>
                  <a:lnTo>
                    <a:pt x="57" y="54"/>
                  </a:lnTo>
                  <a:lnTo>
                    <a:pt x="58" y="63"/>
                  </a:lnTo>
                  <a:lnTo>
                    <a:pt x="58" y="71"/>
                  </a:lnTo>
                  <a:lnTo>
                    <a:pt x="59" y="82"/>
                  </a:lnTo>
                  <a:lnTo>
                    <a:pt x="61" y="94"/>
                  </a:lnTo>
                  <a:lnTo>
                    <a:pt x="62" y="105"/>
                  </a:lnTo>
                  <a:lnTo>
                    <a:pt x="63" y="115"/>
                  </a:lnTo>
                  <a:lnTo>
                    <a:pt x="64" y="125"/>
                  </a:lnTo>
                  <a:lnTo>
                    <a:pt x="64" y="133"/>
                  </a:lnTo>
                  <a:lnTo>
                    <a:pt x="66" y="141"/>
                  </a:lnTo>
                  <a:lnTo>
                    <a:pt x="66" y="147"/>
                  </a:lnTo>
                  <a:lnTo>
                    <a:pt x="66" y="152"/>
                  </a:lnTo>
                  <a:lnTo>
                    <a:pt x="66" y="156"/>
                  </a:lnTo>
                  <a:lnTo>
                    <a:pt x="66" y="164"/>
                  </a:lnTo>
                  <a:lnTo>
                    <a:pt x="64" y="173"/>
                  </a:lnTo>
                  <a:lnTo>
                    <a:pt x="62" y="179"/>
                  </a:lnTo>
                  <a:lnTo>
                    <a:pt x="59" y="186"/>
                  </a:lnTo>
                  <a:lnTo>
                    <a:pt x="56" y="189"/>
                  </a:lnTo>
                  <a:lnTo>
                    <a:pt x="53" y="192"/>
                  </a:lnTo>
                  <a:lnTo>
                    <a:pt x="52" y="194"/>
                  </a:lnTo>
                  <a:lnTo>
                    <a:pt x="50" y="197"/>
                  </a:lnTo>
                  <a:lnTo>
                    <a:pt x="48" y="198"/>
                  </a:lnTo>
                  <a:lnTo>
                    <a:pt x="47" y="199"/>
                  </a:lnTo>
                  <a:lnTo>
                    <a:pt x="46" y="199"/>
                  </a:lnTo>
                  <a:lnTo>
                    <a:pt x="45" y="200"/>
                  </a:lnTo>
                  <a:lnTo>
                    <a:pt x="42" y="199"/>
                  </a:lnTo>
                  <a:lnTo>
                    <a:pt x="41" y="199"/>
                  </a:lnTo>
                  <a:lnTo>
                    <a:pt x="40" y="198"/>
                  </a:lnTo>
                  <a:lnTo>
                    <a:pt x="38" y="197"/>
                  </a:lnTo>
                  <a:lnTo>
                    <a:pt x="37" y="195"/>
                  </a:lnTo>
                  <a:lnTo>
                    <a:pt x="36" y="193"/>
                  </a:lnTo>
                  <a:lnTo>
                    <a:pt x="35" y="190"/>
                  </a:lnTo>
                  <a:lnTo>
                    <a:pt x="31" y="186"/>
                  </a:lnTo>
                  <a:lnTo>
                    <a:pt x="26" y="182"/>
                  </a:lnTo>
                  <a:lnTo>
                    <a:pt x="20" y="178"/>
                  </a:lnTo>
                  <a:lnTo>
                    <a:pt x="12" y="176"/>
                  </a:lnTo>
                  <a:lnTo>
                    <a:pt x="12" y="176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30"/>
            <p:cNvSpPr/>
            <p:nvPr/>
          </p:nvSpPr>
          <p:spPr bwMode="auto">
            <a:xfrm>
              <a:off x="2173288" y="2160588"/>
              <a:ext cx="396875" cy="80963"/>
            </a:xfrm>
            <a:custGeom>
              <a:avLst/>
              <a:gdLst>
                <a:gd name="T0" fmla="*/ 52 w 250"/>
                <a:gd name="T1" fmla="*/ 45 h 51"/>
                <a:gd name="T2" fmla="*/ 40 w 250"/>
                <a:gd name="T3" fmla="*/ 47 h 51"/>
                <a:gd name="T4" fmla="*/ 31 w 250"/>
                <a:gd name="T5" fmla="*/ 50 h 51"/>
                <a:gd name="T6" fmla="*/ 26 w 250"/>
                <a:gd name="T7" fmla="*/ 51 h 51"/>
                <a:gd name="T8" fmla="*/ 24 w 250"/>
                <a:gd name="T9" fmla="*/ 50 h 51"/>
                <a:gd name="T10" fmla="*/ 16 w 250"/>
                <a:gd name="T11" fmla="*/ 46 h 51"/>
                <a:gd name="T12" fmla="*/ 9 w 250"/>
                <a:gd name="T13" fmla="*/ 42 h 51"/>
                <a:gd name="T14" fmla="*/ 4 w 250"/>
                <a:gd name="T15" fmla="*/ 40 h 51"/>
                <a:gd name="T16" fmla="*/ 1 w 250"/>
                <a:gd name="T17" fmla="*/ 37 h 51"/>
                <a:gd name="T18" fmla="*/ 0 w 250"/>
                <a:gd name="T19" fmla="*/ 35 h 51"/>
                <a:gd name="T20" fmla="*/ 1 w 250"/>
                <a:gd name="T21" fmla="*/ 34 h 51"/>
                <a:gd name="T22" fmla="*/ 4 w 250"/>
                <a:gd name="T23" fmla="*/ 32 h 51"/>
                <a:gd name="T24" fmla="*/ 10 w 250"/>
                <a:gd name="T25" fmla="*/ 30 h 51"/>
                <a:gd name="T26" fmla="*/ 20 w 250"/>
                <a:gd name="T27" fmla="*/ 29 h 51"/>
                <a:gd name="T28" fmla="*/ 31 w 250"/>
                <a:gd name="T29" fmla="*/ 26 h 51"/>
                <a:gd name="T30" fmla="*/ 47 w 250"/>
                <a:gd name="T31" fmla="*/ 24 h 51"/>
                <a:gd name="T32" fmla="*/ 65 w 250"/>
                <a:gd name="T33" fmla="*/ 20 h 51"/>
                <a:gd name="T34" fmla="*/ 87 w 250"/>
                <a:gd name="T35" fmla="*/ 16 h 51"/>
                <a:gd name="T36" fmla="*/ 111 w 250"/>
                <a:gd name="T37" fmla="*/ 13 h 51"/>
                <a:gd name="T38" fmla="*/ 133 w 250"/>
                <a:gd name="T39" fmla="*/ 9 h 51"/>
                <a:gd name="T40" fmla="*/ 152 w 250"/>
                <a:gd name="T41" fmla="*/ 6 h 51"/>
                <a:gd name="T42" fmla="*/ 169 w 250"/>
                <a:gd name="T43" fmla="*/ 4 h 51"/>
                <a:gd name="T44" fmla="*/ 183 w 250"/>
                <a:gd name="T45" fmla="*/ 3 h 51"/>
                <a:gd name="T46" fmla="*/ 194 w 250"/>
                <a:gd name="T47" fmla="*/ 1 h 51"/>
                <a:gd name="T48" fmla="*/ 204 w 250"/>
                <a:gd name="T49" fmla="*/ 0 h 51"/>
                <a:gd name="T50" fmla="*/ 210 w 250"/>
                <a:gd name="T51" fmla="*/ 0 h 51"/>
                <a:gd name="T52" fmla="*/ 220 w 250"/>
                <a:gd name="T53" fmla="*/ 0 h 51"/>
                <a:gd name="T54" fmla="*/ 234 w 250"/>
                <a:gd name="T55" fmla="*/ 3 h 51"/>
                <a:gd name="T56" fmla="*/ 242 w 250"/>
                <a:gd name="T57" fmla="*/ 6 h 51"/>
                <a:gd name="T58" fmla="*/ 247 w 250"/>
                <a:gd name="T59" fmla="*/ 10 h 51"/>
                <a:gd name="T60" fmla="*/ 250 w 250"/>
                <a:gd name="T61" fmla="*/ 14 h 51"/>
                <a:gd name="T62" fmla="*/ 250 w 250"/>
                <a:gd name="T63" fmla="*/ 17 h 51"/>
                <a:gd name="T64" fmla="*/ 249 w 250"/>
                <a:gd name="T65" fmla="*/ 21 h 51"/>
                <a:gd name="T66" fmla="*/ 242 w 250"/>
                <a:gd name="T67" fmla="*/ 24 h 51"/>
                <a:gd name="T68" fmla="*/ 231 w 250"/>
                <a:gd name="T69" fmla="*/ 25 h 51"/>
                <a:gd name="T70" fmla="*/ 215 w 250"/>
                <a:gd name="T71" fmla="*/ 26 h 51"/>
                <a:gd name="T72" fmla="*/ 187 w 250"/>
                <a:gd name="T73" fmla="*/ 26 h 51"/>
                <a:gd name="T74" fmla="*/ 157 w 250"/>
                <a:gd name="T75" fmla="*/ 27 h 51"/>
                <a:gd name="T76" fmla="*/ 139 w 250"/>
                <a:gd name="T77" fmla="*/ 27 h 51"/>
                <a:gd name="T78" fmla="*/ 112 w 250"/>
                <a:gd name="T79" fmla="*/ 31 h 51"/>
                <a:gd name="T80" fmla="*/ 76 w 250"/>
                <a:gd name="T81" fmla="*/ 39 h 51"/>
                <a:gd name="T82" fmla="*/ 60 w 250"/>
                <a:gd name="T83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0" h="51">
                  <a:moveTo>
                    <a:pt x="60" y="44"/>
                  </a:moveTo>
                  <a:lnTo>
                    <a:pt x="52" y="45"/>
                  </a:lnTo>
                  <a:lnTo>
                    <a:pt x="45" y="46"/>
                  </a:lnTo>
                  <a:lnTo>
                    <a:pt x="40" y="47"/>
                  </a:lnTo>
                  <a:lnTo>
                    <a:pt x="35" y="49"/>
                  </a:lnTo>
                  <a:lnTo>
                    <a:pt x="31" y="50"/>
                  </a:lnTo>
                  <a:lnTo>
                    <a:pt x="29" y="50"/>
                  </a:lnTo>
                  <a:lnTo>
                    <a:pt x="26" y="51"/>
                  </a:lnTo>
                  <a:lnTo>
                    <a:pt x="25" y="51"/>
                  </a:lnTo>
                  <a:lnTo>
                    <a:pt x="24" y="50"/>
                  </a:lnTo>
                  <a:lnTo>
                    <a:pt x="20" y="49"/>
                  </a:lnTo>
                  <a:lnTo>
                    <a:pt x="16" y="46"/>
                  </a:lnTo>
                  <a:lnTo>
                    <a:pt x="11" y="44"/>
                  </a:lnTo>
                  <a:lnTo>
                    <a:pt x="9" y="42"/>
                  </a:lnTo>
                  <a:lnTo>
                    <a:pt x="6" y="41"/>
                  </a:lnTo>
                  <a:lnTo>
                    <a:pt x="4" y="40"/>
                  </a:lnTo>
                  <a:lnTo>
                    <a:pt x="3" y="39"/>
                  </a:lnTo>
                  <a:lnTo>
                    <a:pt x="1" y="37"/>
                  </a:lnTo>
                  <a:lnTo>
                    <a:pt x="0" y="36"/>
                  </a:lnTo>
                  <a:lnTo>
                    <a:pt x="0" y="35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3" y="32"/>
                  </a:lnTo>
                  <a:lnTo>
                    <a:pt x="4" y="32"/>
                  </a:lnTo>
                  <a:lnTo>
                    <a:pt x="8" y="31"/>
                  </a:lnTo>
                  <a:lnTo>
                    <a:pt x="10" y="30"/>
                  </a:lnTo>
                  <a:lnTo>
                    <a:pt x="15" y="30"/>
                  </a:lnTo>
                  <a:lnTo>
                    <a:pt x="20" y="29"/>
                  </a:lnTo>
                  <a:lnTo>
                    <a:pt x="25" y="27"/>
                  </a:lnTo>
                  <a:lnTo>
                    <a:pt x="31" y="26"/>
                  </a:lnTo>
                  <a:lnTo>
                    <a:pt x="39" y="25"/>
                  </a:lnTo>
                  <a:lnTo>
                    <a:pt x="47" y="24"/>
                  </a:lnTo>
                  <a:lnTo>
                    <a:pt x="56" y="22"/>
                  </a:lnTo>
                  <a:lnTo>
                    <a:pt x="65" y="20"/>
                  </a:lnTo>
                  <a:lnTo>
                    <a:pt x="76" y="19"/>
                  </a:lnTo>
                  <a:lnTo>
                    <a:pt x="87" y="16"/>
                  </a:lnTo>
                  <a:lnTo>
                    <a:pt x="98" y="14"/>
                  </a:lnTo>
                  <a:lnTo>
                    <a:pt x="111" y="13"/>
                  </a:lnTo>
                  <a:lnTo>
                    <a:pt x="122" y="10"/>
                  </a:lnTo>
                  <a:lnTo>
                    <a:pt x="133" y="9"/>
                  </a:lnTo>
                  <a:lnTo>
                    <a:pt x="143" y="8"/>
                  </a:lnTo>
                  <a:lnTo>
                    <a:pt x="152" y="6"/>
                  </a:lnTo>
                  <a:lnTo>
                    <a:pt x="160" y="5"/>
                  </a:lnTo>
                  <a:lnTo>
                    <a:pt x="169" y="4"/>
                  </a:lnTo>
                  <a:lnTo>
                    <a:pt x="177" y="3"/>
                  </a:lnTo>
                  <a:lnTo>
                    <a:pt x="183" y="3"/>
                  </a:lnTo>
                  <a:lnTo>
                    <a:pt x="189" y="1"/>
                  </a:lnTo>
                  <a:lnTo>
                    <a:pt x="194" y="1"/>
                  </a:lnTo>
                  <a:lnTo>
                    <a:pt x="199" y="0"/>
                  </a:lnTo>
                  <a:lnTo>
                    <a:pt x="204" y="0"/>
                  </a:lnTo>
                  <a:lnTo>
                    <a:pt x="208" y="0"/>
                  </a:lnTo>
                  <a:lnTo>
                    <a:pt x="210" y="0"/>
                  </a:lnTo>
                  <a:lnTo>
                    <a:pt x="214" y="0"/>
                  </a:lnTo>
                  <a:lnTo>
                    <a:pt x="220" y="0"/>
                  </a:lnTo>
                  <a:lnTo>
                    <a:pt x="227" y="1"/>
                  </a:lnTo>
                  <a:lnTo>
                    <a:pt x="234" y="3"/>
                  </a:lnTo>
                  <a:lnTo>
                    <a:pt x="240" y="4"/>
                  </a:lnTo>
                  <a:lnTo>
                    <a:pt x="242" y="6"/>
                  </a:lnTo>
                  <a:lnTo>
                    <a:pt x="245" y="8"/>
                  </a:lnTo>
                  <a:lnTo>
                    <a:pt x="247" y="10"/>
                  </a:lnTo>
                  <a:lnTo>
                    <a:pt x="249" y="11"/>
                  </a:lnTo>
                  <a:lnTo>
                    <a:pt x="250" y="14"/>
                  </a:lnTo>
                  <a:lnTo>
                    <a:pt x="250" y="15"/>
                  </a:lnTo>
                  <a:lnTo>
                    <a:pt x="250" y="17"/>
                  </a:lnTo>
                  <a:lnTo>
                    <a:pt x="250" y="19"/>
                  </a:lnTo>
                  <a:lnTo>
                    <a:pt x="249" y="21"/>
                  </a:lnTo>
                  <a:lnTo>
                    <a:pt x="246" y="22"/>
                  </a:lnTo>
                  <a:lnTo>
                    <a:pt x="242" y="24"/>
                  </a:lnTo>
                  <a:lnTo>
                    <a:pt x="237" y="25"/>
                  </a:lnTo>
                  <a:lnTo>
                    <a:pt x="231" y="25"/>
                  </a:lnTo>
                  <a:lnTo>
                    <a:pt x="224" y="26"/>
                  </a:lnTo>
                  <a:lnTo>
                    <a:pt x="215" y="26"/>
                  </a:lnTo>
                  <a:lnTo>
                    <a:pt x="206" y="26"/>
                  </a:lnTo>
                  <a:lnTo>
                    <a:pt x="187" y="26"/>
                  </a:lnTo>
                  <a:lnTo>
                    <a:pt x="167" y="26"/>
                  </a:lnTo>
                  <a:lnTo>
                    <a:pt x="157" y="27"/>
                  </a:lnTo>
                  <a:lnTo>
                    <a:pt x="148" y="27"/>
                  </a:lnTo>
                  <a:lnTo>
                    <a:pt x="139" y="27"/>
                  </a:lnTo>
                  <a:lnTo>
                    <a:pt x="131" y="29"/>
                  </a:lnTo>
                  <a:lnTo>
                    <a:pt x="112" y="31"/>
                  </a:lnTo>
                  <a:lnTo>
                    <a:pt x="95" y="34"/>
                  </a:lnTo>
                  <a:lnTo>
                    <a:pt x="76" y="39"/>
                  </a:lnTo>
                  <a:lnTo>
                    <a:pt x="60" y="44"/>
                  </a:lnTo>
                  <a:lnTo>
                    <a:pt x="60" y="44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31"/>
            <p:cNvSpPr/>
            <p:nvPr/>
          </p:nvSpPr>
          <p:spPr bwMode="auto">
            <a:xfrm>
              <a:off x="2051051" y="2403475"/>
              <a:ext cx="463550" cy="446088"/>
            </a:xfrm>
            <a:custGeom>
              <a:avLst/>
              <a:gdLst>
                <a:gd name="T0" fmla="*/ 283 w 292"/>
                <a:gd name="T1" fmla="*/ 238 h 281"/>
                <a:gd name="T2" fmla="*/ 268 w 292"/>
                <a:gd name="T3" fmla="*/ 268 h 281"/>
                <a:gd name="T4" fmla="*/ 257 w 292"/>
                <a:gd name="T5" fmla="*/ 278 h 281"/>
                <a:gd name="T6" fmla="*/ 250 w 292"/>
                <a:gd name="T7" fmla="*/ 281 h 281"/>
                <a:gd name="T8" fmla="*/ 242 w 292"/>
                <a:gd name="T9" fmla="*/ 274 h 281"/>
                <a:gd name="T10" fmla="*/ 237 w 292"/>
                <a:gd name="T11" fmla="*/ 260 h 281"/>
                <a:gd name="T12" fmla="*/ 224 w 292"/>
                <a:gd name="T13" fmla="*/ 243 h 281"/>
                <a:gd name="T14" fmla="*/ 204 w 292"/>
                <a:gd name="T15" fmla="*/ 228 h 281"/>
                <a:gd name="T16" fmla="*/ 189 w 292"/>
                <a:gd name="T17" fmla="*/ 217 h 281"/>
                <a:gd name="T18" fmla="*/ 185 w 292"/>
                <a:gd name="T19" fmla="*/ 212 h 281"/>
                <a:gd name="T20" fmla="*/ 194 w 292"/>
                <a:gd name="T21" fmla="*/ 211 h 281"/>
                <a:gd name="T22" fmla="*/ 219 w 292"/>
                <a:gd name="T23" fmla="*/ 214 h 281"/>
                <a:gd name="T24" fmla="*/ 240 w 292"/>
                <a:gd name="T25" fmla="*/ 214 h 281"/>
                <a:gd name="T26" fmla="*/ 250 w 292"/>
                <a:gd name="T27" fmla="*/ 210 h 281"/>
                <a:gd name="T28" fmla="*/ 251 w 292"/>
                <a:gd name="T29" fmla="*/ 201 h 281"/>
                <a:gd name="T30" fmla="*/ 252 w 292"/>
                <a:gd name="T31" fmla="*/ 187 h 281"/>
                <a:gd name="T32" fmla="*/ 254 w 292"/>
                <a:gd name="T33" fmla="*/ 169 h 281"/>
                <a:gd name="T34" fmla="*/ 254 w 292"/>
                <a:gd name="T35" fmla="*/ 138 h 281"/>
                <a:gd name="T36" fmla="*/ 251 w 292"/>
                <a:gd name="T37" fmla="*/ 94 h 281"/>
                <a:gd name="T38" fmla="*/ 247 w 292"/>
                <a:gd name="T39" fmla="*/ 60 h 281"/>
                <a:gd name="T40" fmla="*/ 240 w 292"/>
                <a:gd name="T41" fmla="*/ 38 h 281"/>
                <a:gd name="T42" fmla="*/ 230 w 292"/>
                <a:gd name="T43" fmla="*/ 31 h 281"/>
                <a:gd name="T44" fmla="*/ 216 w 292"/>
                <a:gd name="T45" fmla="*/ 31 h 281"/>
                <a:gd name="T46" fmla="*/ 191 w 292"/>
                <a:gd name="T47" fmla="*/ 33 h 281"/>
                <a:gd name="T48" fmla="*/ 158 w 292"/>
                <a:gd name="T49" fmla="*/ 37 h 281"/>
                <a:gd name="T50" fmla="*/ 112 w 292"/>
                <a:gd name="T51" fmla="*/ 42 h 281"/>
                <a:gd name="T52" fmla="*/ 70 w 292"/>
                <a:gd name="T53" fmla="*/ 47 h 281"/>
                <a:gd name="T54" fmla="*/ 36 w 292"/>
                <a:gd name="T55" fmla="*/ 51 h 281"/>
                <a:gd name="T56" fmla="*/ 13 w 292"/>
                <a:gd name="T57" fmla="*/ 52 h 281"/>
                <a:gd name="T58" fmla="*/ 0 w 292"/>
                <a:gd name="T59" fmla="*/ 33 h 281"/>
                <a:gd name="T60" fmla="*/ 22 w 292"/>
                <a:gd name="T61" fmla="*/ 32 h 281"/>
                <a:gd name="T62" fmla="*/ 51 w 292"/>
                <a:gd name="T63" fmla="*/ 30 h 281"/>
                <a:gd name="T64" fmla="*/ 86 w 292"/>
                <a:gd name="T65" fmla="*/ 26 h 281"/>
                <a:gd name="T66" fmla="*/ 127 w 292"/>
                <a:gd name="T67" fmla="*/ 21 h 281"/>
                <a:gd name="T68" fmla="*/ 165 w 292"/>
                <a:gd name="T69" fmla="*/ 16 h 281"/>
                <a:gd name="T70" fmla="*/ 195 w 292"/>
                <a:gd name="T71" fmla="*/ 11 h 281"/>
                <a:gd name="T72" fmla="*/ 214 w 292"/>
                <a:gd name="T73" fmla="*/ 7 h 281"/>
                <a:gd name="T74" fmla="*/ 225 w 292"/>
                <a:gd name="T75" fmla="*/ 5 h 281"/>
                <a:gd name="T76" fmla="*/ 239 w 292"/>
                <a:gd name="T77" fmla="*/ 0 h 281"/>
                <a:gd name="T78" fmla="*/ 250 w 292"/>
                <a:gd name="T79" fmla="*/ 5 h 281"/>
                <a:gd name="T80" fmla="*/ 271 w 292"/>
                <a:gd name="T81" fmla="*/ 14 h 281"/>
                <a:gd name="T82" fmla="*/ 287 w 292"/>
                <a:gd name="T83" fmla="*/ 26 h 281"/>
                <a:gd name="T84" fmla="*/ 292 w 292"/>
                <a:gd name="T85" fmla="*/ 33 h 281"/>
                <a:gd name="T86" fmla="*/ 288 w 292"/>
                <a:gd name="T87" fmla="*/ 48 h 281"/>
                <a:gd name="T88" fmla="*/ 285 w 292"/>
                <a:gd name="T89" fmla="*/ 64 h 281"/>
                <a:gd name="T90" fmla="*/ 286 w 292"/>
                <a:gd name="T91" fmla="*/ 97 h 281"/>
                <a:gd name="T92" fmla="*/ 287 w 292"/>
                <a:gd name="T93" fmla="*/ 134 h 281"/>
                <a:gd name="T94" fmla="*/ 291 w 292"/>
                <a:gd name="T95" fmla="*/ 164 h 281"/>
                <a:gd name="T96" fmla="*/ 291 w 292"/>
                <a:gd name="T97" fmla="*/ 19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281">
                  <a:moveTo>
                    <a:pt x="288" y="220"/>
                  </a:moveTo>
                  <a:lnTo>
                    <a:pt x="287" y="226"/>
                  </a:lnTo>
                  <a:lnTo>
                    <a:pt x="285" y="232"/>
                  </a:lnTo>
                  <a:lnTo>
                    <a:pt x="283" y="238"/>
                  </a:lnTo>
                  <a:lnTo>
                    <a:pt x="281" y="243"/>
                  </a:lnTo>
                  <a:lnTo>
                    <a:pt x="276" y="255"/>
                  </a:lnTo>
                  <a:lnTo>
                    <a:pt x="271" y="265"/>
                  </a:lnTo>
                  <a:lnTo>
                    <a:pt x="268" y="268"/>
                  </a:lnTo>
                  <a:lnTo>
                    <a:pt x="265" y="272"/>
                  </a:lnTo>
                  <a:lnTo>
                    <a:pt x="262" y="274"/>
                  </a:lnTo>
                  <a:lnTo>
                    <a:pt x="260" y="277"/>
                  </a:lnTo>
                  <a:lnTo>
                    <a:pt x="257" y="278"/>
                  </a:lnTo>
                  <a:lnTo>
                    <a:pt x="255" y="279"/>
                  </a:lnTo>
                  <a:lnTo>
                    <a:pt x="254" y="281"/>
                  </a:lnTo>
                  <a:lnTo>
                    <a:pt x="251" y="281"/>
                  </a:lnTo>
                  <a:lnTo>
                    <a:pt x="250" y="281"/>
                  </a:lnTo>
                  <a:lnTo>
                    <a:pt x="247" y="279"/>
                  </a:lnTo>
                  <a:lnTo>
                    <a:pt x="246" y="278"/>
                  </a:lnTo>
                  <a:lnTo>
                    <a:pt x="244" y="277"/>
                  </a:lnTo>
                  <a:lnTo>
                    <a:pt x="242" y="274"/>
                  </a:lnTo>
                  <a:lnTo>
                    <a:pt x="241" y="272"/>
                  </a:lnTo>
                  <a:lnTo>
                    <a:pt x="240" y="268"/>
                  </a:lnTo>
                  <a:lnTo>
                    <a:pt x="239" y="265"/>
                  </a:lnTo>
                  <a:lnTo>
                    <a:pt x="237" y="260"/>
                  </a:lnTo>
                  <a:lnTo>
                    <a:pt x="235" y="256"/>
                  </a:lnTo>
                  <a:lnTo>
                    <a:pt x="231" y="251"/>
                  </a:lnTo>
                  <a:lnTo>
                    <a:pt x="227" y="247"/>
                  </a:lnTo>
                  <a:lnTo>
                    <a:pt x="224" y="243"/>
                  </a:lnTo>
                  <a:lnTo>
                    <a:pt x="220" y="240"/>
                  </a:lnTo>
                  <a:lnTo>
                    <a:pt x="215" y="236"/>
                  </a:lnTo>
                  <a:lnTo>
                    <a:pt x="210" y="232"/>
                  </a:lnTo>
                  <a:lnTo>
                    <a:pt x="204" y="228"/>
                  </a:lnTo>
                  <a:lnTo>
                    <a:pt x="199" y="226"/>
                  </a:lnTo>
                  <a:lnTo>
                    <a:pt x="195" y="222"/>
                  </a:lnTo>
                  <a:lnTo>
                    <a:pt x="191" y="220"/>
                  </a:lnTo>
                  <a:lnTo>
                    <a:pt x="189" y="217"/>
                  </a:lnTo>
                  <a:lnTo>
                    <a:pt x="186" y="216"/>
                  </a:lnTo>
                  <a:lnTo>
                    <a:pt x="185" y="214"/>
                  </a:lnTo>
                  <a:lnTo>
                    <a:pt x="185" y="214"/>
                  </a:lnTo>
                  <a:lnTo>
                    <a:pt x="185" y="212"/>
                  </a:lnTo>
                  <a:lnTo>
                    <a:pt x="185" y="211"/>
                  </a:lnTo>
                  <a:lnTo>
                    <a:pt x="188" y="211"/>
                  </a:lnTo>
                  <a:lnTo>
                    <a:pt x="190" y="211"/>
                  </a:lnTo>
                  <a:lnTo>
                    <a:pt x="194" y="211"/>
                  </a:lnTo>
                  <a:lnTo>
                    <a:pt x="199" y="211"/>
                  </a:lnTo>
                  <a:lnTo>
                    <a:pt x="205" y="212"/>
                  </a:lnTo>
                  <a:lnTo>
                    <a:pt x="213" y="214"/>
                  </a:lnTo>
                  <a:lnTo>
                    <a:pt x="219" y="214"/>
                  </a:lnTo>
                  <a:lnTo>
                    <a:pt x="225" y="215"/>
                  </a:lnTo>
                  <a:lnTo>
                    <a:pt x="231" y="215"/>
                  </a:lnTo>
                  <a:lnTo>
                    <a:pt x="236" y="215"/>
                  </a:lnTo>
                  <a:lnTo>
                    <a:pt x="240" y="214"/>
                  </a:lnTo>
                  <a:lnTo>
                    <a:pt x="244" y="214"/>
                  </a:lnTo>
                  <a:lnTo>
                    <a:pt x="246" y="212"/>
                  </a:lnTo>
                  <a:lnTo>
                    <a:pt x="249" y="211"/>
                  </a:lnTo>
                  <a:lnTo>
                    <a:pt x="250" y="210"/>
                  </a:lnTo>
                  <a:lnTo>
                    <a:pt x="250" y="209"/>
                  </a:lnTo>
                  <a:lnTo>
                    <a:pt x="250" y="206"/>
                  </a:lnTo>
                  <a:lnTo>
                    <a:pt x="251" y="204"/>
                  </a:lnTo>
                  <a:lnTo>
                    <a:pt x="251" y="201"/>
                  </a:lnTo>
                  <a:lnTo>
                    <a:pt x="251" y="199"/>
                  </a:lnTo>
                  <a:lnTo>
                    <a:pt x="252" y="196"/>
                  </a:lnTo>
                  <a:lnTo>
                    <a:pt x="252" y="192"/>
                  </a:lnTo>
                  <a:lnTo>
                    <a:pt x="252" y="187"/>
                  </a:lnTo>
                  <a:lnTo>
                    <a:pt x="252" y="184"/>
                  </a:lnTo>
                  <a:lnTo>
                    <a:pt x="254" y="179"/>
                  </a:lnTo>
                  <a:lnTo>
                    <a:pt x="254" y="174"/>
                  </a:lnTo>
                  <a:lnTo>
                    <a:pt x="254" y="169"/>
                  </a:lnTo>
                  <a:lnTo>
                    <a:pt x="254" y="163"/>
                  </a:lnTo>
                  <a:lnTo>
                    <a:pt x="254" y="156"/>
                  </a:lnTo>
                  <a:lnTo>
                    <a:pt x="254" y="150"/>
                  </a:lnTo>
                  <a:lnTo>
                    <a:pt x="254" y="138"/>
                  </a:lnTo>
                  <a:lnTo>
                    <a:pt x="254" y="125"/>
                  </a:lnTo>
                  <a:lnTo>
                    <a:pt x="252" y="114"/>
                  </a:lnTo>
                  <a:lnTo>
                    <a:pt x="252" y="104"/>
                  </a:lnTo>
                  <a:lnTo>
                    <a:pt x="251" y="94"/>
                  </a:lnTo>
                  <a:lnTo>
                    <a:pt x="251" y="84"/>
                  </a:lnTo>
                  <a:lnTo>
                    <a:pt x="250" y="76"/>
                  </a:lnTo>
                  <a:lnTo>
                    <a:pt x="249" y="67"/>
                  </a:lnTo>
                  <a:lnTo>
                    <a:pt x="247" y="60"/>
                  </a:lnTo>
                  <a:lnTo>
                    <a:pt x="246" y="53"/>
                  </a:lnTo>
                  <a:lnTo>
                    <a:pt x="245" y="47"/>
                  </a:lnTo>
                  <a:lnTo>
                    <a:pt x="242" y="42"/>
                  </a:lnTo>
                  <a:lnTo>
                    <a:pt x="240" y="38"/>
                  </a:lnTo>
                  <a:lnTo>
                    <a:pt x="237" y="35"/>
                  </a:lnTo>
                  <a:lnTo>
                    <a:pt x="235" y="32"/>
                  </a:lnTo>
                  <a:lnTo>
                    <a:pt x="231" y="31"/>
                  </a:lnTo>
                  <a:lnTo>
                    <a:pt x="230" y="31"/>
                  </a:lnTo>
                  <a:lnTo>
                    <a:pt x="227" y="31"/>
                  </a:lnTo>
                  <a:lnTo>
                    <a:pt x="225" y="30"/>
                  </a:lnTo>
                  <a:lnTo>
                    <a:pt x="221" y="31"/>
                  </a:lnTo>
                  <a:lnTo>
                    <a:pt x="216" y="31"/>
                  </a:lnTo>
                  <a:lnTo>
                    <a:pt x="211" y="31"/>
                  </a:lnTo>
                  <a:lnTo>
                    <a:pt x="205" y="31"/>
                  </a:lnTo>
                  <a:lnTo>
                    <a:pt x="199" y="32"/>
                  </a:lnTo>
                  <a:lnTo>
                    <a:pt x="191" y="33"/>
                  </a:lnTo>
                  <a:lnTo>
                    <a:pt x="184" y="33"/>
                  </a:lnTo>
                  <a:lnTo>
                    <a:pt x="177" y="35"/>
                  </a:lnTo>
                  <a:lnTo>
                    <a:pt x="167" y="36"/>
                  </a:lnTo>
                  <a:lnTo>
                    <a:pt x="158" y="37"/>
                  </a:lnTo>
                  <a:lnTo>
                    <a:pt x="147" y="38"/>
                  </a:lnTo>
                  <a:lnTo>
                    <a:pt x="136" y="40"/>
                  </a:lnTo>
                  <a:lnTo>
                    <a:pt x="124" y="41"/>
                  </a:lnTo>
                  <a:lnTo>
                    <a:pt x="112" y="42"/>
                  </a:lnTo>
                  <a:lnTo>
                    <a:pt x="101" y="43"/>
                  </a:lnTo>
                  <a:lnTo>
                    <a:pt x="90" y="45"/>
                  </a:lnTo>
                  <a:lnTo>
                    <a:pt x="80" y="46"/>
                  </a:lnTo>
                  <a:lnTo>
                    <a:pt x="70" y="47"/>
                  </a:lnTo>
                  <a:lnTo>
                    <a:pt x="61" y="48"/>
                  </a:lnTo>
                  <a:lnTo>
                    <a:pt x="52" y="48"/>
                  </a:lnTo>
                  <a:lnTo>
                    <a:pt x="44" y="50"/>
                  </a:lnTo>
                  <a:lnTo>
                    <a:pt x="36" y="51"/>
                  </a:lnTo>
                  <a:lnTo>
                    <a:pt x="30" y="51"/>
                  </a:lnTo>
                  <a:lnTo>
                    <a:pt x="24" y="52"/>
                  </a:lnTo>
                  <a:lnTo>
                    <a:pt x="18" y="52"/>
                  </a:lnTo>
                  <a:lnTo>
                    <a:pt x="13" y="52"/>
                  </a:lnTo>
                  <a:lnTo>
                    <a:pt x="8" y="52"/>
                  </a:lnTo>
                  <a:lnTo>
                    <a:pt x="4" y="53"/>
                  </a:lnTo>
                  <a:lnTo>
                    <a:pt x="0" y="53"/>
                  </a:lnTo>
                  <a:lnTo>
                    <a:pt x="0" y="33"/>
                  </a:lnTo>
                  <a:lnTo>
                    <a:pt x="5" y="33"/>
                  </a:lnTo>
                  <a:lnTo>
                    <a:pt x="11" y="33"/>
                  </a:lnTo>
                  <a:lnTo>
                    <a:pt x="16" y="33"/>
                  </a:lnTo>
                  <a:lnTo>
                    <a:pt x="22" y="32"/>
                  </a:lnTo>
                  <a:lnTo>
                    <a:pt x="30" y="32"/>
                  </a:lnTo>
                  <a:lnTo>
                    <a:pt x="36" y="31"/>
                  </a:lnTo>
                  <a:lnTo>
                    <a:pt x="44" y="31"/>
                  </a:lnTo>
                  <a:lnTo>
                    <a:pt x="51" y="30"/>
                  </a:lnTo>
                  <a:lnTo>
                    <a:pt x="60" y="30"/>
                  </a:lnTo>
                  <a:lnTo>
                    <a:pt x="68" y="28"/>
                  </a:lnTo>
                  <a:lnTo>
                    <a:pt x="77" y="27"/>
                  </a:lnTo>
                  <a:lnTo>
                    <a:pt x="86" y="26"/>
                  </a:lnTo>
                  <a:lnTo>
                    <a:pt x="96" y="25"/>
                  </a:lnTo>
                  <a:lnTo>
                    <a:pt x="106" y="23"/>
                  </a:lnTo>
                  <a:lnTo>
                    <a:pt x="116" y="22"/>
                  </a:lnTo>
                  <a:lnTo>
                    <a:pt x="127" y="21"/>
                  </a:lnTo>
                  <a:lnTo>
                    <a:pt x="138" y="20"/>
                  </a:lnTo>
                  <a:lnTo>
                    <a:pt x="148" y="19"/>
                  </a:lnTo>
                  <a:lnTo>
                    <a:pt x="157" y="17"/>
                  </a:lnTo>
                  <a:lnTo>
                    <a:pt x="165" y="16"/>
                  </a:lnTo>
                  <a:lnTo>
                    <a:pt x="174" y="15"/>
                  </a:lnTo>
                  <a:lnTo>
                    <a:pt x="182" y="14"/>
                  </a:lnTo>
                  <a:lnTo>
                    <a:pt x="189" y="12"/>
                  </a:lnTo>
                  <a:lnTo>
                    <a:pt x="195" y="11"/>
                  </a:lnTo>
                  <a:lnTo>
                    <a:pt x="200" y="10"/>
                  </a:lnTo>
                  <a:lnTo>
                    <a:pt x="206" y="9"/>
                  </a:lnTo>
                  <a:lnTo>
                    <a:pt x="210" y="7"/>
                  </a:lnTo>
                  <a:lnTo>
                    <a:pt x="214" y="7"/>
                  </a:lnTo>
                  <a:lnTo>
                    <a:pt x="218" y="6"/>
                  </a:lnTo>
                  <a:lnTo>
                    <a:pt x="220" y="5"/>
                  </a:lnTo>
                  <a:lnTo>
                    <a:pt x="223" y="5"/>
                  </a:lnTo>
                  <a:lnTo>
                    <a:pt x="225" y="5"/>
                  </a:lnTo>
                  <a:lnTo>
                    <a:pt x="227" y="2"/>
                  </a:lnTo>
                  <a:lnTo>
                    <a:pt x="231" y="1"/>
                  </a:lnTo>
                  <a:lnTo>
                    <a:pt x="235" y="0"/>
                  </a:lnTo>
                  <a:lnTo>
                    <a:pt x="239" y="0"/>
                  </a:lnTo>
                  <a:lnTo>
                    <a:pt x="241" y="0"/>
                  </a:lnTo>
                  <a:lnTo>
                    <a:pt x="244" y="1"/>
                  </a:lnTo>
                  <a:lnTo>
                    <a:pt x="246" y="4"/>
                  </a:lnTo>
                  <a:lnTo>
                    <a:pt x="250" y="5"/>
                  </a:lnTo>
                  <a:lnTo>
                    <a:pt x="255" y="7"/>
                  </a:lnTo>
                  <a:lnTo>
                    <a:pt x="260" y="9"/>
                  </a:lnTo>
                  <a:lnTo>
                    <a:pt x="265" y="11"/>
                  </a:lnTo>
                  <a:lnTo>
                    <a:pt x="271" y="14"/>
                  </a:lnTo>
                  <a:lnTo>
                    <a:pt x="276" y="17"/>
                  </a:lnTo>
                  <a:lnTo>
                    <a:pt x="281" y="21"/>
                  </a:lnTo>
                  <a:lnTo>
                    <a:pt x="285" y="23"/>
                  </a:lnTo>
                  <a:lnTo>
                    <a:pt x="287" y="26"/>
                  </a:lnTo>
                  <a:lnTo>
                    <a:pt x="290" y="28"/>
                  </a:lnTo>
                  <a:lnTo>
                    <a:pt x="291" y="31"/>
                  </a:lnTo>
                  <a:lnTo>
                    <a:pt x="292" y="32"/>
                  </a:lnTo>
                  <a:lnTo>
                    <a:pt x="292" y="33"/>
                  </a:lnTo>
                  <a:lnTo>
                    <a:pt x="292" y="37"/>
                  </a:lnTo>
                  <a:lnTo>
                    <a:pt x="291" y="41"/>
                  </a:lnTo>
                  <a:lnTo>
                    <a:pt x="290" y="45"/>
                  </a:lnTo>
                  <a:lnTo>
                    <a:pt x="288" y="48"/>
                  </a:lnTo>
                  <a:lnTo>
                    <a:pt x="287" y="51"/>
                  </a:lnTo>
                  <a:lnTo>
                    <a:pt x="286" y="53"/>
                  </a:lnTo>
                  <a:lnTo>
                    <a:pt x="286" y="58"/>
                  </a:lnTo>
                  <a:lnTo>
                    <a:pt x="285" y="64"/>
                  </a:lnTo>
                  <a:lnTo>
                    <a:pt x="285" y="71"/>
                  </a:lnTo>
                  <a:lnTo>
                    <a:pt x="285" y="78"/>
                  </a:lnTo>
                  <a:lnTo>
                    <a:pt x="285" y="87"/>
                  </a:lnTo>
                  <a:lnTo>
                    <a:pt x="286" y="97"/>
                  </a:lnTo>
                  <a:lnTo>
                    <a:pt x="286" y="107"/>
                  </a:lnTo>
                  <a:lnTo>
                    <a:pt x="286" y="115"/>
                  </a:lnTo>
                  <a:lnTo>
                    <a:pt x="286" y="125"/>
                  </a:lnTo>
                  <a:lnTo>
                    <a:pt x="287" y="134"/>
                  </a:lnTo>
                  <a:lnTo>
                    <a:pt x="287" y="143"/>
                  </a:lnTo>
                  <a:lnTo>
                    <a:pt x="288" y="150"/>
                  </a:lnTo>
                  <a:lnTo>
                    <a:pt x="290" y="158"/>
                  </a:lnTo>
                  <a:lnTo>
                    <a:pt x="291" y="164"/>
                  </a:lnTo>
                  <a:lnTo>
                    <a:pt x="291" y="171"/>
                  </a:lnTo>
                  <a:lnTo>
                    <a:pt x="291" y="178"/>
                  </a:lnTo>
                  <a:lnTo>
                    <a:pt x="291" y="185"/>
                  </a:lnTo>
                  <a:lnTo>
                    <a:pt x="291" y="191"/>
                  </a:lnTo>
                  <a:lnTo>
                    <a:pt x="290" y="206"/>
                  </a:lnTo>
                  <a:lnTo>
                    <a:pt x="288" y="220"/>
                  </a:lnTo>
                  <a:lnTo>
                    <a:pt x="288" y="220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32"/>
            <p:cNvSpPr/>
            <p:nvPr/>
          </p:nvSpPr>
          <p:spPr bwMode="auto">
            <a:xfrm>
              <a:off x="2120901" y="2362200"/>
              <a:ext cx="147638" cy="206375"/>
            </a:xfrm>
            <a:custGeom>
              <a:avLst/>
              <a:gdLst>
                <a:gd name="T0" fmla="*/ 82 w 93"/>
                <a:gd name="T1" fmla="*/ 48 h 130"/>
                <a:gd name="T2" fmla="*/ 72 w 93"/>
                <a:gd name="T3" fmla="*/ 66 h 130"/>
                <a:gd name="T4" fmla="*/ 62 w 93"/>
                <a:gd name="T5" fmla="*/ 83 h 130"/>
                <a:gd name="T6" fmla="*/ 54 w 93"/>
                <a:gd name="T7" fmla="*/ 94 h 130"/>
                <a:gd name="T8" fmla="*/ 44 w 93"/>
                <a:gd name="T9" fmla="*/ 104 h 130"/>
                <a:gd name="T10" fmla="*/ 33 w 93"/>
                <a:gd name="T11" fmla="*/ 113 h 130"/>
                <a:gd name="T12" fmla="*/ 21 w 93"/>
                <a:gd name="T13" fmla="*/ 122 h 130"/>
                <a:gd name="T14" fmla="*/ 12 w 93"/>
                <a:gd name="T15" fmla="*/ 128 h 130"/>
                <a:gd name="T16" fmla="*/ 5 w 93"/>
                <a:gd name="T17" fmla="*/ 130 h 130"/>
                <a:gd name="T18" fmla="*/ 1 w 93"/>
                <a:gd name="T19" fmla="*/ 130 h 130"/>
                <a:gd name="T20" fmla="*/ 0 w 93"/>
                <a:gd name="T21" fmla="*/ 129 h 130"/>
                <a:gd name="T22" fmla="*/ 1 w 93"/>
                <a:gd name="T23" fmla="*/ 124 h 130"/>
                <a:gd name="T24" fmla="*/ 7 w 93"/>
                <a:gd name="T25" fmla="*/ 117 h 130"/>
                <a:gd name="T26" fmla="*/ 16 w 93"/>
                <a:gd name="T27" fmla="*/ 105 h 130"/>
                <a:gd name="T28" fmla="*/ 28 w 93"/>
                <a:gd name="T29" fmla="*/ 90 h 130"/>
                <a:gd name="T30" fmla="*/ 38 w 93"/>
                <a:gd name="T31" fmla="*/ 77 h 130"/>
                <a:gd name="T32" fmla="*/ 46 w 93"/>
                <a:gd name="T33" fmla="*/ 62 h 130"/>
                <a:gd name="T34" fmla="*/ 52 w 93"/>
                <a:gd name="T35" fmla="*/ 48 h 130"/>
                <a:gd name="T36" fmla="*/ 54 w 93"/>
                <a:gd name="T37" fmla="*/ 36 h 130"/>
                <a:gd name="T38" fmla="*/ 56 w 93"/>
                <a:gd name="T39" fmla="*/ 26 h 130"/>
                <a:gd name="T40" fmla="*/ 56 w 93"/>
                <a:gd name="T41" fmla="*/ 18 h 130"/>
                <a:gd name="T42" fmla="*/ 54 w 93"/>
                <a:gd name="T43" fmla="*/ 13 h 130"/>
                <a:gd name="T44" fmla="*/ 52 w 93"/>
                <a:gd name="T45" fmla="*/ 10 h 130"/>
                <a:gd name="T46" fmla="*/ 51 w 93"/>
                <a:gd name="T47" fmla="*/ 7 h 130"/>
                <a:gd name="T48" fmla="*/ 49 w 93"/>
                <a:gd name="T49" fmla="*/ 5 h 130"/>
                <a:gd name="T50" fmla="*/ 52 w 93"/>
                <a:gd name="T51" fmla="*/ 1 h 130"/>
                <a:gd name="T52" fmla="*/ 54 w 93"/>
                <a:gd name="T53" fmla="*/ 0 h 130"/>
                <a:gd name="T54" fmla="*/ 58 w 93"/>
                <a:gd name="T55" fmla="*/ 0 h 130"/>
                <a:gd name="T56" fmla="*/ 65 w 93"/>
                <a:gd name="T57" fmla="*/ 0 h 130"/>
                <a:gd name="T58" fmla="*/ 73 w 93"/>
                <a:gd name="T59" fmla="*/ 1 h 130"/>
                <a:gd name="T60" fmla="*/ 82 w 93"/>
                <a:gd name="T61" fmla="*/ 5 h 130"/>
                <a:gd name="T62" fmla="*/ 87 w 93"/>
                <a:gd name="T63" fmla="*/ 9 h 130"/>
                <a:gd name="T64" fmla="*/ 90 w 93"/>
                <a:gd name="T65" fmla="*/ 12 h 130"/>
                <a:gd name="T66" fmla="*/ 93 w 93"/>
                <a:gd name="T67" fmla="*/ 16 h 130"/>
                <a:gd name="T68" fmla="*/ 92 w 93"/>
                <a:gd name="T69" fmla="*/ 22 h 130"/>
                <a:gd name="T70" fmla="*/ 90 w 93"/>
                <a:gd name="T71" fmla="*/ 28 h 130"/>
                <a:gd name="T72" fmla="*/ 87 w 93"/>
                <a:gd name="T73" fmla="*/ 36 h 130"/>
                <a:gd name="T74" fmla="*/ 85 w 93"/>
                <a:gd name="T75" fmla="*/ 4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3" h="130">
                  <a:moveTo>
                    <a:pt x="85" y="40"/>
                  </a:moveTo>
                  <a:lnTo>
                    <a:pt x="82" y="48"/>
                  </a:lnTo>
                  <a:lnTo>
                    <a:pt x="77" y="56"/>
                  </a:lnTo>
                  <a:lnTo>
                    <a:pt x="72" y="66"/>
                  </a:lnTo>
                  <a:lnTo>
                    <a:pt x="65" y="77"/>
                  </a:lnTo>
                  <a:lnTo>
                    <a:pt x="62" y="83"/>
                  </a:lnTo>
                  <a:lnTo>
                    <a:pt x="58" y="88"/>
                  </a:lnTo>
                  <a:lnTo>
                    <a:pt x="54" y="94"/>
                  </a:lnTo>
                  <a:lnTo>
                    <a:pt x="49" y="99"/>
                  </a:lnTo>
                  <a:lnTo>
                    <a:pt x="44" y="104"/>
                  </a:lnTo>
                  <a:lnTo>
                    <a:pt x="38" y="108"/>
                  </a:lnTo>
                  <a:lnTo>
                    <a:pt x="33" y="113"/>
                  </a:lnTo>
                  <a:lnTo>
                    <a:pt x="27" y="118"/>
                  </a:lnTo>
                  <a:lnTo>
                    <a:pt x="21" y="122"/>
                  </a:lnTo>
                  <a:lnTo>
                    <a:pt x="16" y="125"/>
                  </a:lnTo>
                  <a:lnTo>
                    <a:pt x="12" y="128"/>
                  </a:lnTo>
                  <a:lnTo>
                    <a:pt x="8" y="129"/>
                  </a:lnTo>
                  <a:lnTo>
                    <a:pt x="5" y="130"/>
                  </a:lnTo>
                  <a:lnTo>
                    <a:pt x="3" y="130"/>
                  </a:lnTo>
                  <a:lnTo>
                    <a:pt x="1" y="130"/>
                  </a:lnTo>
                  <a:lnTo>
                    <a:pt x="0" y="130"/>
                  </a:lnTo>
                  <a:lnTo>
                    <a:pt x="0" y="129"/>
                  </a:lnTo>
                  <a:lnTo>
                    <a:pt x="0" y="127"/>
                  </a:lnTo>
                  <a:lnTo>
                    <a:pt x="1" y="124"/>
                  </a:lnTo>
                  <a:lnTo>
                    <a:pt x="3" y="120"/>
                  </a:lnTo>
                  <a:lnTo>
                    <a:pt x="7" y="117"/>
                  </a:lnTo>
                  <a:lnTo>
                    <a:pt x="11" y="112"/>
                  </a:lnTo>
                  <a:lnTo>
                    <a:pt x="16" y="105"/>
                  </a:lnTo>
                  <a:lnTo>
                    <a:pt x="22" y="98"/>
                  </a:lnTo>
                  <a:lnTo>
                    <a:pt x="28" y="90"/>
                  </a:lnTo>
                  <a:lnTo>
                    <a:pt x="33" y="83"/>
                  </a:lnTo>
                  <a:lnTo>
                    <a:pt x="38" y="77"/>
                  </a:lnTo>
                  <a:lnTo>
                    <a:pt x="42" y="69"/>
                  </a:lnTo>
                  <a:lnTo>
                    <a:pt x="46" y="62"/>
                  </a:lnTo>
                  <a:lnTo>
                    <a:pt x="49" y="56"/>
                  </a:lnTo>
                  <a:lnTo>
                    <a:pt x="52" y="48"/>
                  </a:lnTo>
                  <a:lnTo>
                    <a:pt x="53" y="42"/>
                  </a:lnTo>
                  <a:lnTo>
                    <a:pt x="54" y="36"/>
                  </a:lnTo>
                  <a:lnTo>
                    <a:pt x="56" y="31"/>
                  </a:lnTo>
                  <a:lnTo>
                    <a:pt x="56" y="26"/>
                  </a:lnTo>
                  <a:lnTo>
                    <a:pt x="56" y="22"/>
                  </a:lnTo>
                  <a:lnTo>
                    <a:pt x="56" y="18"/>
                  </a:lnTo>
                  <a:lnTo>
                    <a:pt x="56" y="16"/>
                  </a:lnTo>
                  <a:lnTo>
                    <a:pt x="54" y="13"/>
                  </a:lnTo>
                  <a:lnTo>
                    <a:pt x="53" y="11"/>
                  </a:lnTo>
                  <a:lnTo>
                    <a:pt x="52" y="10"/>
                  </a:lnTo>
                  <a:lnTo>
                    <a:pt x="51" y="9"/>
                  </a:lnTo>
                  <a:lnTo>
                    <a:pt x="51" y="7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4" y="0"/>
                  </a:lnTo>
                  <a:lnTo>
                    <a:pt x="56" y="0"/>
                  </a:lnTo>
                  <a:lnTo>
                    <a:pt x="58" y="0"/>
                  </a:lnTo>
                  <a:lnTo>
                    <a:pt x="62" y="0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3" y="1"/>
                  </a:lnTo>
                  <a:lnTo>
                    <a:pt x="78" y="4"/>
                  </a:lnTo>
                  <a:lnTo>
                    <a:pt x="82" y="5"/>
                  </a:lnTo>
                  <a:lnTo>
                    <a:pt x="84" y="6"/>
                  </a:lnTo>
                  <a:lnTo>
                    <a:pt x="87" y="9"/>
                  </a:lnTo>
                  <a:lnTo>
                    <a:pt x="89" y="10"/>
                  </a:lnTo>
                  <a:lnTo>
                    <a:pt x="90" y="12"/>
                  </a:lnTo>
                  <a:lnTo>
                    <a:pt x="92" y="13"/>
                  </a:lnTo>
                  <a:lnTo>
                    <a:pt x="93" y="16"/>
                  </a:lnTo>
                  <a:lnTo>
                    <a:pt x="92" y="20"/>
                  </a:lnTo>
                  <a:lnTo>
                    <a:pt x="92" y="22"/>
                  </a:lnTo>
                  <a:lnTo>
                    <a:pt x="90" y="25"/>
                  </a:lnTo>
                  <a:lnTo>
                    <a:pt x="90" y="28"/>
                  </a:lnTo>
                  <a:lnTo>
                    <a:pt x="89" y="32"/>
                  </a:lnTo>
                  <a:lnTo>
                    <a:pt x="87" y="36"/>
                  </a:lnTo>
                  <a:lnTo>
                    <a:pt x="85" y="40"/>
                  </a:lnTo>
                  <a:lnTo>
                    <a:pt x="85" y="40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33"/>
            <p:cNvSpPr/>
            <p:nvPr/>
          </p:nvSpPr>
          <p:spPr bwMode="auto">
            <a:xfrm>
              <a:off x="2209801" y="2484438"/>
              <a:ext cx="139700" cy="76200"/>
            </a:xfrm>
            <a:custGeom>
              <a:avLst/>
              <a:gdLst>
                <a:gd name="T0" fmla="*/ 0 w 88"/>
                <a:gd name="T1" fmla="*/ 6 h 48"/>
                <a:gd name="T2" fmla="*/ 2 w 88"/>
                <a:gd name="T3" fmla="*/ 5 h 48"/>
                <a:gd name="T4" fmla="*/ 4 w 88"/>
                <a:gd name="T5" fmla="*/ 4 h 48"/>
                <a:gd name="T6" fmla="*/ 6 w 88"/>
                <a:gd name="T7" fmla="*/ 4 h 48"/>
                <a:gd name="T8" fmla="*/ 8 w 88"/>
                <a:gd name="T9" fmla="*/ 2 h 48"/>
                <a:gd name="T10" fmla="*/ 11 w 88"/>
                <a:gd name="T11" fmla="*/ 1 h 48"/>
                <a:gd name="T12" fmla="*/ 13 w 88"/>
                <a:gd name="T13" fmla="*/ 0 h 48"/>
                <a:gd name="T14" fmla="*/ 17 w 88"/>
                <a:gd name="T15" fmla="*/ 0 h 48"/>
                <a:gd name="T16" fmla="*/ 24 w 88"/>
                <a:gd name="T17" fmla="*/ 0 h 48"/>
                <a:gd name="T18" fmla="*/ 33 w 88"/>
                <a:gd name="T19" fmla="*/ 0 h 48"/>
                <a:gd name="T20" fmla="*/ 42 w 88"/>
                <a:gd name="T21" fmla="*/ 0 h 48"/>
                <a:gd name="T22" fmla="*/ 52 w 88"/>
                <a:gd name="T23" fmla="*/ 2 h 48"/>
                <a:gd name="T24" fmla="*/ 55 w 88"/>
                <a:gd name="T25" fmla="*/ 2 h 48"/>
                <a:gd name="T26" fmla="*/ 59 w 88"/>
                <a:gd name="T27" fmla="*/ 4 h 48"/>
                <a:gd name="T28" fmla="*/ 63 w 88"/>
                <a:gd name="T29" fmla="*/ 6 h 48"/>
                <a:gd name="T30" fmla="*/ 67 w 88"/>
                <a:gd name="T31" fmla="*/ 7 h 48"/>
                <a:gd name="T32" fmla="*/ 73 w 88"/>
                <a:gd name="T33" fmla="*/ 11 h 48"/>
                <a:gd name="T34" fmla="*/ 78 w 88"/>
                <a:gd name="T35" fmla="*/ 16 h 48"/>
                <a:gd name="T36" fmla="*/ 80 w 88"/>
                <a:gd name="T37" fmla="*/ 20 h 48"/>
                <a:gd name="T38" fmla="*/ 83 w 88"/>
                <a:gd name="T39" fmla="*/ 22 h 48"/>
                <a:gd name="T40" fmla="*/ 84 w 88"/>
                <a:gd name="T41" fmla="*/ 25 h 48"/>
                <a:gd name="T42" fmla="*/ 85 w 88"/>
                <a:gd name="T43" fmla="*/ 27 h 48"/>
                <a:gd name="T44" fmla="*/ 86 w 88"/>
                <a:gd name="T45" fmla="*/ 30 h 48"/>
                <a:gd name="T46" fmla="*/ 88 w 88"/>
                <a:gd name="T47" fmla="*/ 33 h 48"/>
                <a:gd name="T48" fmla="*/ 88 w 88"/>
                <a:gd name="T49" fmla="*/ 38 h 48"/>
                <a:gd name="T50" fmla="*/ 88 w 88"/>
                <a:gd name="T51" fmla="*/ 41 h 48"/>
                <a:gd name="T52" fmla="*/ 88 w 88"/>
                <a:gd name="T53" fmla="*/ 43 h 48"/>
                <a:gd name="T54" fmla="*/ 88 w 88"/>
                <a:gd name="T55" fmla="*/ 45 h 48"/>
                <a:gd name="T56" fmla="*/ 88 w 88"/>
                <a:gd name="T57" fmla="*/ 46 h 48"/>
                <a:gd name="T58" fmla="*/ 88 w 88"/>
                <a:gd name="T59" fmla="*/ 47 h 48"/>
                <a:gd name="T60" fmla="*/ 86 w 88"/>
                <a:gd name="T61" fmla="*/ 47 h 48"/>
                <a:gd name="T62" fmla="*/ 85 w 88"/>
                <a:gd name="T63" fmla="*/ 48 h 48"/>
                <a:gd name="T64" fmla="*/ 84 w 88"/>
                <a:gd name="T65" fmla="*/ 48 h 48"/>
                <a:gd name="T66" fmla="*/ 83 w 88"/>
                <a:gd name="T67" fmla="*/ 47 h 48"/>
                <a:gd name="T68" fmla="*/ 80 w 88"/>
                <a:gd name="T69" fmla="*/ 47 h 48"/>
                <a:gd name="T70" fmla="*/ 77 w 88"/>
                <a:gd name="T71" fmla="*/ 46 h 48"/>
                <a:gd name="T72" fmla="*/ 73 w 88"/>
                <a:gd name="T73" fmla="*/ 45 h 48"/>
                <a:gd name="T74" fmla="*/ 69 w 88"/>
                <a:gd name="T75" fmla="*/ 43 h 48"/>
                <a:gd name="T76" fmla="*/ 64 w 88"/>
                <a:gd name="T77" fmla="*/ 41 h 48"/>
                <a:gd name="T78" fmla="*/ 59 w 88"/>
                <a:gd name="T79" fmla="*/ 38 h 48"/>
                <a:gd name="T80" fmla="*/ 48 w 88"/>
                <a:gd name="T81" fmla="*/ 35 h 48"/>
                <a:gd name="T82" fmla="*/ 37 w 88"/>
                <a:gd name="T83" fmla="*/ 30 h 48"/>
                <a:gd name="T84" fmla="*/ 27 w 88"/>
                <a:gd name="T85" fmla="*/ 25 h 48"/>
                <a:gd name="T86" fmla="*/ 17 w 88"/>
                <a:gd name="T87" fmla="*/ 18 h 48"/>
                <a:gd name="T88" fmla="*/ 13 w 88"/>
                <a:gd name="T89" fmla="*/ 16 h 48"/>
                <a:gd name="T90" fmla="*/ 9 w 88"/>
                <a:gd name="T91" fmla="*/ 13 h 48"/>
                <a:gd name="T92" fmla="*/ 6 w 88"/>
                <a:gd name="T93" fmla="*/ 12 h 48"/>
                <a:gd name="T94" fmla="*/ 3 w 88"/>
                <a:gd name="T95" fmla="*/ 11 h 48"/>
                <a:gd name="T96" fmla="*/ 1 w 88"/>
                <a:gd name="T97" fmla="*/ 10 h 48"/>
                <a:gd name="T98" fmla="*/ 0 w 88"/>
                <a:gd name="T99" fmla="*/ 9 h 48"/>
                <a:gd name="T100" fmla="*/ 0 w 88"/>
                <a:gd name="T101" fmla="*/ 7 h 48"/>
                <a:gd name="T102" fmla="*/ 0 w 88"/>
                <a:gd name="T103" fmla="*/ 6 h 48"/>
                <a:gd name="T104" fmla="*/ 0 w 88"/>
                <a:gd name="T105" fmla="*/ 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8" h="48">
                  <a:moveTo>
                    <a:pt x="0" y="6"/>
                  </a:moveTo>
                  <a:lnTo>
                    <a:pt x="2" y="5"/>
                  </a:lnTo>
                  <a:lnTo>
                    <a:pt x="4" y="4"/>
                  </a:lnTo>
                  <a:lnTo>
                    <a:pt x="6" y="4"/>
                  </a:lnTo>
                  <a:lnTo>
                    <a:pt x="8" y="2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24" y="0"/>
                  </a:lnTo>
                  <a:lnTo>
                    <a:pt x="33" y="0"/>
                  </a:lnTo>
                  <a:lnTo>
                    <a:pt x="42" y="0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9" y="4"/>
                  </a:lnTo>
                  <a:lnTo>
                    <a:pt x="63" y="6"/>
                  </a:lnTo>
                  <a:lnTo>
                    <a:pt x="67" y="7"/>
                  </a:lnTo>
                  <a:lnTo>
                    <a:pt x="73" y="11"/>
                  </a:lnTo>
                  <a:lnTo>
                    <a:pt x="78" y="16"/>
                  </a:lnTo>
                  <a:lnTo>
                    <a:pt x="80" y="20"/>
                  </a:lnTo>
                  <a:lnTo>
                    <a:pt x="83" y="22"/>
                  </a:lnTo>
                  <a:lnTo>
                    <a:pt x="84" y="25"/>
                  </a:lnTo>
                  <a:lnTo>
                    <a:pt x="85" y="27"/>
                  </a:lnTo>
                  <a:lnTo>
                    <a:pt x="86" y="30"/>
                  </a:lnTo>
                  <a:lnTo>
                    <a:pt x="88" y="33"/>
                  </a:lnTo>
                  <a:lnTo>
                    <a:pt x="88" y="38"/>
                  </a:lnTo>
                  <a:lnTo>
                    <a:pt x="88" y="41"/>
                  </a:lnTo>
                  <a:lnTo>
                    <a:pt x="88" y="43"/>
                  </a:lnTo>
                  <a:lnTo>
                    <a:pt x="88" y="45"/>
                  </a:lnTo>
                  <a:lnTo>
                    <a:pt x="88" y="46"/>
                  </a:lnTo>
                  <a:lnTo>
                    <a:pt x="88" y="47"/>
                  </a:lnTo>
                  <a:lnTo>
                    <a:pt x="86" y="47"/>
                  </a:lnTo>
                  <a:lnTo>
                    <a:pt x="85" y="48"/>
                  </a:lnTo>
                  <a:lnTo>
                    <a:pt x="84" y="48"/>
                  </a:lnTo>
                  <a:lnTo>
                    <a:pt x="83" y="47"/>
                  </a:lnTo>
                  <a:lnTo>
                    <a:pt x="80" y="47"/>
                  </a:lnTo>
                  <a:lnTo>
                    <a:pt x="77" y="46"/>
                  </a:lnTo>
                  <a:lnTo>
                    <a:pt x="73" y="45"/>
                  </a:lnTo>
                  <a:lnTo>
                    <a:pt x="69" y="43"/>
                  </a:lnTo>
                  <a:lnTo>
                    <a:pt x="64" y="41"/>
                  </a:lnTo>
                  <a:lnTo>
                    <a:pt x="59" y="38"/>
                  </a:lnTo>
                  <a:lnTo>
                    <a:pt x="48" y="35"/>
                  </a:lnTo>
                  <a:lnTo>
                    <a:pt x="37" y="30"/>
                  </a:lnTo>
                  <a:lnTo>
                    <a:pt x="27" y="25"/>
                  </a:lnTo>
                  <a:lnTo>
                    <a:pt x="17" y="18"/>
                  </a:lnTo>
                  <a:lnTo>
                    <a:pt x="13" y="16"/>
                  </a:lnTo>
                  <a:lnTo>
                    <a:pt x="9" y="13"/>
                  </a:lnTo>
                  <a:lnTo>
                    <a:pt x="6" y="12"/>
                  </a:lnTo>
                  <a:lnTo>
                    <a:pt x="3" y="11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34"/>
            <p:cNvSpPr/>
            <p:nvPr/>
          </p:nvSpPr>
          <p:spPr bwMode="auto">
            <a:xfrm>
              <a:off x="2116138" y="2543175"/>
              <a:ext cx="144463" cy="168275"/>
            </a:xfrm>
            <a:custGeom>
              <a:avLst/>
              <a:gdLst>
                <a:gd name="T0" fmla="*/ 72 w 91"/>
                <a:gd name="T1" fmla="*/ 57 h 106"/>
                <a:gd name="T2" fmla="*/ 63 w 91"/>
                <a:gd name="T3" fmla="*/ 66 h 106"/>
                <a:gd name="T4" fmla="*/ 52 w 91"/>
                <a:gd name="T5" fmla="*/ 75 h 106"/>
                <a:gd name="T6" fmla="*/ 40 w 91"/>
                <a:gd name="T7" fmla="*/ 85 h 106"/>
                <a:gd name="T8" fmla="*/ 25 w 91"/>
                <a:gd name="T9" fmla="*/ 93 h 106"/>
                <a:gd name="T10" fmla="*/ 14 w 91"/>
                <a:gd name="T11" fmla="*/ 99 h 106"/>
                <a:gd name="T12" fmla="*/ 6 w 91"/>
                <a:gd name="T13" fmla="*/ 104 h 106"/>
                <a:gd name="T14" fmla="*/ 1 w 91"/>
                <a:gd name="T15" fmla="*/ 106 h 106"/>
                <a:gd name="T16" fmla="*/ 0 w 91"/>
                <a:gd name="T17" fmla="*/ 104 h 106"/>
                <a:gd name="T18" fmla="*/ 1 w 91"/>
                <a:gd name="T19" fmla="*/ 99 h 106"/>
                <a:gd name="T20" fmla="*/ 8 w 91"/>
                <a:gd name="T21" fmla="*/ 92 h 106"/>
                <a:gd name="T22" fmla="*/ 16 w 91"/>
                <a:gd name="T23" fmla="*/ 82 h 106"/>
                <a:gd name="T24" fmla="*/ 29 w 91"/>
                <a:gd name="T25" fmla="*/ 70 h 106"/>
                <a:gd name="T26" fmla="*/ 39 w 91"/>
                <a:gd name="T27" fmla="*/ 58 h 106"/>
                <a:gd name="T28" fmla="*/ 46 w 91"/>
                <a:gd name="T29" fmla="*/ 49 h 106"/>
                <a:gd name="T30" fmla="*/ 52 w 91"/>
                <a:gd name="T31" fmla="*/ 40 h 106"/>
                <a:gd name="T32" fmla="*/ 56 w 91"/>
                <a:gd name="T33" fmla="*/ 31 h 106"/>
                <a:gd name="T34" fmla="*/ 57 w 91"/>
                <a:gd name="T35" fmla="*/ 25 h 106"/>
                <a:gd name="T36" fmla="*/ 59 w 91"/>
                <a:gd name="T37" fmla="*/ 20 h 106"/>
                <a:gd name="T38" fmla="*/ 56 w 91"/>
                <a:gd name="T39" fmla="*/ 14 h 106"/>
                <a:gd name="T40" fmla="*/ 55 w 91"/>
                <a:gd name="T41" fmla="*/ 8 h 106"/>
                <a:gd name="T42" fmla="*/ 56 w 91"/>
                <a:gd name="T43" fmla="*/ 5 h 106"/>
                <a:gd name="T44" fmla="*/ 57 w 91"/>
                <a:gd name="T45" fmla="*/ 3 h 106"/>
                <a:gd name="T46" fmla="*/ 60 w 91"/>
                <a:gd name="T47" fmla="*/ 0 h 106"/>
                <a:gd name="T48" fmla="*/ 63 w 91"/>
                <a:gd name="T49" fmla="*/ 0 h 106"/>
                <a:gd name="T50" fmla="*/ 68 w 91"/>
                <a:gd name="T51" fmla="*/ 1 h 106"/>
                <a:gd name="T52" fmla="*/ 78 w 91"/>
                <a:gd name="T53" fmla="*/ 6 h 106"/>
                <a:gd name="T54" fmla="*/ 86 w 91"/>
                <a:gd name="T55" fmla="*/ 14 h 106"/>
                <a:gd name="T56" fmla="*/ 88 w 91"/>
                <a:gd name="T57" fmla="*/ 17 h 106"/>
                <a:gd name="T58" fmla="*/ 91 w 91"/>
                <a:gd name="T59" fmla="*/ 21 h 106"/>
                <a:gd name="T60" fmla="*/ 91 w 91"/>
                <a:gd name="T61" fmla="*/ 25 h 106"/>
                <a:gd name="T62" fmla="*/ 88 w 91"/>
                <a:gd name="T63" fmla="*/ 31 h 106"/>
                <a:gd name="T64" fmla="*/ 85 w 91"/>
                <a:gd name="T65" fmla="*/ 37 h 106"/>
                <a:gd name="T66" fmla="*/ 80 w 91"/>
                <a:gd name="T67" fmla="*/ 47 h 106"/>
                <a:gd name="T68" fmla="*/ 76 w 91"/>
                <a:gd name="T69" fmla="*/ 5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1" h="106">
                  <a:moveTo>
                    <a:pt x="76" y="52"/>
                  </a:moveTo>
                  <a:lnTo>
                    <a:pt x="72" y="57"/>
                  </a:lnTo>
                  <a:lnTo>
                    <a:pt x="68" y="61"/>
                  </a:lnTo>
                  <a:lnTo>
                    <a:pt x="63" y="66"/>
                  </a:lnTo>
                  <a:lnTo>
                    <a:pt x="57" y="71"/>
                  </a:lnTo>
                  <a:lnTo>
                    <a:pt x="52" y="75"/>
                  </a:lnTo>
                  <a:lnTo>
                    <a:pt x="46" y="80"/>
                  </a:lnTo>
                  <a:lnTo>
                    <a:pt x="40" y="85"/>
                  </a:lnTo>
                  <a:lnTo>
                    <a:pt x="32" y="88"/>
                  </a:lnTo>
                  <a:lnTo>
                    <a:pt x="25" y="93"/>
                  </a:lnTo>
                  <a:lnTo>
                    <a:pt x="20" y="97"/>
                  </a:lnTo>
                  <a:lnTo>
                    <a:pt x="14" y="99"/>
                  </a:lnTo>
                  <a:lnTo>
                    <a:pt x="10" y="102"/>
                  </a:lnTo>
                  <a:lnTo>
                    <a:pt x="6" y="104"/>
                  </a:lnTo>
                  <a:lnTo>
                    <a:pt x="4" y="106"/>
                  </a:lnTo>
                  <a:lnTo>
                    <a:pt x="1" y="106"/>
                  </a:lnTo>
                  <a:lnTo>
                    <a:pt x="0" y="106"/>
                  </a:lnTo>
                  <a:lnTo>
                    <a:pt x="0" y="104"/>
                  </a:lnTo>
                  <a:lnTo>
                    <a:pt x="0" y="102"/>
                  </a:lnTo>
                  <a:lnTo>
                    <a:pt x="1" y="99"/>
                  </a:lnTo>
                  <a:lnTo>
                    <a:pt x="4" y="97"/>
                  </a:lnTo>
                  <a:lnTo>
                    <a:pt x="8" y="92"/>
                  </a:lnTo>
                  <a:lnTo>
                    <a:pt x="11" y="88"/>
                  </a:lnTo>
                  <a:lnTo>
                    <a:pt x="16" y="82"/>
                  </a:lnTo>
                  <a:lnTo>
                    <a:pt x="22" y="76"/>
                  </a:lnTo>
                  <a:lnTo>
                    <a:pt x="29" y="70"/>
                  </a:lnTo>
                  <a:lnTo>
                    <a:pt x="34" y="65"/>
                  </a:lnTo>
                  <a:lnTo>
                    <a:pt x="39" y="58"/>
                  </a:lnTo>
                  <a:lnTo>
                    <a:pt x="42" y="54"/>
                  </a:lnTo>
                  <a:lnTo>
                    <a:pt x="46" y="49"/>
                  </a:lnTo>
                  <a:lnTo>
                    <a:pt x="50" y="45"/>
                  </a:lnTo>
                  <a:lnTo>
                    <a:pt x="52" y="40"/>
                  </a:lnTo>
                  <a:lnTo>
                    <a:pt x="55" y="35"/>
                  </a:lnTo>
                  <a:lnTo>
                    <a:pt x="56" y="31"/>
                  </a:lnTo>
                  <a:lnTo>
                    <a:pt x="57" y="29"/>
                  </a:lnTo>
                  <a:lnTo>
                    <a:pt x="57" y="25"/>
                  </a:lnTo>
                  <a:lnTo>
                    <a:pt x="59" y="22"/>
                  </a:lnTo>
                  <a:lnTo>
                    <a:pt x="59" y="20"/>
                  </a:lnTo>
                  <a:lnTo>
                    <a:pt x="59" y="17"/>
                  </a:lnTo>
                  <a:lnTo>
                    <a:pt x="56" y="14"/>
                  </a:lnTo>
                  <a:lnTo>
                    <a:pt x="55" y="10"/>
                  </a:lnTo>
                  <a:lnTo>
                    <a:pt x="55" y="8"/>
                  </a:lnTo>
                  <a:lnTo>
                    <a:pt x="55" y="6"/>
                  </a:lnTo>
                  <a:lnTo>
                    <a:pt x="56" y="5"/>
                  </a:lnTo>
                  <a:lnTo>
                    <a:pt x="56" y="4"/>
                  </a:lnTo>
                  <a:lnTo>
                    <a:pt x="57" y="3"/>
                  </a:lnTo>
                  <a:lnTo>
                    <a:pt x="59" y="1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6" y="1"/>
                  </a:lnTo>
                  <a:lnTo>
                    <a:pt x="68" y="1"/>
                  </a:lnTo>
                  <a:lnTo>
                    <a:pt x="72" y="3"/>
                  </a:lnTo>
                  <a:lnTo>
                    <a:pt x="78" y="6"/>
                  </a:lnTo>
                  <a:lnTo>
                    <a:pt x="83" y="11"/>
                  </a:lnTo>
                  <a:lnTo>
                    <a:pt x="86" y="14"/>
                  </a:lnTo>
                  <a:lnTo>
                    <a:pt x="87" y="15"/>
                  </a:lnTo>
                  <a:lnTo>
                    <a:pt x="88" y="17"/>
                  </a:lnTo>
                  <a:lnTo>
                    <a:pt x="90" y="20"/>
                  </a:lnTo>
                  <a:lnTo>
                    <a:pt x="91" y="21"/>
                  </a:lnTo>
                  <a:lnTo>
                    <a:pt x="91" y="22"/>
                  </a:lnTo>
                  <a:lnTo>
                    <a:pt x="91" y="25"/>
                  </a:lnTo>
                  <a:lnTo>
                    <a:pt x="90" y="27"/>
                  </a:lnTo>
                  <a:lnTo>
                    <a:pt x="88" y="31"/>
                  </a:lnTo>
                  <a:lnTo>
                    <a:pt x="87" y="34"/>
                  </a:lnTo>
                  <a:lnTo>
                    <a:pt x="85" y="37"/>
                  </a:lnTo>
                  <a:lnTo>
                    <a:pt x="82" y="42"/>
                  </a:lnTo>
                  <a:lnTo>
                    <a:pt x="80" y="47"/>
                  </a:lnTo>
                  <a:lnTo>
                    <a:pt x="76" y="52"/>
                  </a:lnTo>
                  <a:lnTo>
                    <a:pt x="76" y="52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35"/>
            <p:cNvSpPr/>
            <p:nvPr/>
          </p:nvSpPr>
          <p:spPr bwMode="auto">
            <a:xfrm>
              <a:off x="2224088" y="2606675"/>
              <a:ext cx="136525" cy="82550"/>
            </a:xfrm>
            <a:custGeom>
              <a:avLst/>
              <a:gdLst>
                <a:gd name="T0" fmla="*/ 50 w 86"/>
                <a:gd name="T1" fmla="*/ 5 h 52"/>
                <a:gd name="T2" fmla="*/ 54 w 86"/>
                <a:gd name="T3" fmla="*/ 6 h 52"/>
                <a:gd name="T4" fmla="*/ 58 w 86"/>
                <a:gd name="T5" fmla="*/ 7 h 52"/>
                <a:gd name="T6" fmla="*/ 61 w 86"/>
                <a:gd name="T7" fmla="*/ 9 h 52"/>
                <a:gd name="T8" fmla="*/ 65 w 86"/>
                <a:gd name="T9" fmla="*/ 10 h 52"/>
                <a:gd name="T10" fmla="*/ 71 w 86"/>
                <a:gd name="T11" fmla="*/ 15 h 52"/>
                <a:gd name="T12" fmla="*/ 76 w 86"/>
                <a:gd name="T13" fmla="*/ 20 h 52"/>
                <a:gd name="T14" fmla="*/ 79 w 86"/>
                <a:gd name="T15" fmla="*/ 22 h 52"/>
                <a:gd name="T16" fmla="*/ 81 w 86"/>
                <a:gd name="T17" fmla="*/ 25 h 52"/>
                <a:gd name="T18" fmla="*/ 82 w 86"/>
                <a:gd name="T19" fmla="*/ 27 h 52"/>
                <a:gd name="T20" fmla="*/ 84 w 86"/>
                <a:gd name="T21" fmla="*/ 30 h 52"/>
                <a:gd name="T22" fmla="*/ 85 w 86"/>
                <a:gd name="T23" fmla="*/ 31 h 52"/>
                <a:gd name="T24" fmla="*/ 86 w 86"/>
                <a:gd name="T25" fmla="*/ 33 h 52"/>
                <a:gd name="T26" fmla="*/ 86 w 86"/>
                <a:gd name="T27" fmla="*/ 38 h 52"/>
                <a:gd name="T28" fmla="*/ 86 w 86"/>
                <a:gd name="T29" fmla="*/ 41 h 52"/>
                <a:gd name="T30" fmla="*/ 86 w 86"/>
                <a:gd name="T31" fmla="*/ 43 h 52"/>
                <a:gd name="T32" fmla="*/ 86 w 86"/>
                <a:gd name="T33" fmla="*/ 46 h 52"/>
                <a:gd name="T34" fmla="*/ 86 w 86"/>
                <a:gd name="T35" fmla="*/ 47 h 52"/>
                <a:gd name="T36" fmla="*/ 85 w 86"/>
                <a:gd name="T37" fmla="*/ 50 h 52"/>
                <a:gd name="T38" fmla="*/ 84 w 86"/>
                <a:gd name="T39" fmla="*/ 51 h 52"/>
                <a:gd name="T40" fmla="*/ 82 w 86"/>
                <a:gd name="T41" fmla="*/ 52 h 52"/>
                <a:gd name="T42" fmla="*/ 80 w 86"/>
                <a:gd name="T43" fmla="*/ 52 h 52"/>
                <a:gd name="T44" fmla="*/ 77 w 86"/>
                <a:gd name="T45" fmla="*/ 51 h 52"/>
                <a:gd name="T46" fmla="*/ 75 w 86"/>
                <a:gd name="T47" fmla="*/ 50 h 52"/>
                <a:gd name="T48" fmla="*/ 71 w 86"/>
                <a:gd name="T49" fmla="*/ 48 h 52"/>
                <a:gd name="T50" fmla="*/ 66 w 86"/>
                <a:gd name="T51" fmla="*/ 46 h 52"/>
                <a:gd name="T52" fmla="*/ 63 w 86"/>
                <a:gd name="T53" fmla="*/ 43 h 52"/>
                <a:gd name="T54" fmla="*/ 56 w 86"/>
                <a:gd name="T55" fmla="*/ 41 h 52"/>
                <a:gd name="T56" fmla="*/ 51 w 86"/>
                <a:gd name="T57" fmla="*/ 38 h 52"/>
                <a:gd name="T58" fmla="*/ 45 w 86"/>
                <a:gd name="T59" fmla="*/ 36 h 52"/>
                <a:gd name="T60" fmla="*/ 40 w 86"/>
                <a:gd name="T61" fmla="*/ 33 h 52"/>
                <a:gd name="T62" fmla="*/ 35 w 86"/>
                <a:gd name="T63" fmla="*/ 31 h 52"/>
                <a:gd name="T64" fmla="*/ 30 w 86"/>
                <a:gd name="T65" fmla="*/ 27 h 52"/>
                <a:gd name="T66" fmla="*/ 25 w 86"/>
                <a:gd name="T67" fmla="*/ 25 h 52"/>
                <a:gd name="T68" fmla="*/ 18 w 86"/>
                <a:gd name="T69" fmla="*/ 20 h 52"/>
                <a:gd name="T70" fmla="*/ 14 w 86"/>
                <a:gd name="T71" fmla="*/ 17 h 52"/>
                <a:gd name="T72" fmla="*/ 10 w 86"/>
                <a:gd name="T73" fmla="*/ 15 h 52"/>
                <a:gd name="T74" fmla="*/ 7 w 86"/>
                <a:gd name="T75" fmla="*/ 12 h 52"/>
                <a:gd name="T76" fmla="*/ 5 w 86"/>
                <a:gd name="T77" fmla="*/ 10 h 52"/>
                <a:gd name="T78" fmla="*/ 3 w 86"/>
                <a:gd name="T79" fmla="*/ 9 h 52"/>
                <a:gd name="T80" fmla="*/ 2 w 86"/>
                <a:gd name="T81" fmla="*/ 7 h 52"/>
                <a:gd name="T82" fmla="*/ 2 w 86"/>
                <a:gd name="T83" fmla="*/ 6 h 52"/>
                <a:gd name="T84" fmla="*/ 0 w 86"/>
                <a:gd name="T85" fmla="*/ 5 h 52"/>
                <a:gd name="T86" fmla="*/ 2 w 86"/>
                <a:gd name="T87" fmla="*/ 4 h 52"/>
                <a:gd name="T88" fmla="*/ 2 w 86"/>
                <a:gd name="T89" fmla="*/ 4 h 52"/>
                <a:gd name="T90" fmla="*/ 3 w 86"/>
                <a:gd name="T91" fmla="*/ 2 h 52"/>
                <a:gd name="T92" fmla="*/ 5 w 86"/>
                <a:gd name="T93" fmla="*/ 2 h 52"/>
                <a:gd name="T94" fmla="*/ 7 w 86"/>
                <a:gd name="T95" fmla="*/ 2 h 52"/>
                <a:gd name="T96" fmla="*/ 10 w 86"/>
                <a:gd name="T97" fmla="*/ 1 h 52"/>
                <a:gd name="T98" fmla="*/ 14 w 86"/>
                <a:gd name="T99" fmla="*/ 1 h 52"/>
                <a:gd name="T100" fmla="*/ 18 w 86"/>
                <a:gd name="T101" fmla="*/ 0 h 52"/>
                <a:gd name="T102" fmla="*/ 25 w 86"/>
                <a:gd name="T103" fmla="*/ 0 h 52"/>
                <a:gd name="T104" fmla="*/ 33 w 86"/>
                <a:gd name="T105" fmla="*/ 1 h 52"/>
                <a:gd name="T106" fmla="*/ 41 w 86"/>
                <a:gd name="T107" fmla="*/ 4 h 52"/>
                <a:gd name="T108" fmla="*/ 50 w 86"/>
                <a:gd name="T109" fmla="*/ 5 h 52"/>
                <a:gd name="T110" fmla="*/ 50 w 86"/>
                <a:gd name="T111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" h="52">
                  <a:moveTo>
                    <a:pt x="50" y="5"/>
                  </a:moveTo>
                  <a:lnTo>
                    <a:pt x="54" y="6"/>
                  </a:lnTo>
                  <a:lnTo>
                    <a:pt x="58" y="7"/>
                  </a:lnTo>
                  <a:lnTo>
                    <a:pt x="61" y="9"/>
                  </a:lnTo>
                  <a:lnTo>
                    <a:pt x="65" y="10"/>
                  </a:lnTo>
                  <a:lnTo>
                    <a:pt x="71" y="15"/>
                  </a:lnTo>
                  <a:lnTo>
                    <a:pt x="76" y="20"/>
                  </a:lnTo>
                  <a:lnTo>
                    <a:pt x="79" y="22"/>
                  </a:lnTo>
                  <a:lnTo>
                    <a:pt x="81" y="25"/>
                  </a:lnTo>
                  <a:lnTo>
                    <a:pt x="82" y="27"/>
                  </a:lnTo>
                  <a:lnTo>
                    <a:pt x="84" y="30"/>
                  </a:lnTo>
                  <a:lnTo>
                    <a:pt x="85" y="31"/>
                  </a:lnTo>
                  <a:lnTo>
                    <a:pt x="86" y="33"/>
                  </a:lnTo>
                  <a:lnTo>
                    <a:pt x="86" y="38"/>
                  </a:lnTo>
                  <a:lnTo>
                    <a:pt x="86" y="41"/>
                  </a:lnTo>
                  <a:lnTo>
                    <a:pt x="86" y="43"/>
                  </a:lnTo>
                  <a:lnTo>
                    <a:pt x="86" y="46"/>
                  </a:lnTo>
                  <a:lnTo>
                    <a:pt x="86" y="47"/>
                  </a:lnTo>
                  <a:lnTo>
                    <a:pt x="85" y="50"/>
                  </a:lnTo>
                  <a:lnTo>
                    <a:pt x="84" y="51"/>
                  </a:lnTo>
                  <a:lnTo>
                    <a:pt x="82" y="52"/>
                  </a:lnTo>
                  <a:lnTo>
                    <a:pt x="80" y="52"/>
                  </a:lnTo>
                  <a:lnTo>
                    <a:pt x="77" y="51"/>
                  </a:lnTo>
                  <a:lnTo>
                    <a:pt x="75" y="50"/>
                  </a:lnTo>
                  <a:lnTo>
                    <a:pt x="71" y="48"/>
                  </a:lnTo>
                  <a:lnTo>
                    <a:pt x="66" y="46"/>
                  </a:lnTo>
                  <a:lnTo>
                    <a:pt x="63" y="43"/>
                  </a:lnTo>
                  <a:lnTo>
                    <a:pt x="56" y="41"/>
                  </a:lnTo>
                  <a:lnTo>
                    <a:pt x="51" y="38"/>
                  </a:lnTo>
                  <a:lnTo>
                    <a:pt x="45" y="36"/>
                  </a:lnTo>
                  <a:lnTo>
                    <a:pt x="40" y="33"/>
                  </a:lnTo>
                  <a:lnTo>
                    <a:pt x="35" y="31"/>
                  </a:lnTo>
                  <a:lnTo>
                    <a:pt x="30" y="27"/>
                  </a:lnTo>
                  <a:lnTo>
                    <a:pt x="25" y="25"/>
                  </a:lnTo>
                  <a:lnTo>
                    <a:pt x="18" y="20"/>
                  </a:lnTo>
                  <a:lnTo>
                    <a:pt x="14" y="17"/>
                  </a:lnTo>
                  <a:lnTo>
                    <a:pt x="10" y="15"/>
                  </a:lnTo>
                  <a:lnTo>
                    <a:pt x="7" y="12"/>
                  </a:lnTo>
                  <a:lnTo>
                    <a:pt x="5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2" y="6"/>
                  </a:lnTo>
                  <a:lnTo>
                    <a:pt x="0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2"/>
                  </a:lnTo>
                  <a:lnTo>
                    <a:pt x="5" y="2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4" y="1"/>
                  </a:lnTo>
                  <a:lnTo>
                    <a:pt x="18" y="0"/>
                  </a:lnTo>
                  <a:lnTo>
                    <a:pt x="25" y="0"/>
                  </a:lnTo>
                  <a:lnTo>
                    <a:pt x="33" y="1"/>
                  </a:lnTo>
                  <a:lnTo>
                    <a:pt x="41" y="4"/>
                  </a:lnTo>
                  <a:lnTo>
                    <a:pt x="50" y="5"/>
                  </a:lnTo>
                  <a:lnTo>
                    <a:pt x="50" y="5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36"/>
            <p:cNvSpPr/>
            <p:nvPr/>
          </p:nvSpPr>
          <p:spPr bwMode="auto">
            <a:xfrm>
              <a:off x="2024063" y="2446338"/>
              <a:ext cx="58738" cy="349250"/>
            </a:xfrm>
            <a:custGeom>
              <a:avLst/>
              <a:gdLst>
                <a:gd name="T0" fmla="*/ 8 w 37"/>
                <a:gd name="T1" fmla="*/ 110 h 220"/>
                <a:gd name="T2" fmla="*/ 10 w 37"/>
                <a:gd name="T3" fmla="*/ 96 h 220"/>
                <a:gd name="T4" fmla="*/ 10 w 37"/>
                <a:gd name="T5" fmla="*/ 82 h 220"/>
                <a:gd name="T6" fmla="*/ 10 w 37"/>
                <a:gd name="T7" fmla="*/ 67 h 220"/>
                <a:gd name="T8" fmla="*/ 10 w 37"/>
                <a:gd name="T9" fmla="*/ 52 h 220"/>
                <a:gd name="T10" fmla="*/ 8 w 37"/>
                <a:gd name="T11" fmla="*/ 40 h 220"/>
                <a:gd name="T12" fmla="*/ 7 w 37"/>
                <a:gd name="T13" fmla="*/ 29 h 220"/>
                <a:gd name="T14" fmla="*/ 5 w 37"/>
                <a:gd name="T15" fmla="*/ 21 h 220"/>
                <a:gd name="T16" fmla="*/ 2 w 37"/>
                <a:gd name="T17" fmla="*/ 14 h 220"/>
                <a:gd name="T18" fmla="*/ 1 w 37"/>
                <a:gd name="T19" fmla="*/ 9 h 220"/>
                <a:gd name="T20" fmla="*/ 1 w 37"/>
                <a:gd name="T21" fmla="*/ 4 h 220"/>
                <a:gd name="T22" fmla="*/ 2 w 37"/>
                <a:gd name="T23" fmla="*/ 1 h 220"/>
                <a:gd name="T24" fmla="*/ 6 w 37"/>
                <a:gd name="T25" fmla="*/ 0 h 220"/>
                <a:gd name="T26" fmla="*/ 13 w 37"/>
                <a:gd name="T27" fmla="*/ 1 h 220"/>
                <a:gd name="T28" fmla="*/ 23 w 37"/>
                <a:gd name="T29" fmla="*/ 3 h 220"/>
                <a:gd name="T30" fmla="*/ 37 w 37"/>
                <a:gd name="T31" fmla="*/ 6 h 220"/>
                <a:gd name="T32" fmla="*/ 37 w 37"/>
                <a:gd name="T33" fmla="*/ 47 h 220"/>
                <a:gd name="T34" fmla="*/ 36 w 37"/>
                <a:gd name="T35" fmla="*/ 86 h 220"/>
                <a:gd name="T36" fmla="*/ 36 w 37"/>
                <a:gd name="T37" fmla="*/ 122 h 220"/>
                <a:gd name="T38" fmla="*/ 35 w 37"/>
                <a:gd name="T39" fmla="*/ 154 h 220"/>
                <a:gd name="T40" fmla="*/ 33 w 37"/>
                <a:gd name="T41" fmla="*/ 169 h 220"/>
                <a:gd name="T42" fmla="*/ 33 w 37"/>
                <a:gd name="T43" fmla="*/ 183 h 220"/>
                <a:gd name="T44" fmla="*/ 32 w 37"/>
                <a:gd name="T45" fmla="*/ 194 h 220"/>
                <a:gd name="T46" fmla="*/ 32 w 37"/>
                <a:gd name="T47" fmla="*/ 204 h 220"/>
                <a:gd name="T48" fmla="*/ 31 w 37"/>
                <a:gd name="T49" fmla="*/ 210 h 220"/>
                <a:gd name="T50" fmla="*/ 31 w 37"/>
                <a:gd name="T51" fmla="*/ 216 h 220"/>
                <a:gd name="T52" fmla="*/ 30 w 37"/>
                <a:gd name="T53" fmla="*/ 219 h 220"/>
                <a:gd name="T54" fmla="*/ 30 w 37"/>
                <a:gd name="T55" fmla="*/ 220 h 220"/>
                <a:gd name="T56" fmla="*/ 27 w 37"/>
                <a:gd name="T57" fmla="*/ 219 h 220"/>
                <a:gd name="T58" fmla="*/ 22 w 37"/>
                <a:gd name="T59" fmla="*/ 216 h 220"/>
                <a:gd name="T60" fmla="*/ 17 w 37"/>
                <a:gd name="T61" fmla="*/ 211 h 220"/>
                <a:gd name="T62" fmla="*/ 12 w 37"/>
                <a:gd name="T63" fmla="*/ 205 h 220"/>
                <a:gd name="T64" fmla="*/ 5 w 37"/>
                <a:gd name="T65" fmla="*/ 195 h 220"/>
                <a:gd name="T66" fmla="*/ 2 w 37"/>
                <a:gd name="T67" fmla="*/ 190 h 220"/>
                <a:gd name="T68" fmla="*/ 0 w 37"/>
                <a:gd name="T69" fmla="*/ 185 h 220"/>
                <a:gd name="T70" fmla="*/ 0 w 37"/>
                <a:gd name="T71" fmla="*/ 182 h 220"/>
                <a:gd name="T72" fmla="*/ 1 w 37"/>
                <a:gd name="T73" fmla="*/ 177 h 220"/>
                <a:gd name="T74" fmla="*/ 2 w 37"/>
                <a:gd name="T75" fmla="*/ 169 h 220"/>
                <a:gd name="T76" fmla="*/ 5 w 37"/>
                <a:gd name="T77" fmla="*/ 157 h 220"/>
                <a:gd name="T78" fmla="*/ 7 w 37"/>
                <a:gd name="T79" fmla="*/ 138 h 220"/>
                <a:gd name="T80" fmla="*/ 7 w 37"/>
                <a:gd name="T81" fmla="*/ 121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" h="220">
                  <a:moveTo>
                    <a:pt x="7" y="121"/>
                  </a:moveTo>
                  <a:lnTo>
                    <a:pt x="8" y="110"/>
                  </a:lnTo>
                  <a:lnTo>
                    <a:pt x="10" y="103"/>
                  </a:lnTo>
                  <a:lnTo>
                    <a:pt x="10" y="96"/>
                  </a:lnTo>
                  <a:lnTo>
                    <a:pt x="10" y="90"/>
                  </a:lnTo>
                  <a:lnTo>
                    <a:pt x="10" y="82"/>
                  </a:lnTo>
                  <a:lnTo>
                    <a:pt x="10" y="75"/>
                  </a:lnTo>
                  <a:lnTo>
                    <a:pt x="10" y="67"/>
                  </a:lnTo>
                  <a:lnTo>
                    <a:pt x="10" y="59"/>
                  </a:lnTo>
                  <a:lnTo>
                    <a:pt x="10" y="52"/>
                  </a:lnTo>
                  <a:lnTo>
                    <a:pt x="8" y="45"/>
                  </a:lnTo>
                  <a:lnTo>
                    <a:pt x="8" y="40"/>
                  </a:lnTo>
                  <a:lnTo>
                    <a:pt x="7" y="34"/>
                  </a:lnTo>
                  <a:lnTo>
                    <a:pt x="7" y="29"/>
                  </a:lnTo>
                  <a:lnTo>
                    <a:pt x="6" y="25"/>
                  </a:lnTo>
                  <a:lnTo>
                    <a:pt x="5" y="21"/>
                  </a:lnTo>
                  <a:lnTo>
                    <a:pt x="3" y="18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1" y="9"/>
                  </a:lnTo>
                  <a:lnTo>
                    <a:pt x="1" y="6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1"/>
                  </a:lnTo>
                  <a:lnTo>
                    <a:pt x="3" y="1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8" y="1"/>
                  </a:lnTo>
                  <a:lnTo>
                    <a:pt x="23" y="3"/>
                  </a:lnTo>
                  <a:lnTo>
                    <a:pt x="30" y="5"/>
                  </a:lnTo>
                  <a:lnTo>
                    <a:pt x="37" y="6"/>
                  </a:lnTo>
                  <a:lnTo>
                    <a:pt x="37" y="28"/>
                  </a:lnTo>
                  <a:lnTo>
                    <a:pt x="37" y="47"/>
                  </a:lnTo>
                  <a:lnTo>
                    <a:pt x="37" y="67"/>
                  </a:lnTo>
                  <a:lnTo>
                    <a:pt x="36" y="86"/>
                  </a:lnTo>
                  <a:lnTo>
                    <a:pt x="36" y="105"/>
                  </a:lnTo>
                  <a:lnTo>
                    <a:pt x="36" y="122"/>
                  </a:lnTo>
                  <a:lnTo>
                    <a:pt x="35" y="138"/>
                  </a:lnTo>
                  <a:lnTo>
                    <a:pt x="35" y="154"/>
                  </a:lnTo>
                  <a:lnTo>
                    <a:pt x="33" y="162"/>
                  </a:lnTo>
                  <a:lnTo>
                    <a:pt x="33" y="169"/>
                  </a:lnTo>
                  <a:lnTo>
                    <a:pt x="33" y="177"/>
                  </a:lnTo>
                  <a:lnTo>
                    <a:pt x="33" y="183"/>
                  </a:lnTo>
                  <a:lnTo>
                    <a:pt x="32" y="189"/>
                  </a:lnTo>
                  <a:lnTo>
                    <a:pt x="32" y="194"/>
                  </a:lnTo>
                  <a:lnTo>
                    <a:pt x="32" y="199"/>
                  </a:lnTo>
                  <a:lnTo>
                    <a:pt x="32" y="204"/>
                  </a:lnTo>
                  <a:lnTo>
                    <a:pt x="32" y="208"/>
                  </a:lnTo>
                  <a:lnTo>
                    <a:pt x="31" y="210"/>
                  </a:lnTo>
                  <a:lnTo>
                    <a:pt x="31" y="214"/>
                  </a:lnTo>
                  <a:lnTo>
                    <a:pt x="31" y="216"/>
                  </a:lnTo>
                  <a:lnTo>
                    <a:pt x="31" y="218"/>
                  </a:lnTo>
                  <a:lnTo>
                    <a:pt x="30" y="219"/>
                  </a:lnTo>
                  <a:lnTo>
                    <a:pt x="30" y="220"/>
                  </a:lnTo>
                  <a:lnTo>
                    <a:pt x="30" y="220"/>
                  </a:lnTo>
                  <a:lnTo>
                    <a:pt x="28" y="220"/>
                  </a:lnTo>
                  <a:lnTo>
                    <a:pt x="27" y="219"/>
                  </a:lnTo>
                  <a:lnTo>
                    <a:pt x="25" y="218"/>
                  </a:lnTo>
                  <a:lnTo>
                    <a:pt x="22" y="216"/>
                  </a:lnTo>
                  <a:lnTo>
                    <a:pt x="20" y="214"/>
                  </a:lnTo>
                  <a:lnTo>
                    <a:pt x="17" y="211"/>
                  </a:lnTo>
                  <a:lnTo>
                    <a:pt x="15" y="209"/>
                  </a:lnTo>
                  <a:lnTo>
                    <a:pt x="12" y="205"/>
                  </a:lnTo>
                  <a:lnTo>
                    <a:pt x="7" y="199"/>
                  </a:lnTo>
                  <a:lnTo>
                    <a:pt x="5" y="195"/>
                  </a:lnTo>
                  <a:lnTo>
                    <a:pt x="3" y="193"/>
                  </a:lnTo>
                  <a:lnTo>
                    <a:pt x="2" y="190"/>
                  </a:lnTo>
                  <a:lnTo>
                    <a:pt x="1" y="188"/>
                  </a:lnTo>
                  <a:lnTo>
                    <a:pt x="0" y="185"/>
                  </a:lnTo>
                  <a:lnTo>
                    <a:pt x="0" y="184"/>
                  </a:lnTo>
                  <a:lnTo>
                    <a:pt x="0" y="182"/>
                  </a:lnTo>
                  <a:lnTo>
                    <a:pt x="1" y="179"/>
                  </a:lnTo>
                  <a:lnTo>
                    <a:pt x="1" y="177"/>
                  </a:lnTo>
                  <a:lnTo>
                    <a:pt x="2" y="173"/>
                  </a:lnTo>
                  <a:lnTo>
                    <a:pt x="2" y="169"/>
                  </a:lnTo>
                  <a:lnTo>
                    <a:pt x="3" y="165"/>
                  </a:lnTo>
                  <a:lnTo>
                    <a:pt x="5" y="157"/>
                  </a:lnTo>
                  <a:lnTo>
                    <a:pt x="6" y="148"/>
                  </a:lnTo>
                  <a:lnTo>
                    <a:pt x="7" y="138"/>
                  </a:lnTo>
                  <a:lnTo>
                    <a:pt x="7" y="129"/>
                  </a:lnTo>
                  <a:lnTo>
                    <a:pt x="7" y="121"/>
                  </a:lnTo>
                  <a:lnTo>
                    <a:pt x="7" y="121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04" name="Freeform 23"/>
          <p:cNvSpPr/>
          <p:nvPr/>
        </p:nvSpPr>
        <p:spPr bwMode="auto">
          <a:xfrm>
            <a:off x="5633598" y="2133936"/>
            <a:ext cx="553264" cy="1534202"/>
          </a:xfrm>
          <a:custGeom>
            <a:avLst/>
            <a:gdLst>
              <a:gd name="T0" fmla="*/ 0 w 163"/>
              <a:gd name="T1" fmla="*/ 451 h 452"/>
              <a:gd name="T2" fmla="*/ 1 w 163"/>
              <a:gd name="T3" fmla="*/ 443 h 452"/>
              <a:gd name="T4" fmla="*/ 7 w 163"/>
              <a:gd name="T5" fmla="*/ 433 h 452"/>
              <a:gd name="T6" fmla="*/ 17 w 163"/>
              <a:gd name="T7" fmla="*/ 417 h 452"/>
              <a:gd name="T8" fmla="*/ 39 w 163"/>
              <a:gd name="T9" fmla="*/ 387 h 452"/>
              <a:gd name="T10" fmla="*/ 51 w 163"/>
              <a:gd name="T11" fmla="*/ 366 h 452"/>
              <a:gd name="T12" fmla="*/ 63 w 163"/>
              <a:gd name="T13" fmla="*/ 344 h 452"/>
              <a:gd name="T14" fmla="*/ 73 w 163"/>
              <a:gd name="T15" fmla="*/ 320 h 452"/>
              <a:gd name="T16" fmla="*/ 91 w 163"/>
              <a:gd name="T17" fmla="*/ 273 h 452"/>
              <a:gd name="T18" fmla="*/ 107 w 163"/>
              <a:gd name="T19" fmla="*/ 223 h 452"/>
              <a:gd name="T20" fmla="*/ 113 w 163"/>
              <a:gd name="T21" fmla="*/ 197 h 452"/>
              <a:gd name="T22" fmla="*/ 118 w 163"/>
              <a:gd name="T23" fmla="*/ 168 h 452"/>
              <a:gd name="T24" fmla="*/ 123 w 163"/>
              <a:gd name="T25" fmla="*/ 137 h 452"/>
              <a:gd name="T26" fmla="*/ 127 w 163"/>
              <a:gd name="T27" fmla="*/ 102 h 452"/>
              <a:gd name="T28" fmla="*/ 128 w 163"/>
              <a:gd name="T29" fmla="*/ 86 h 452"/>
              <a:gd name="T30" fmla="*/ 128 w 163"/>
              <a:gd name="T31" fmla="*/ 72 h 452"/>
              <a:gd name="T32" fmla="*/ 128 w 163"/>
              <a:gd name="T33" fmla="*/ 58 h 452"/>
              <a:gd name="T34" fmla="*/ 128 w 163"/>
              <a:gd name="T35" fmla="*/ 48 h 452"/>
              <a:gd name="T36" fmla="*/ 128 w 163"/>
              <a:gd name="T37" fmla="*/ 38 h 452"/>
              <a:gd name="T38" fmla="*/ 128 w 163"/>
              <a:gd name="T39" fmla="*/ 31 h 452"/>
              <a:gd name="T40" fmla="*/ 128 w 163"/>
              <a:gd name="T41" fmla="*/ 26 h 452"/>
              <a:gd name="T42" fmla="*/ 127 w 163"/>
              <a:gd name="T43" fmla="*/ 22 h 452"/>
              <a:gd name="T44" fmla="*/ 122 w 163"/>
              <a:gd name="T45" fmla="*/ 15 h 452"/>
              <a:gd name="T46" fmla="*/ 121 w 163"/>
              <a:gd name="T47" fmla="*/ 11 h 452"/>
              <a:gd name="T48" fmla="*/ 121 w 163"/>
              <a:gd name="T49" fmla="*/ 7 h 452"/>
              <a:gd name="T50" fmla="*/ 122 w 163"/>
              <a:gd name="T51" fmla="*/ 4 h 452"/>
              <a:gd name="T52" fmla="*/ 124 w 163"/>
              <a:gd name="T53" fmla="*/ 1 h 452"/>
              <a:gd name="T54" fmla="*/ 127 w 163"/>
              <a:gd name="T55" fmla="*/ 0 h 452"/>
              <a:gd name="T56" fmla="*/ 132 w 163"/>
              <a:gd name="T57" fmla="*/ 0 h 452"/>
              <a:gd name="T58" fmla="*/ 140 w 163"/>
              <a:gd name="T59" fmla="*/ 2 h 452"/>
              <a:gd name="T60" fmla="*/ 154 w 163"/>
              <a:gd name="T61" fmla="*/ 6 h 452"/>
              <a:gd name="T62" fmla="*/ 163 w 163"/>
              <a:gd name="T63" fmla="*/ 20 h 452"/>
              <a:gd name="T64" fmla="*/ 163 w 163"/>
              <a:gd name="T65" fmla="*/ 38 h 452"/>
              <a:gd name="T66" fmla="*/ 163 w 163"/>
              <a:gd name="T67" fmla="*/ 50 h 452"/>
              <a:gd name="T68" fmla="*/ 163 w 163"/>
              <a:gd name="T69" fmla="*/ 60 h 452"/>
              <a:gd name="T70" fmla="*/ 160 w 163"/>
              <a:gd name="T71" fmla="*/ 72 h 452"/>
              <a:gd name="T72" fmla="*/ 159 w 163"/>
              <a:gd name="T73" fmla="*/ 91 h 452"/>
              <a:gd name="T74" fmla="*/ 157 w 163"/>
              <a:gd name="T75" fmla="*/ 112 h 452"/>
              <a:gd name="T76" fmla="*/ 155 w 163"/>
              <a:gd name="T77" fmla="*/ 138 h 452"/>
              <a:gd name="T78" fmla="*/ 152 w 163"/>
              <a:gd name="T79" fmla="*/ 164 h 452"/>
              <a:gd name="T80" fmla="*/ 144 w 163"/>
              <a:gd name="T81" fmla="*/ 202 h 452"/>
              <a:gd name="T82" fmla="*/ 130 w 163"/>
              <a:gd name="T83" fmla="*/ 252 h 452"/>
              <a:gd name="T84" fmla="*/ 113 w 163"/>
              <a:gd name="T85" fmla="*/ 303 h 452"/>
              <a:gd name="T86" fmla="*/ 96 w 163"/>
              <a:gd name="T87" fmla="*/ 340 h 452"/>
              <a:gd name="T88" fmla="*/ 82 w 163"/>
              <a:gd name="T89" fmla="*/ 364 h 452"/>
              <a:gd name="T90" fmla="*/ 67 w 163"/>
              <a:gd name="T91" fmla="*/ 386 h 452"/>
              <a:gd name="T92" fmla="*/ 52 w 163"/>
              <a:gd name="T93" fmla="*/ 406 h 452"/>
              <a:gd name="T94" fmla="*/ 40 w 163"/>
              <a:gd name="T95" fmla="*/ 420 h 452"/>
              <a:gd name="T96" fmla="*/ 31 w 163"/>
              <a:gd name="T97" fmla="*/ 428 h 452"/>
              <a:gd name="T98" fmla="*/ 24 w 163"/>
              <a:gd name="T99" fmla="*/ 436 h 452"/>
              <a:gd name="T100" fmla="*/ 17 w 163"/>
              <a:gd name="T101" fmla="*/ 442 h 452"/>
              <a:gd name="T102" fmla="*/ 12 w 163"/>
              <a:gd name="T103" fmla="*/ 447 h 452"/>
              <a:gd name="T104" fmla="*/ 7 w 163"/>
              <a:gd name="T105" fmla="*/ 450 h 452"/>
              <a:gd name="T106" fmla="*/ 4 w 163"/>
              <a:gd name="T107" fmla="*/ 452 h 452"/>
              <a:gd name="T108" fmla="*/ 1 w 163"/>
              <a:gd name="T109" fmla="*/ 452 h 452"/>
              <a:gd name="T110" fmla="*/ 0 w 163"/>
              <a:gd name="T111" fmla="*/ 452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63" h="452">
                <a:moveTo>
                  <a:pt x="0" y="452"/>
                </a:moveTo>
                <a:lnTo>
                  <a:pt x="0" y="451"/>
                </a:lnTo>
                <a:lnTo>
                  <a:pt x="0" y="447"/>
                </a:lnTo>
                <a:lnTo>
                  <a:pt x="1" y="443"/>
                </a:lnTo>
                <a:lnTo>
                  <a:pt x="4" y="440"/>
                </a:lnTo>
                <a:lnTo>
                  <a:pt x="7" y="433"/>
                </a:lnTo>
                <a:lnTo>
                  <a:pt x="12" y="426"/>
                </a:lnTo>
                <a:lnTo>
                  <a:pt x="17" y="417"/>
                </a:lnTo>
                <a:lnTo>
                  <a:pt x="25" y="409"/>
                </a:lnTo>
                <a:lnTo>
                  <a:pt x="39" y="387"/>
                </a:lnTo>
                <a:lnTo>
                  <a:pt x="45" y="378"/>
                </a:lnTo>
                <a:lnTo>
                  <a:pt x="51" y="366"/>
                </a:lnTo>
                <a:lnTo>
                  <a:pt x="57" y="355"/>
                </a:lnTo>
                <a:lnTo>
                  <a:pt x="63" y="344"/>
                </a:lnTo>
                <a:lnTo>
                  <a:pt x="68" y="333"/>
                </a:lnTo>
                <a:lnTo>
                  <a:pt x="73" y="320"/>
                </a:lnTo>
                <a:lnTo>
                  <a:pt x="82" y="297"/>
                </a:lnTo>
                <a:lnTo>
                  <a:pt x="91" y="273"/>
                </a:lnTo>
                <a:lnTo>
                  <a:pt x="99" y="248"/>
                </a:lnTo>
                <a:lnTo>
                  <a:pt x="107" y="223"/>
                </a:lnTo>
                <a:lnTo>
                  <a:pt x="109" y="211"/>
                </a:lnTo>
                <a:lnTo>
                  <a:pt x="113" y="197"/>
                </a:lnTo>
                <a:lnTo>
                  <a:pt x="116" y="183"/>
                </a:lnTo>
                <a:lnTo>
                  <a:pt x="118" y="168"/>
                </a:lnTo>
                <a:lnTo>
                  <a:pt x="121" y="151"/>
                </a:lnTo>
                <a:lnTo>
                  <a:pt x="123" y="137"/>
                </a:lnTo>
                <a:lnTo>
                  <a:pt x="124" y="119"/>
                </a:lnTo>
                <a:lnTo>
                  <a:pt x="127" y="102"/>
                </a:lnTo>
                <a:lnTo>
                  <a:pt x="127" y="94"/>
                </a:lnTo>
                <a:lnTo>
                  <a:pt x="128" y="86"/>
                </a:lnTo>
                <a:lnTo>
                  <a:pt x="128" y="78"/>
                </a:lnTo>
                <a:lnTo>
                  <a:pt x="128" y="72"/>
                </a:lnTo>
                <a:lnTo>
                  <a:pt x="128" y="64"/>
                </a:lnTo>
                <a:lnTo>
                  <a:pt x="128" y="58"/>
                </a:lnTo>
                <a:lnTo>
                  <a:pt x="128" y="53"/>
                </a:lnTo>
                <a:lnTo>
                  <a:pt x="128" y="48"/>
                </a:lnTo>
                <a:lnTo>
                  <a:pt x="128" y="43"/>
                </a:lnTo>
                <a:lnTo>
                  <a:pt x="128" y="38"/>
                </a:lnTo>
                <a:lnTo>
                  <a:pt x="128" y="35"/>
                </a:lnTo>
                <a:lnTo>
                  <a:pt x="128" y="31"/>
                </a:lnTo>
                <a:lnTo>
                  <a:pt x="128" y="28"/>
                </a:lnTo>
                <a:lnTo>
                  <a:pt x="128" y="26"/>
                </a:lnTo>
                <a:lnTo>
                  <a:pt x="127" y="23"/>
                </a:lnTo>
                <a:lnTo>
                  <a:pt x="127" y="22"/>
                </a:lnTo>
                <a:lnTo>
                  <a:pt x="123" y="17"/>
                </a:lnTo>
                <a:lnTo>
                  <a:pt x="122" y="15"/>
                </a:lnTo>
                <a:lnTo>
                  <a:pt x="122" y="12"/>
                </a:lnTo>
                <a:lnTo>
                  <a:pt x="121" y="11"/>
                </a:lnTo>
                <a:lnTo>
                  <a:pt x="121" y="9"/>
                </a:lnTo>
                <a:lnTo>
                  <a:pt x="121" y="7"/>
                </a:lnTo>
                <a:lnTo>
                  <a:pt x="122" y="5"/>
                </a:lnTo>
                <a:lnTo>
                  <a:pt x="122" y="4"/>
                </a:lnTo>
                <a:lnTo>
                  <a:pt x="123" y="2"/>
                </a:lnTo>
                <a:lnTo>
                  <a:pt x="124" y="1"/>
                </a:lnTo>
                <a:lnTo>
                  <a:pt x="125" y="0"/>
                </a:lnTo>
                <a:lnTo>
                  <a:pt x="127" y="0"/>
                </a:lnTo>
                <a:lnTo>
                  <a:pt x="129" y="0"/>
                </a:lnTo>
                <a:lnTo>
                  <a:pt x="132" y="0"/>
                </a:lnTo>
                <a:lnTo>
                  <a:pt x="134" y="0"/>
                </a:lnTo>
                <a:lnTo>
                  <a:pt x="140" y="2"/>
                </a:lnTo>
                <a:lnTo>
                  <a:pt x="147" y="4"/>
                </a:lnTo>
                <a:lnTo>
                  <a:pt x="154" y="6"/>
                </a:lnTo>
                <a:lnTo>
                  <a:pt x="163" y="7"/>
                </a:lnTo>
                <a:lnTo>
                  <a:pt x="163" y="20"/>
                </a:lnTo>
                <a:lnTo>
                  <a:pt x="163" y="32"/>
                </a:lnTo>
                <a:lnTo>
                  <a:pt x="163" y="38"/>
                </a:lnTo>
                <a:lnTo>
                  <a:pt x="163" y="43"/>
                </a:lnTo>
                <a:lnTo>
                  <a:pt x="163" y="50"/>
                </a:lnTo>
                <a:lnTo>
                  <a:pt x="163" y="53"/>
                </a:lnTo>
                <a:lnTo>
                  <a:pt x="163" y="60"/>
                </a:lnTo>
                <a:lnTo>
                  <a:pt x="162" y="66"/>
                </a:lnTo>
                <a:lnTo>
                  <a:pt x="160" y="72"/>
                </a:lnTo>
                <a:lnTo>
                  <a:pt x="159" y="81"/>
                </a:lnTo>
                <a:lnTo>
                  <a:pt x="159" y="91"/>
                </a:lnTo>
                <a:lnTo>
                  <a:pt x="158" y="101"/>
                </a:lnTo>
                <a:lnTo>
                  <a:pt x="157" y="112"/>
                </a:lnTo>
                <a:lnTo>
                  <a:pt x="155" y="124"/>
                </a:lnTo>
                <a:lnTo>
                  <a:pt x="155" y="138"/>
                </a:lnTo>
                <a:lnTo>
                  <a:pt x="153" y="151"/>
                </a:lnTo>
                <a:lnTo>
                  <a:pt x="152" y="164"/>
                </a:lnTo>
                <a:lnTo>
                  <a:pt x="149" y="178"/>
                </a:lnTo>
                <a:lnTo>
                  <a:pt x="144" y="202"/>
                </a:lnTo>
                <a:lnTo>
                  <a:pt x="139" y="226"/>
                </a:lnTo>
                <a:lnTo>
                  <a:pt x="130" y="252"/>
                </a:lnTo>
                <a:lnTo>
                  <a:pt x="122" y="277"/>
                </a:lnTo>
                <a:lnTo>
                  <a:pt x="113" y="303"/>
                </a:lnTo>
                <a:lnTo>
                  <a:pt x="102" y="328"/>
                </a:lnTo>
                <a:lnTo>
                  <a:pt x="96" y="340"/>
                </a:lnTo>
                <a:lnTo>
                  <a:pt x="89" y="353"/>
                </a:lnTo>
                <a:lnTo>
                  <a:pt x="82" y="364"/>
                </a:lnTo>
                <a:lnTo>
                  <a:pt x="75" y="375"/>
                </a:lnTo>
                <a:lnTo>
                  <a:pt x="67" y="386"/>
                </a:lnTo>
                <a:lnTo>
                  <a:pt x="60" y="396"/>
                </a:lnTo>
                <a:lnTo>
                  <a:pt x="52" y="406"/>
                </a:lnTo>
                <a:lnTo>
                  <a:pt x="43" y="415"/>
                </a:lnTo>
                <a:lnTo>
                  <a:pt x="40" y="420"/>
                </a:lnTo>
                <a:lnTo>
                  <a:pt x="35" y="425"/>
                </a:lnTo>
                <a:lnTo>
                  <a:pt x="31" y="428"/>
                </a:lnTo>
                <a:lnTo>
                  <a:pt x="27" y="432"/>
                </a:lnTo>
                <a:lnTo>
                  <a:pt x="24" y="436"/>
                </a:lnTo>
                <a:lnTo>
                  <a:pt x="20" y="440"/>
                </a:lnTo>
                <a:lnTo>
                  <a:pt x="17" y="442"/>
                </a:lnTo>
                <a:lnTo>
                  <a:pt x="15" y="445"/>
                </a:lnTo>
                <a:lnTo>
                  <a:pt x="12" y="447"/>
                </a:lnTo>
                <a:lnTo>
                  <a:pt x="10" y="448"/>
                </a:lnTo>
                <a:lnTo>
                  <a:pt x="7" y="450"/>
                </a:lnTo>
                <a:lnTo>
                  <a:pt x="5" y="451"/>
                </a:lnTo>
                <a:lnTo>
                  <a:pt x="4" y="452"/>
                </a:lnTo>
                <a:lnTo>
                  <a:pt x="3" y="452"/>
                </a:lnTo>
                <a:lnTo>
                  <a:pt x="1" y="452"/>
                </a:lnTo>
                <a:lnTo>
                  <a:pt x="0" y="452"/>
                </a:lnTo>
                <a:lnTo>
                  <a:pt x="0" y="452"/>
                </a:lnTo>
              </a:path>
            </a:pathLst>
          </a:custGeom>
          <a:solidFill>
            <a:srgbClr val="FF0000"/>
          </a:solidFill>
          <a:ln w="11113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1" name="矩形 120"/>
          <p:cNvSpPr/>
          <p:nvPr/>
        </p:nvSpPr>
        <p:spPr>
          <a:xfrm>
            <a:off x="175320" y="639642"/>
            <a:ext cx="8784976" cy="4503857"/>
          </a:xfrm>
          <a:prstGeom prst="rect">
            <a:avLst/>
          </a:prstGeom>
          <a:noFill/>
          <a:ln w="9525">
            <a:solidFill>
              <a:srgbClr val="660033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22" name="椭圆 121"/>
          <p:cNvSpPr/>
          <p:nvPr/>
        </p:nvSpPr>
        <p:spPr>
          <a:xfrm>
            <a:off x="319336" y="339502"/>
            <a:ext cx="2231577" cy="62145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rgbClr val="660066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23" name="组合 122"/>
          <p:cNvGrpSpPr/>
          <p:nvPr/>
        </p:nvGrpSpPr>
        <p:grpSpPr>
          <a:xfrm>
            <a:off x="607368" y="411510"/>
            <a:ext cx="1609767" cy="472337"/>
            <a:chOff x="760801" y="933520"/>
            <a:chExt cx="1609767" cy="472337"/>
          </a:xfrm>
        </p:grpSpPr>
        <p:grpSp>
          <p:nvGrpSpPr>
            <p:cNvPr id="124" name="组合 123"/>
            <p:cNvGrpSpPr/>
            <p:nvPr/>
          </p:nvGrpSpPr>
          <p:grpSpPr>
            <a:xfrm>
              <a:off x="760801" y="953665"/>
              <a:ext cx="1159241" cy="438582"/>
              <a:chOff x="467544" y="1510576"/>
              <a:chExt cx="1159241" cy="438582"/>
            </a:xfrm>
          </p:grpSpPr>
          <p:sp>
            <p:nvSpPr>
              <p:cNvPr id="126" name="TextBox 11">
                <a:hlinkClick r:id="rId3" action="ppaction://hlinkfile"/>
              </p:cNvPr>
              <p:cNvSpPr txBox="1">
                <a:spLocks noChangeArrowheads="1"/>
              </p:cNvSpPr>
              <p:nvPr/>
            </p:nvSpPr>
            <p:spPr bwMode="auto">
              <a:xfrm>
                <a:off x="505294" y="1510576"/>
                <a:ext cx="1121491" cy="438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8580" tIns="34290" rIns="68580" bIns="34290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2400" b="1" dirty="0" smtClean="0">
                    <a:solidFill>
                      <a:prstClr val="black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楷体" panose="02010609060101010101" pitchFamily="49" charset="-122"/>
                    <a:ea typeface="楷体" panose="02010609060101010101" pitchFamily="49" charset="-122"/>
                  </a:rPr>
                  <a:t>学写字</a:t>
                </a:r>
                <a:endParaRPr lang="zh-CN" altLang="en-US" sz="2400" b="1" dirty="0">
                  <a:solidFill>
                    <a:prstClr val="black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127" name="矩形 126"/>
              <p:cNvSpPr/>
              <p:nvPr/>
            </p:nvSpPr>
            <p:spPr>
              <a:xfrm>
                <a:off x="1547664" y="1563638"/>
                <a:ext cx="36000" cy="324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kumimoji="1" lang="zh-CN" alt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128" name="矩形 127"/>
              <p:cNvSpPr/>
              <p:nvPr/>
            </p:nvSpPr>
            <p:spPr>
              <a:xfrm>
                <a:off x="467544" y="1563638"/>
                <a:ext cx="36000" cy="324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kumimoji="1" lang="zh-CN" altLang="en-US" sz="14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25" name="图片 1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57708">
              <a:off x="2035434" y="933520"/>
              <a:ext cx="335134" cy="472337"/>
            </a:xfrm>
            <a:prstGeom prst="rect">
              <a:avLst/>
            </a:prstGeom>
          </p:spPr>
        </p:pic>
      </p:grpSp>
      <p:pic>
        <p:nvPicPr>
          <p:cNvPr id="105" name="Picture 2" descr="C:\Users\zhangye\Desktop\点击.png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363838"/>
            <a:ext cx="661244" cy="66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 descr="C:\Users\zhangye\Desktop\点击.png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363838"/>
            <a:ext cx="661244" cy="66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4" grpId="0"/>
      <p:bldP spid="45" grpId="0" animBg="1"/>
      <p:bldP spid="77" grpId="0" animBg="1"/>
      <p:bldP spid="78" grpId="0" animBg="1"/>
      <p:bldP spid="79" grpId="0" animBg="1"/>
      <p:bldP spid="10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/>
          <p:cNvSpPr/>
          <p:nvPr/>
        </p:nvSpPr>
        <p:spPr>
          <a:xfrm>
            <a:off x="2042195" y="627534"/>
            <a:ext cx="571504" cy="684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4000" b="1" dirty="0" err="1" smtClean="0">
                <a:latin typeface="汉语拼音" panose="000B0604020202020204" pitchFamily="34" charset="0"/>
                <a:ea typeface="黑体" panose="02010609060101010101" pitchFamily="49" charset="-122"/>
                <a:cs typeface="汉语拼音" panose="000B0604020202020204" pitchFamily="34" charset="0"/>
              </a:rPr>
              <a:t>tí</a:t>
            </a:r>
            <a:endParaRPr lang="en-US" altLang="en-US" sz="4000" b="1" dirty="0">
              <a:latin typeface="汉语拼音" panose="000B0604020202020204" pitchFamily="34" charset="0"/>
              <a:ea typeface="黑体" panose="02010609060101010101" pitchFamily="49" charset="-122"/>
              <a:cs typeface="汉语拼音" panose="00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907385" y="555526"/>
            <a:ext cx="1459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 smtClean="0">
                <a:latin typeface="汉语拼音" panose="000B0604020202020204" pitchFamily="34" charset="0"/>
                <a:ea typeface="黑体" panose="02010609060101010101" pitchFamily="49" charset="-122"/>
                <a:cs typeface="汉语拼音" panose="000B0604020202020204" pitchFamily="34" charset="0"/>
              </a:rPr>
              <a:t>chén</a:t>
            </a:r>
            <a:endParaRPr lang="en-US" altLang="zh-CN" sz="4000" b="1" dirty="0">
              <a:latin typeface="汉语拼音" panose="000B0604020202020204" pitchFamily="34" charset="0"/>
              <a:ea typeface="黑体" panose="02010609060101010101" pitchFamily="49" charset="-122"/>
              <a:cs typeface="汉语拼音" panose="00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300470" y="1434604"/>
            <a:ext cx="5430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左窄右宽</a:t>
            </a:r>
            <a:endParaRPr lang="zh-CN" altLang="en-US" sz="1800" dirty="0"/>
          </a:p>
        </p:txBody>
      </p:sp>
      <p:sp>
        <p:nvSpPr>
          <p:cNvPr id="8" name="矩形 7"/>
          <p:cNvSpPr/>
          <p:nvPr/>
        </p:nvSpPr>
        <p:spPr>
          <a:xfrm>
            <a:off x="5868144" y="4083918"/>
            <a:ext cx="1656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做好</a:t>
            </a:r>
            <a:r>
              <a:rPr lang="zh-CN" altLang="en-US" sz="28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穿插。</a:t>
            </a:r>
            <a:endParaRPr lang="zh-CN" altLang="en-US" dirty="0"/>
          </a:p>
        </p:txBody>
      </p:sp>
      <p:sp>
        <p:nvSpPr>
          <p:cNvPr id="9" name="线形标注 2 8"/>
          <p:cNvSpPr/>
          <p:nvPr/>
        </p:nvSpPr>
        <p:spPr>
          <a:xfrm>
            <a:off x="683568" y="4011910"/>
            <a:ext cx="3248496" cy="648072"/>
          </a:xfrm>
          <a:prstGeom prst="borderCallout2">
            <a:avLst>
              <a:gd name="adj1" fmla="val 99070"/>
              <a:gd name="adj2" fmla="val 53818"/>
              <a:gd name="adj3" fmla="val 98794"/>
              <a:gd name="adj4" fmla="val 53174"/>
              <a:gd name="adj5" fmla="val 100208"/>
              <a:gd name="adj6" fmla="val 52715"/>
            </a:avLst>
          </a:prstGeom>
          <a:grpFill/>
          <a:ln w="31750">
            <a:noFill/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足字</a:t>
            </a:r>
            <a:r>
              <a:rPr lang="zh-CN" altLang="en-US" sz="2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旁第七笔是</a:t>
            </a:r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提</a:t>
            </a:r>
            <a:r>
              <a:rPr lang="zh-CN" altLang="en-US" sz="2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187624" y="1471066"/>
            <a:ext cx="2318547" cy="2326669"/>
            <a:chOff x="5534807" y="1672548"/>
            <a:chExt cx="2318547" cy="2326669"/>
          </a:xfrm>
        </p:grpSpPr>
        <p:sp>
          <p:nvSpPr>
            <p:cNvPr id="12" name="矩形 11"/>
            <p:cNvSpPr>
              <a:spLocks noChangeAspect="1"/>
            </p:cNvSpPr>
            <p:nvPr/>
          </p:nvSpPr>
          <p:spPr>
            <a:xfrm>
              <a:off x="5534807" y="1672548"/>
              <a:ext cx="2304000" cy="2304000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5549354" y="2824548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rot="5400000">
              <a:off x="5508232" y="2847217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组合 16"/>
          <p:cNvGrpSpPr/>
          <p:nvPr/>
        </p:nvGrpSpPr>
        <p:grpSpPr>
          <a:xfrm>
            <a:off x="1467614" y="1717551"/>
            <a:ext cx="1860167" cy="1854018"/>
            <a:chOff x="2717801" y="2938463"/>
            <a:chExt cx="960437" cy="957262"/>
          </a:xfrm>
          <a:solidFill>
            <a:schemeClr val="tx1"/>
          </a:solidFill>
        </p:grpSpPr>
        <p:sp>
          <p:nvSpPr>
            <p:cNvPr id="18" name="Freeform 97"/>
            <p:cNvSpPr/>
            <p:nvPr/>
          </p:nvSpPr>
          <p:spPr bwMode="auto">
            <a:xfrm>
              <a:off x="2797176" y="3089275"/>
              <a:ext cx="100013" cy="192088"/>
            </a:xfrm>
            <a:custGeom>
              <a:avLst/>
              <a:gdLst>
                <a:gd name="T0" fmla="*/ 7 w 63"/>
                <a:gd name="T1" fmla="*/ 16 h 121"/>
                <a:gd name="T2" fmla="*/ 3 w 63"/>
                <a:gd name="T3" fmla="*/ 13 h 121"/>
                <a:gd name="T4" fmla="*/ 1 w 63"/>
                <a:gd name="T5" fmla="*/ 10 h 121"/>
                <a:gd name="T6" fmla="*/ 0 w 63"/>
                <a:gd name="T7" fmla="*/ 4 h 121"/>
                <a:gd name="T8" fmla="*/ 0 w 63"/>
                <a:gd name="T9" fmla="*/ 3 h 121"/>
                <a:gd name="T10" fmla="*/ 2 w 63"/>
                <a:gd name="T11" fmla="*/ 3 h 121"/>
                <a:gd name="T12" fmla="*/ 6 w 63"/>
                <a:gd name="T13" fmla="*/ 1 h 121"/>
                <a:gd name="T14" fmla="*/ 11 w 63"/>
                <a:gd name="T15" fmla="*/ 1 h 121"/>
                <a:gd name="T16" fmla="*/ 17 w 63"/>
                <a:gd name="T17" fmla="*/ 0 h 121"/>
                <a:gd name="T18" fmla="*/ 25 w 63"/>
                <a:gd name="T19" fmla="*/ 0 h 121"/>
                <a:gd name="T20" fmla="*/ 33 w 63"/>
                <a:gd name="T21" fmla="*/ 1 h 121"/>
                <a:gd name="T22" fmla="*/ 43 w 63"/>
                <a:gd name="T23" fmla="*/ 1 h 121"/>
                <a:gd name="T24" fmla="*/ 48 w 63"/>
                <a:gd name="T25" fmla="*/ 24 h 121"/>
                <a:gd name="T26" fmla="*/ 52 w 63"/>
                <a:gd name="T27" fmla="*/ 42 h 121"/>
                <a:gd name="T28" fmla="*/ 54 w 63"/>
                <a:gd name="T29" fmla="*/ 59 h 121"/>
                <a:gd name="T30" fmla="*/ 58 w 63"/>
                <a:gd name="T31" fmla="*/ 72 h 121"/>
                <a:gd name="T32" fmla="*/ 59 w 63"/>
                <a:gd name="T33" fmla="*/ 85 h 121"/>
                <a:gd name="T34" fmla="*/ 62 w 63"/>
                <a:gd name="T35" fmla="*/ 93 h 121"/>
                <a:gd name="T36" fmla="*/ 62 w 63"/>
                <a:gd name="T37" fmla="*/ 100 h 121"/>
                <a:gd name="T38" fmla="*/ 63 w 63"/>
                <a:gd name="T39" fmla="*/ 103 h 121"/>
                <a:gd name="T40" fmla="*/ 62 w 63"/>
                <a:gd name="T41" fmla="*/ 110 h 121"/>
                <a:gd name="T42" fmla="*/ 61 w 63"/>
                <a:gd name="T43" fmla="*/ 115 h 121"/>
                <a:gd name="T44" fmla="*/ 58 w 63"/>
                <a:gd name="T45" fmla="*/ 118 h 121"/>
                <a:gd name="T46" fmla="*/ 54 w 63"/>
                <a:gd name="T47" fmla="*/ 121 h 121"/>
                <a:gd name="T48" fmla="*/ 52 w 63"/>
                <a:gd name="T49" fmla="*/ 121 h 121"/>
                <a:gd name="T50" fmla="*/ 48 w 63"/>
                <a:gd name="T51" fmla="*/ 118 h 121"/>
                <a:gd name="T52" fmla="*/ 46 w 63"/>
                <a:gd name="T53" fmla="*/ 113 h 121"/>
                <a:gd name="T54" fmla="*/ 43 w 63"/>
                <a:gd name="T55" fmla="*/ 108 h 121"/>
                <a:gd name="T56" fmla="*/ 41 w 63"/>
                <a:gd name="T57" fmla="*/ 101 h 121"/>
                <a:gd name="T58" fmla="*/ 38 w 63"/>
                <a:gd name="T59" fmla="*/ 92 h 121"/>
                <a:gd name="T60" fmla="*/ 35 w 63"/>
                <a:gd name="T61" fmla="*/ 81 h 121"/>
                <a:gd name="T62" fmla="*/ 31 w 63"/>
                <a:gd name="T63" fmla="*/ 64 h 121"/>
                <a:gd name="T64" fmla="*/ 25 w 63"/>
                <a:gd name="T65" fmla="*/ 44 h 121"/>
                <a:gd name="T66" fmla="*/ 21 w 63"/>
                <a:gd name="T67" fmla="*/ 36 h 121"/>
                <a:gd name="T68" fmla="*/ 18 w 63"/>
                <a:gd name="T69" fmla="*/ 30 h 121"/>
                <a:gd name="T70" fmla="*/ 15 w 63"/>
                <a:gd name="T71" fmla="*/ 25 h 121"/>
                <a:gd name="T72" fmla="*/ 12 w 63"/>
                <a:gd name="T73" fmla="*/ 21 h 121"/>
                <a:gd name="T74" fmla="*/ 10 w 63"/>
                <a:gd name="T75" fmla="*/ 19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3" h="121">
                  <a:moveTo>
                    <a:pt x="10" y="19"/>
                  </a:moveTo>
                  <a:lnTo>
                    <a:pt x="7" y="16"/>
                  </a:lnTo>
                  <a:lnTo>
                    <a:pt x="5" y="15"/>
                  </a:lnTo>
                  <a:lnTo>
                    <a:pt x="3" y="13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3" y="1"/>
                  </a:lnTo>
                  <a:lnTo>
                    <a:pt x="6" y="1"/>
                  </a:lnTo>
                  <a:lnTo>
                    <a:pt x="8" y="1"/>
                  </a:lnTo>
                  <a:lnTo>
                    <a:pt x="11" y="1"/>
                  </a:lnTo>
                  <a:lnTo>
                    <a:pt x="13" y="1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33" y="1"/>
                  </a:lnTo>
                  <a:lnTo>
                    <a:pt x="38" y="1"/>
                  </a:lnTo>
                  <a:lnTo>
                    <a:pt x="43" y="1"/>
                  </a:lnTo>
                  <a:lnTo>
                    <a:pt x="46" y="13"/>
                  </a:lnTo>
                  <a:lnTo>
                    <a:pt x="48" y="24"/>
                  </a:lnTo>
                  <a:lnTo>
                    <a:pt x="49" y="33"/>
                  </a:lnTo>
                  <a:lnTo>
                    <a:pt x="52" y="42"/>
                  </a:lnTo>
                  <a:lnTo>
                    <a:pt x="53" y="51"/>
                  </a:lnTo>
                  <a:lnTo>
                    <a:pt x="54" y="59"/>
                  </a:lnTo>
                  <a:lnTo>
                    <a:pt x="56" y="66"/>
                  </a:lnTo>
                  <a:lnTo>
                    <a:pt x="58" y="72"/>
                  </a:lnTo>
                  <a:lnTo>
                    <a:pt x="58" y="79"/>
                  </a:lnTo>
                  <a:lnTo>
                    <a:pt x="59" y="85"/>
                  </a:lnTo>
                  <a:lnTo>
                    <a:pt x="61" y="88"/>
                  </a:lnTo>
                  <a:lnTo>
                    <a:pt x="62" y="93"/>
                  </a:lnTo>
                  <a:lnTo>
                    <a:pt x="62" y="97"/>
                  </a:lnTo>
                  <a:lnTo>
                    <a:pt x="62" y="100"/>
                  </a:lnTo>
                  <a:lnTo>
                    <a:pt x="63" y="102"/>
                  </a:lnTo>
                  <a:lnTo>
                    <a:pt x="63" y="103"/>
                  </a:lnTo>
                  <a:lnTo>
                    <a:pt x="63" y="107"/>
                  </a:lnTo>
                  <a:lnTo>
                    <a:pt x="62" y="110"/>
                  </a:lnTo>
                  <a:lnTo>
                    <a:pt x="62" y="113"/>
                  </a:lnTo>
                  <a:lnTo>
                    <a:pt x="61" y="115"/>
                  </a:lnTo>
                  <a:lnTo>
                    <a:pt x="59" y="117"/>
                  </a:lnTo>
                  <a:lnTo>
                    <a:pt x="58" y="118"/>
                  </a:lnTo>
                  <a:lnTo>
                    <a:pt x="56" y="121"/>
                  </a:lnTo>
                  <a:lnTo>
                    <a:pt x="54" y="121"/>
                  </a:lnTo>
                  <a:lnTo>
                    <a:pt x="53" y="121"/>
                  </a:lnTo>
                  <a:lnTo>
                    <a:pt x="52" y="121"/>
                  </a:lnTo>
                  <a:lnTo>
                    <a:pt x="49" y="120"/>
                  </a:lnTo>
                  <a:lnTo>
                    <a:pt x="48" y="118"/>
                  </a:lnTo>
                  <a:lnTo>
                    <a:pt x="47" y="116"/>
                  </a:lnTo>
                  <a:lnTo>
                    <a:pt x="46" y="113"/>
                  </a:lnTo>
                  <a:lnTo>
                    <a:pt x="44" y="111"/>
                  </a:lnTo>
                  <a:lnTo>
                    <a:pt x="43" y="108"/>
                  </a:lnTo>
                  <a:lnTo>
                    <a:pt x="42" y="105"/>
                  </a:lnTo>
                  <a:lnTo>
                    <a:pt x="41" y="101"/>
                  </a:lnTo>
                  <a:lnTo>
                    <a:pt x="39" y="96"/>
                  </a:lnTo>
                  <a:lnTo>
                    <a:pt x="38" y="92"/>
                  </a:lnTo>
                  <a:lnTo>
                    <a:pt x="36" y="86"/>
                  </a:lnTo>
                  <a:lnTo>
                    <a:pt x="35" y="81"/>
                  </a:lnTo>
                  <a:lnTo>
                    <a:pt x="33" y="75"/>
                  </a:lnTo>
                  <a:lnTo>
                    <a:pt x="31" y="64"/>
                  </a:lnTo>
                  <a:lnTo>
                    <a:pt x="28" y="54"/>
                  </a:lnTo>
                  <a:lnTo>
                    <a:pt x="25" y="44"/>
                  </a:lnTo>
                  <a:lnTo>
                    <a:pt x="23" y="40"/>
                  </a:lnTo>
                  <a:lnTo>
                    <a:pt x="21" y="36"/>
                  </a:lnTo>
                  <a:lnTo>
                    <a:pt x="20" y="34"/>
                  </a:lnTo>
                  <a:lnTo>
                    <a:pt x="18" y="30"/>
                  </a:lnTo>
                  <a:lnTo>
                    <a:pt x="17" y="28"/>
                  </a:lnTo>
                  <a:lnTo>
                    <a:pt x="15" y="25"/>
                  </a:lnTo>
                  <a:lnTo>
                    <a:pt x="13" y="23"/>
                  </a:lnTo>
                  <a:lnTo>
                    <a:pt x="12" y="21"/>
                  </a:lnTo>
                  <a:lnTo>
                    <a:pt x="11" y="20"/>
                  </a:lnTo>
                  <a:lnTo>
                    <a:pt x="10" y="19"/>
                  </a:lnTo>
                  <a:lnTo>
                    <a:pt x="10" y="19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98"/>
            <p:cNvSpPr/>
            <p:nvPr/>
          </p:nvSpPr>
          <p:spPr bwMode="auto">
            <a:xfrm>
              <a:off x="2833688" y="3030538"/>
              <a:ext cx="268288" cy="196850"/>
            </a:xfrm>
            <a:custGeom>
              <a:avLst/>
              <a:gdLst>
                <a:gd name="T0" fmla="*/ 100 w 169"/>
                <a:gd name="T1" fmla="*/ 112 h 124"/>
                <a:gd name="T2" fmla="*/ 102 w 169"/>
                <a:gd name="T3" fmla="*/ 92 h 124"/>
                <a:gd name="T4" fmla="*/ 105 w 169"/>
                <a:gd name="T5" fmla="*/ 76 h 124"/>
                <a:gd name="T6" fmla="*/ 106 w 169"/>
                <a:gd name="T7" fmla="*/ 63 h 124"/>
                <a:gd name="T8" fmla="*/ 106 w 169"/>
                <a:gd name="T9" fmla="*/ 53 h 124"/>
                <a:gd name="T10" fmla="*/ 106 w 169"/>
                <a:gd name="T11" fmla="*/ 46 h 124"/>
                <a:gd name="T12" fmla="*/ 105 w 169"/>
                <a:gd name="T13" fmla="*/ 40 h 124"/>
                <a:gd name="T14" fmla="*/ 103 w 169"/>
                <a:gd name="T15" fmla="*/ 35 h 124"/>
                <a:gd name="T16" fmla="*/ 102 w 169"/>
                <a:gd name="T17" fmla="*/ 34 h 124"/>
                <a:gd name="T18" fmla="*/ 96 w 169"/>
                <a:gd name="T19" fmla="*/ 34 h 124"/>
                <a:gd name="T20" fmla="*/ 86 w 169"/>
                <a:gd name="T21" fmla="*/ 35 h 124"/>
                <a:gd name="T22" fmla="*/ 72 w 169"/>
                <a:gd name="T23" fmla="*/ 38 h 124"/>
                <a:gd name="T24" fmla="*/ 46 w 169"/>
                <a:gd name="T25" fmla="*/ 46 h 124"/>
                <a:gd name="T26" fmla="*/ 30 w 169"/>
                <a:gd name="T27" fmla="*/ 51 h 124"/>
                <a:gd name="T28" fmla="*/ 14 w 169"/>
                <a:gd name="T29" fmla="*/ 53 h 124"/>
                <a:gd name="T30" fmla="*/ 0 w 169"/>
                <a:gd name="T31" fmla="*/ 56 h 124"/>
                <a:gd name="T32" fmla="*/ 4 w 169"/>
                <a:gd name="T33" fmla="*/ 38 h 124"/>
                <a:gd name="T34" fmla="*/ 14 w 169"/>
                <a:gd name="T35" fmla="*/ 37 h 124"/>
                <a:gd name="T36" fmla="*/ 28 w 169"/>
                <a:gd name="T37" fmla="*/ 34 h 124"/>
                <a:gd name="T38" fmla="*/ 45 w 169"/>
                <a:gd name="T39" fmla="*/ 27 h 124"/>
                <a:gd name="T40" fmla="*/ 64 w 169"/>
                <a:gd name="T41" fmla="*/ 21 h 124"/>
                <a:gd name="T42" fmla="*/ 80 w 169"/>
                <a:gd name="T43" fmla="*/ 16 h 124"/>
                <a:gd name="T44" fmla="*/ 91 w 169"/>
                <a:gd name="T45" fmla="*/ 11 h 124"/>
                <a:gd name="T46" fmla="*/ 98 w 169"/>
                <a:gd name="T47" fmla="*/ 6 h 124"/>
                <a:gd name="T48" fmla="*/ 103 w 169"/>
                <a:gd name="T49" fmla="*/ 2 h 124"/>
                <a:gd name="T50" fmla="*/ 111 w 169"/>
                <a:gd name="T51" fmla="*/ 0 h 124"/>
                <a:gd name="T52" fmla="*/ 118 w 169"/>
                <a:gd name="T53" fmla="*/ 0 h 124"/>
                <a:gd name="T54" fmla="*/ 125 w 169"/>
                <a:gd name="T55" fmla="*/ 2 h 124"/>
                <a:gd name="T56" fmla="*/ 132 w 169"/>
                <a:gd name="T57" fmla="*/ 6 h 124"/>
                <a:gd name="T58" fmla="*/ 142 w 169"/>
                <a:gd name="T59" fmla="*/ 11 h 124"/>
                <a:gd name="T60" fmla="*/ 152 w 169"/>
                <a:gd name="T61" fmla="*/ 19 h 124"/>
                <a:gd name="T62" fmla="*/ 161 w 169"/>
                <a:gd name="T63" fmla="*/ 26 h 124"/>
                <a:gd name="T64" fmla="*/ 166 w 169"/>
                <a:gd name="T65" fmla="*/ 31 h 124"/>
                <a:gd name="T66" fmla="*/ 168 w 169"/>
                <a:gd name="T67" fmla="*/ 35 h 124"/>
                <a:gd name="T68" fmla="*/ 167 w 169"/>
                <a:gd name="T69" fmla="*/ 40 h 124"/>
                <a:gd name="T70" fmla="*/ 159 w 169"/>
                <a:gd name="T71" fmla="*/ 46 h 124"/>
                <a:gd name="T72" fmla="*/ 152 w 169"/>
                <a:gd name="T73" fmla="*/ 50 h 124"/>
                <a:gd name="T74" fmla="*/ 148 w 169"/>
                <a:gd name="T75" fmla="*/ 52 h 124"/>
                <a:gd name="T76" fmla="*/ 144 w 169"/>
                <a:gd name="T77" fmla="*/ 57 h 124"/>
                <a:gd name="T78" fmla="*/ 141 w 169"/>
                <a:gd name="T79" fmla="*/ 65 h 124"/>
                <a:gd name="T80" fmla="*/ 136 w 169"/>
                <a:gd name="T81" fmla="*/ 75 h 124"/>
                <a:gd name="T82" fmla="*/ 132 w 169"/>
                <a:gd name="T83" fmla="*/ 86 h 124"/>
                <a:gd name="T84" fmla="*/ 127 w 169"/>
                <a:gd name="T85" fmla="*/ 99 h 124"/>
                <a:gd name="T86" fmla="*/ 122 w 169"/>
                <a:gd name="T87" fmla="*/ 116 h 124"/>
                <a:gd name="T88" fmla="*/ 98 w 169"/>
                <a:gd name="T89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9" h="124">
                  <a:moveTo>
                    <a:pt x="98" y="124"/>
                  </a:moveTo>
                  <a:lnTo>
                    <a:pt x="100" y="112"/>
                  </a:lnTo>
                  <a:lnTo>
                    <a:pt x="101" y="102"/>
                  </a:lnTo>
                  <a:lnTo>
                    <a:pt x="102" y="92"/>
                  </a:lnTo>
                  <a:lnTo>
                    <a:pt x="103" y="83"/>
                  </a:lnTo>
                  <a:lnTo>
                    <a:pt x="105" y="76"/>
                  </a:lnTo>
                  <a:lnTo>
                    <a:pt x="105" y="70"/>
                  </a:lnTo>
                  <a:lnTo>
                    <a:pt x="106" y="63"/>
                  </a:lnTo>
                  <a:lnTo>
                    <a:pt x="106" y="58"/>
                  </a:lnTo>
                  <a:lnTo>
                    <a:pt x="106" y="53"/>
                  </a:lnTo>
                  <a:lnTo>
                    <a:pt x="106" y="50"/>
                  </a:lnTo>
                  <a:lnTo>
                    <a:pt x="106" y="46"/>
                  </a:lnTo>
                  <a:lnTo>
                    <a:pt x="106" y="42"/>
                  </a:lnTo>
                  <a:lnTo>
                    <a:pt x="105" y="40"/>
                  </a:lnTo>
                  <a:lnTo>
                    <a:pt x="105" y="37"/>
                  </a:lnTo>
                  <a:lnTo>
                    <a:pt x="103" y="35"/>
                  </a:lnTo>
                  <a:lnTo>
                    <a:pt x="103" y="34"/>
                  </a:lnTo>
                  <a:lnTo>
                    <a:pt x="102" y="34"/>
                  </a:lnTo>
                  <a:lnTo>
                    <a:pt x="100" y="34"/>
                  </a:lnTo>
                  <a:lnTo>
                    <a:pt x="96" y="34"/>
                  </a:lnTo>
                  <a:lnTo>
                    <a:pt x="91" y="34"/>
                  </a:lnTo>
                  <a:lnTo>
                    <a:pt x="86" y="35"/>
                  </a:lnTo>
                  <a:lnTo>
                    <a:pt x="79" y="36"/>
                  </a:lnTo>
                  <a:lnTo>
                    <a:pt x="72" y="38"/>
                  </a:lnTo>
                  <a:lnTo>
                    <a:pt x="64" y="41"/>
                  </a:lnTo>
                  <a:lnTo>
                    <a:pt x="46" y="46"/>
                  </a:lnTo>
                  <a:lnTo>
                    <a:pt x="38" y="48"/>
                  </a:lnTo>
                  <a:lnTo>
                    <a:pt x="30" y="51"/>
                  </a:lnTo>
                  <a:lnTo>
                    <a:pt x="21" y="52"/>
                  </a:lnTo>
                  <a:lnTo>
                    <a:pt x="14" y="53"/>
                  </a:lnTo>
                  <a:lnTo>
                    <a:pt x="8" y="55"/>
                  </a:lnTo>
                  <a:lnTo>
                    <a:pt x="0" y="56"/>
                  </a:lnTo>
                  <a:lnTo>
                    <a:pt x="0" y="38"/>
                  </a:lnTo>
                  <a:lnTo>
                    <a:pt x="4" y="38"/>
                  </a:lnTo>
                  <a:lnTo>
                    <a:pt x="9" y="38"/>
                  </a:lnTo>
                  <a:lnTo>
                    <a:pt x="14" y="37"/>
                  </a:lnTo>
                  <a:lnTo>
                    <a:pt x="20" y="35"/>
                  </a:lnTo>
                  <a:lnTo>
                    <a:pt x="28" y="34"/>
                  </a:lnTo>
                  <a:lnTo>
                    <a:pt x="36" y="31"/>
                  </a:lnTo>
                  <a:lnTo>
                    <a:pt x="45" y="27"/>
                  </a:lnTo>
                  <a:lnTo>
                    <a:pt x="55" y="25"/>
                  </a:lnTo>
                  <a:lnTo>
                    <a:pt x="64" y="21"/>
                  </a:lnTo>
                  <a:lnTo>
                    <a:pt x="72" y="19"/>
                  </a:lnTo>
                  <a:lnTo>
                    <a:pt x="80" y="16"/>
                  </a:lnTo>
                  <a:lnTo>
                    <a:pt x="86" y="14"/>
                  </a:lnTo>
                  <a:lnTo>
                    <a:pt x="91" y="11"/>
                  </a:lnTo>
                  <a:lnTo>
                    <a:pt x="95" y="9"/>
                  </a:lnTo>
                  <a:lnTo>
                    <a:pt x="98" y="6"/>
                  </a:lnTo>
                  <a:lnTo>
                    <a:pt x="101" y="5"/>
                  </a:lnTo>
                  <a:lnTo>
                    <a:pt x="103" y="2"/>
                  </a:lnTo>
                  <a:lnTo>
                    <a:pt x="106" y="1"/>
                  </a:lnTo>
                  <a:lnTo>
                    <a:pt x="111" y="0"/>
                  </a:lnTo>
                  <a:lnTo>
                    <a:pt x="116" y="0"/>
                  </a:lnTo>
                  <a:lnTo>
                    <a:pt x="118" y="0"/>
                  </a:lnTo>
                  <a:lnTo>
                    <a:pt x="121" y="1"/>
                  </a:lnTo>
                  <a:lnTo>
                    <a:pt x="125" y="2"/>
                  </a:lnTo>
                  <a:lnTo>
                    <a:pt x="128" y="4"/>
                  </a:lnTo>
                  <a:lnTo>
                    <a:pt x="132" y="6"/>
                  </a:lnTo>
                  <a:lnTo>
                    <a:pt x="137" y="9"/>
                  </a:lnTo>
                  <a:lnTo>
                    <a:pt x="142" y="11"/>
                  </a:lnTo>
                  <a:lnTo>
                    <a:pt x="147" y="15"/>
                  </a:lnTo>
                  <a:lnTo>
                    <a:pt x="152" y="19"/>
                  </a:lnTo>
                  <a:lnTo>
                    <a:pt x="157" y="22"/>
                  </a:lnTo>
                  <a:lnTo>
                    <a:pt x="161" y="26"/>
                  </a:lnTo>
                  <a:lnTo>
                    <a:pt x="163" y="29"/>
                  </a:lnTo>
                  <a:lnTo>
                    <a:pt x="166" y="31"/>
                  </a:lnTo>
                  <a:lnTo>
                    <a:pt x="168" y="34"/>
                  </a:lnTo>
                  <a:lnTo>
                    <a:pt x="168" y="35"/>
                  </a:lnTo>
                  <a:lnTo>
                    <a:pt x="169" y="36"/>
                  </a:lnTo>
                  <a:lnTo>
                    <a:pt x="167" y="40"/>
                  </a:lnTo>
                  <a:lnTo>
                    <a:pt x="163" y="43"/>
                  </a:lnTo>
                  <a:lnTo>
                    <a:pt x="159" y="46"/>
                  </a:lnTo>
                  <a:lnTo>
                    <a:pt x="154" y="48"/>
                  </a:lnTo>
                  <a:lnTo>
                    <a:pt x="152" y="50"/>
                  </a:lnTo>
                  <a:lnTo>
                    <a:pt x="151" y="51"/>
                  </a:lnTo>
                  <a:lnTo>
                    <a:pt x="148" y="52"/>
                  </a:lnTo>
                  <a:lnTo>
                    <a:pt x="147" y="55"/>
                  </a:lnTo>
                  <a:lnTo>
                    <a:pt x="144" y="57"/>
                  </a:lnTo>
                  <a:lnTo>
                    <a:pt x="142" y="61"/>
                  </a:lnTo>
                  <a:lnTo>
                    <a:pt x="141" y="65"/>
                  </a:lnTo>
                  <a:lnTo>
                    <a:pt x="138" y="70"/>
                  </a:lnTo>
                  <a:lnTo>
                    <a:pt x="136" y="75"/>
                  </a:lnTo>
                  <a:lnTo>
                    <a:pt x="133" y="81"/>
                  </a:lnTo>
                  <a:lnTo>
                    <a:pt x="132" y="86"/>
                  </a:lnTo>
                  <a:lnTo>
                    <a:pt x="130" y="93"/>
                  </a:lnTo>
                  <a:lnTo>
                    <a:pt x="127" y="99"/>
                  </a:lnTo>
                  <a:lnTo>
                    <a:pt x="125" y="107"/>
                  </a:lnTo>
                  <a:lnTo>
                    <a:pt x="122" y="116"/>
                  </a:lnTo>
                  <a:lnTo>
                    <a:pt x="121" y="124"/>
                  </a:lnTo>
                  <a:lnTo>
                    <a:pt x="98" y="124"/>
                  </a:lnTo>
                  <a:lnTo>
                    <a:pt x="98" y="124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99"/>
            <p:cNvSpPr/>
            <p:nvPr/>
          </p:nvSpPr>
          <p:spPr bwMode="auto">
            <a:xfrm>
              <a:off x="2886076" y="3208338"/>
              <a:ext cx="153988" cy="60325"/>
            </a:xfrm>
            <a:custGeom>
              <a:avLst/>
              <a:gdLst>
                <a:gd name="T0" fmla="*/ 0 w 97"/>
                <a:gd name="T1" fmla="*/ 18 h 38"/>
                <a:gd name="T2" fmla="*/ 8 w 97"/>
                <a:gd name="T3" fmla="*/ 17 h 38"/>
                <a:gd name="T4" fmla="*/ 16 w 97"/>
                <a:gd name="T5" fmla="*/ 15 h 38"/>
                <a:gd name="T6" fmla="*/ 23 w 97"/>
                <a:gd name="T7" fmla="*/ 12 h 38"/>
                <a:gd name="T8" fmla="*/ 31 w 97"/>
                <a:gd name="T9" fmla="*/ 11 h 38"/>
                <a:gd name="T10" fmla="*/ 38 w 97"/>
                <a:gd name="T11" fmla="*/ 8 h 38"/>
                <a:gd name="T12" fmla="*/ 44 w 97"/>
                <a:gd name="T13" fmla="*/ 7 h 38"/>
                <a:gd name="T14" fmla="*/ 51 w 97"/>
                <a:gd name="T15" fmla="*/ 6 h 38"/>
                <a:gd name="T16" fmla="*/ 56 w 97"/>
                <a:gd name="T17" fmla="*/ 5 h 38"/>
                <a:gd name="T18" fmla="*/ 61 w 97"/>
                <a:gd name="T19" fmla="*/ 4 h 38"/>
                <a:gd name="T20" fmla="*/ 65 w 97"/>
                <a:gd name="T21" fmla="*/ 2 h 38"/>
                <a:gd name="T22" fmla="*/ 70 w 97"/>
                <a:gd name="T23" fmla="*/ 1 h 38"/>
                <a:gd name="T24" fmla="*/ 74 w 97"/>
                <a:gd name="T25" fmla="*/ 1 h 38"/>
                <a:gd name="T26" fmla="*/ 78 w 97"/>
                <a:gd name="T27" fmla="*/ 0 h 38"/>
                <a:gd name="T28" fmla="*/ 80 w 97"/>
                <a:gd name="T29" fmla="*/ 0 h 38"/>
                <a:gd name="T30" fmla="*/ 83 w 97"/>
                <a:gd name="T31" fmla="*/ 0 h 38"/>
                <a:gd name="T32" fmla="*/ 85 w 97"/>
                <a:gd name="T33" fmla="*/ 0 h 38"/>
                <a:gd name="T34" fmla="*/ 90 w 97"/>
                <a:gd name="T35" fmla="*/ 0 h 38"/>
                <a:gd name="T36" fmla="*/ 92 w 97"/>
                <a:gd name="T37" fmla="*/ 1 h 38"/>
                <a:gd name="T38" fmla="*/ 94 w 97"/>
                <a:gd name="T39" fmla="*/ 2 h 38"/>
                <a:gd name="T40" fmla="*/ 95 w 97"/>
                <a:gd name="T41" fmla="*/ 4 h 38"/>
                <a:gd name="T42" fmla="*/ 97 w 97"/>
                <a:gd name="T43" fmla="*/ 5 h 38"/>
                <a:gd name="T44" fmla="*/ 97 w 97"/>
                <a:gd name="T45" fmla="*/ 7 h 38"/>
                <a:gd name="T46" fmla="*/ 97 w 97"/>
                <a:gd name="T47" fmla="*/ 10 h 38"/>
                <a:gd name="T48" fmla="*/ 97 w 97"/>
                <a:gd name="T49" fmla="*/ 11 h 38"/>
                <a:gd name="T50" fmla="*/ 95 w 97"/>
                <a:gd name="T51" fmla="*/ 12 h 38"/>
                <a:gd name="T52" fmla="*/ 94 w 97"/>
                <a:gd name="T53" fmla="*/ 13 h 38"/>
                <a:gd name="T54" fmla="*/ 92 w 97"/>
                <a:gd name="T55" fmla="*/ 15 h 38"/>
                <a:gd name="T56" fmla="*/ 88 w 97"/>
                <a:gd name="T57" fmla="*/ 17 h 38"/>
                <a:gd name="T58" fmla="*/ 84 w 97"/>
                <a:gd name="T59" fmla="*/ 18 h 38"/>
                <a:gd name="T60" fmla="*/ 79 w 97"/>
                <a:gd name="T61" fmla="*/ 20 h 38"/>
                <a:gd name="T62" fmla="*/ 73 w 97"/>
                <a:gd name="T63" fmla="*/ 22 h 38"/>
                <a:gd name="T64" fmla="*/ 67 w 97"/>
                <a:gd name="T65" fmla="*/ 23 h 38"/>
                <a:gd name="T66" fmla="*/ 59 w 97"/>
                <a:gd name="T67" fmla="*/ 26 h 38"/>
                <a:gd name="T68" fmla="*/ 52 w 97"/>
                <a:gd name="T69" fmla="*/ 27 h 38"/>
                <a:gd name="T70" fmla="*/ 42 w 97"/>
                <a:gd name="T71" fmla="*/ 30 h 38"/>
                <a:gd name="T72" fmla="*/ 33 w 97"/>
                <a:gd name="T73" fmla="*/ 32 h 38"/>
                <a:gd name="T74" fmla="*/ 22 w 97"/>
                <a:gd name="T75" fmla="*/ 33 h 38"/>
                <a:gd name="T76" fmla="*/ 11 w 97"/>
                <a:gd name="T77" fmla="*/ 36 h 38"/>
                <a:gd name="T78" fmla="*/ 0 w 97"/>
                <a:gd name="T79" fmla="*/ 38 h 38"/>
                <a:gd name="T80" fmla="*/ 0 w 97"/>
                <a:gd name="T81" fmla="*/ 18 h 38"/>
                <a:gd name="T82" fmla="*/ 0 w 97"/>
                <a:gd name="T83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7" h="38">
                  <a:moveTo>
                    <a:pt x="0" y="18"/>
                  </a:moveTo>
                  <a:lnTo>
                    <a:pt x="8" y="17"/>
                  </a:lnTo>
                  <a:lnTo>
                    <a:pt x="16" y="15"/>
                  </a:lnTo>
                  <a:lnTo>
                    <a:pt x="23" y="12"/>
                  </a:lnTo>
                  <a:lnTo>
                    <a:pt x="31" y="11"/>
                  </a:lnTo>
                  <a:lnTo>
                    <a:pt x="38" y="8"/>
                  </a:lnTo>
                  <a:lnTo>
                    <a:pt x="44" y="7"/>
                  </a:lnTo>
                  <a:lnTo>
                    <a:pt x="51" y="6"/>
                  </a:lnTo>
                  <a:lnTo>
                    <a:pt x="56" y="5"/>
                  </a:lnTo>
                  <a:lnTo>
                    <a:pt x="61" y="4"/>
                  </a:lnTo>
                  <a:lnTo>
                    <a:pt x="65" y="2"/>
                  </a:lnTo>
                  <a:lnTo>
                    <a:pt x="70" y="1"/>
                  </a:lnTo>
                  <a:lnTo>
                    <a:pt x="74" y="1"/>
                  </a:lnTo>
                  <a:lnTo>
                    <a:pt x="78" y="0"/>
                  </a:lnTo>
                  <a:lnTo>
                    <a:pt x="80" y="0"/>
                  </a:lnTo>
                  <a:lnTo>
                    <a:pt x="83" y="0"/>
                  </a:lnTo>
                  <a:lnTo>
                    <a:pt x="85" y="0"/>
                  </a:lnTo>
                  <a:lnTo>
                    <a:pt x="90" y="0"/>
                  </a:lnTo>
                  <a:lnTo>
                    <a:pt x="92" y="1"/>
                  </a:lnTo>
                  <a:lnTo>
                    <a:pt x="94" y="2"/>
                  </a:lnTo>
                  <a:lnTo>
                    <a:pt x="95" y="4"/>
                  </a:lnTo>
                  <a:lnTo>
                    <a:pt x="97" y="5"/>
                  </a:lnTo>
                  <a:lnTo>
                    <a:pt x="97" y="7"/>
                  </a:lnTo>
                  <a:lnTo>
                    <a:pt x="97" y="10"/>
                  </a:lnTo>
                  <a:lnTo>
                    <a:pt x="97" y="11"/>
                  </a:lnTo>
                  <a:lnTo>
                    <a:pt x="95" y="12"/>
                  </a:lnTo>
                  <a:lnTo>
                    <a:pt x="94" y="13"/>
                  </a:lnTo>
                  <a:lnTo>
                    <a:pt x="92" y="15"/>
                  </a:lnTo>
                  <a:lnTo>
                    <a:pt x="88" y="17"/>
                  </a:lnTo>
                  <a:lnTo>
                    <a:pt x="84" y="18"/>
                  </a:lnTo>
                  <a:lnTo>
                    <a:pt x="79" y="20"/>
                  </a:lnTo>
                  <a:lnTo>
                    <a:pt x="73" y="22"/>
                  </a:lnTo>
                  <a:lnTo>
                    <a:pt x="67" y="23"/>
                  </a:lnTo>
                  <a:lnTo>
                    <a:pt x="59" y="26"/>
                  </a:lnTo>
                  <a:lnTo>
                    <a:pt x="52" y="27"/>
                  </a:lnTo>
                  <a:lnTo>
                    <a:pt x="42" y="30"/>
                  </a:lnTo>
                  <a:lnTo>
                    <a:pt x="33" y="32"/>
                  </a:lnTo>
                  <a:lnTo>
                    <a:pt x="22" y="33"/>
                  </a:lnTo>
                  <a:lnTo>
                    <a:pt x="11" y="36"/>
                  </a:lnTo>
                  <a:lnTo>
                    <a:pt x="0" y="38"/>
                  </a:lnTo>
                  <a:lnTo>
                    <a:pt x="0" y="18"/>
                  </a:lnTo>
                  <a:lnTo>
                    <a:pt x="0" y="18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00"/>
            <p:cNvSpPr/>
            <p:nvPr/>
          </p:nvSpPr>
          <p:spPr bwMode="auto">
            <a:xfrm>
              <a:off x="2779713" y="3363913"/>
              <a:ext cx="82550" cy="255588"/>
            </a:xfrm>
            <a:custGeom>
              <a:avLst/>
              <a:gdLst>
                <a:gd name="T0" fmla="*/ 6 w 52"/>
                <a:gd name="T1" fmla="*/ 16 h 161"/>
                <a:gd name="T2" fmla="*/ 2 w 52"/>
                <a:gd name="T3" fmla="*/ 14 h 161"/>
                <a:gd name="T4" fmla="*/ 1 w 52"/>
                <a:gd name="T5" fmla="*/ 12 h 161"/>
                <a:gd name="T6" fmla="*/ 1 w 52"/>
                <a:gd name="T7" fmla="*/ 10 h 161"/>
                <a:gd name="T8" fmla="*/ 0 w 52"/>
                <a:gd name="T9" fmla="*/ 9 h 161"/>
                <a:gd name="T10" fmla="*/ 0 w 52"/>
                <a:gd name="T11" fmla="*/ 7 h 161"/>
                <a:gd name="T12" fmla="*/ 0 w 52"/>
                <a:gd name="T13" fmla="*/ 5 h 161"/>
                <a:gd name="T14" fmla="*/ 1 w 52"/>
                <a:gd name="T15" fmla="*/ 4 h 161"/>
                <a:gd name="T16" fmla="*/ 1 w 52"/>
                <a:gd name="T17" fmla="*/ 2 h 161"/>
                <a:gd name="T18" fmla="*/ 2 w 52"/>
                <a:gd name="T19" fmla="*/ 1 h 161"/>
                <a:gd name="T20" fmla="*/ 3 w 52"/>
                <a:gd name="T21" fmla="*/ 1 h 161"/>
                <a:gd name="T22" fmla="*/ 6 w 52"/>
                <a:gd name="T23" fmla="*/ 0 h 161"/>
                <a:gd name="T24" fmla="*/ 9 w 52"/>
                <a:gd name="T25" fmla="*/ 0 h 161"/>
                <a:gd name="T26" fmla="*/ 13 w 52"/>
                <a:gd name="T27" fmla="*/ 0 h 161"/>
                <a:gd name="T28" fmla="*/ 17 w 52"/>
                <a:gd name="T29" fmla="*/ 0 h 161"/>
                <a:gd name="T30" fmla="*/ 23 w 52"/>
                <a:gd name="T31" fmla="*/ 1 h 161"/>
                <a:gd name="T32" fmla="*/ 27 w 52"/>
                <a:gd name="T33" fmla="*/ 2 h 161"/>
                <a:gd name="T34" fmla="*/ 31 w 52"/>
                <a:gd name="T35" fmla="*/ 4 h 161"/>
                <a:gd name="T36" fmla="*/ 34 w 52"/>
                <a:gd name="T37" fmla="*/ 5 h 161"/>
                <a:gd name="T38" fmla="*/ 37 w 52"/>
                <a:gd name="T39" fmla="*/ 6 h 161"/>
                <a:gd name="T40" fmla="*/ 39 w 52"/>
                <a:gd name="T41" fmla="*/ 7 h 161"/>
                <a:gd name="T42" fmla="*/ 42 w 52"/>
                <a:gd name="T43" fmla="*/ 10 h 161"/>
                <a:gd name="T44" fmla="*/ 43 w 52"/>
                <a:gd name="T45" fmla="*/ 11 h 161"/>
                <a:gd name="T46" fmla="*/ 44 w 52"/>
                <a:gd name="T47" fmla="*/ 14 h 161"/>
                <a:gd name="T48" fmla="*/ 46 w 52"/>
                <a:gd name="T49" fmla="*/ 15 h 161"/>
                <a:gd name="T50" fmla="*/ 46 w 52"/>
                <a:gd name="T51" fmla="*/ 17 h 161"/>
                <a:gd name="T52" fmla="*/ 46 w 52"/>
                <a:gd name="T53" fmla="*/ 21 h 161"/>
                <a:gd name="T54" fmla="*/ 47 w 52"/>
                <a:gd name="T55" fmla="*/ 26 h 161"/>
                <a:gd name="T56" fmla="*/ 47 w 52"/>
                <a:gd name="T57" fmla="*/ 32 h 161"/>
                <a:gd name="T58" fmla="*/ 47 w 52"/>
                <a:gd name="T59" fmla="*/ 38 h 161"/>
                <a:gd name="T60" fmla="*/ 48 w 52"/>
                <a:gd name="T61" fmla="*/ 47 h 161"/>
                <a:gd name="T62" fmla="*/ 48 w 52"/>
                <a:gd name="T63" fmla="*/ 56 h 161"/>
                <a:gd name="T64" fmla="*/ 49 w 52"/>
                <a:gd name="T65" fmla="*/ 65 h 161"/>
                <a:gd name="T66" fmla="*/ 49 w 52"/>
                <a:gd name="T67" fmla="*/ 76 h 161"/>
                <a:gd name="T68" fmla="*/ 49 w 52"/>
                <a:gd name="T69" fmla="*/ 87 h 161"/>
                <a:gd name="T70" fmla="*/ 50 w 52"/>
                <a:gd name="T71" fmla="*/ 101 h 161"/>
                <a:gd name="T72" fmla="*/ 50 w 52"/>
                <a:gd name="T73" fmla="*/ 114 h 161"/>
                <a:gd name="T74" fmla="*/ 50 w 52"/>
                <a:gd name="T75" fmla="*/ 129 h 161"/>
                <a:gd name="T76" fmla="*/ 52 w 52"/>
                <a:gd name="T77" fmla="*/ 144 h 161"/>
                <a:gd name="T78" fmla="*/ 52 w 52"/>
                <a:gd name="T79" fmla="*/ 161 h 161"/>
                <a:gd name="T80" fmla="*/ 32 w 52"/>
                <a:gd name="T81" fmla="*/ 161 h 161"/>
                <a:gd name="T82" fmla="*/ 32 w 52"/>
                <a:gd name="T83" fmla="*/ 145 h 161"/>
                <a:gd name="T84" fmla="*/ 32 w 52"/>
                <a:gd name="T85" fmla="*/ 129 h 161"/>
                <a:gd name="T86" fmla="*/ 32 w 52"/>
                <a:gd name="T87" fmla="*/ 122 h 161"/>
                <a:gd name="T88" fmla="*/ 32 w 52"/>
                <a:gd name="T89" fmla="*/ 114 h 161"/>
                <a:gd name="T90" fmla="*/ 31 w 52"/>
                <a:gd name="T91" fmla="*/ 107 h 161"/>
                <a:gd name="T92" fmla="*/ 29 w 52"/>
                <a:gd name="T93" fmla="*/ 101 h 161"/>
                <a:gd name="T94" fmla="*/ 28 w 52"/>
                <a:gd name="T95" fmla="*/ 87 h 161"/>
                <a:gd name="T96" fmla="*/ 26 w 52"/>
                <a:gd name="T97" fmla="*/ 73 h 161"/>
                <a:gd name="T98" fmla="*/ 22 w 52"/>
                <a:gd name="T99" fmla="*/ 60 h 161"/>
                <a:gd name="T100" fmla="*/ 21 w 52"/>
                <a:gd name="T101" fmla="*/ 45 h 161"/>
                <a:gd name="T102" fmla="*/ 18 w 52"/>
                <a:gd name="T103" fmla="*/ 38 h 161"/>
                <a:gd name="T104" fmla="*/ 17 w 52"/>
                <a:gd name="T105" fmla="*/ 33 h 161"/>
                <a:gd name="T106" fmla="*/ 14 w 52"/>
                <a:gd name="T107" fmla="*/ 29 h 161"/>
                <a:gd name="T108" fmla="*/ 13 w 52"/>
                <a:gd name="T109" fmla="*/ 25 h 161"/>
                <a:gd name="T110" fmla="*/ 11 w 52"/>
                <a:gd name="T111" fmla="*/ 21 h 161"/>
                <a:gd name="T112" fmla="*/ 9 w 52"/>
                <a:gd name="T113" fmla="*/ 19 h 161"/>
                <a:gd name="T114" fmla="*/ 7 w 52"/>
                <a:gd name="T115" fmla="*/ 17 h 161"/>
                <a:gd name="T116" fmla="*/ 6 w 52"/>
                <a:gd name="T117" fmla="*/ 16 h 161"/>
                <a:gd name="T118" fmla="*/ 6 w 52"/>
                <a:gd name="T119" fmla="*/ 16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2" h="161">
                  <a:moveTo>
                    <a:pt x="6" y="16"/>
                  </a:moveTo>
                  <a:lnTo>
                    <a:pt x="2" y="14"/>
                  </a:lnTo>
                  <a:lnTo>
                    <a:pt x="1" y="12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6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23" y="1"/>
                  </a:lnTo>
                  <a:lnTo>
                    <a:pt x="27" y="2"/>
                  </a:lnTo>
                  <a:lnTo>
                    <a:pt x="31" y="4"/>
                  </a:lnTo>
                  <a:lnTo>
                    <a:pt x="34" y="5"/>
                  </a:lnTo>
                  <a:lnTo>
                    <a:pt x="37" y="6"/>
                  </a:lnTo>
                  <a:lnTo>
                    <a:pt x="39" y="7"/>
                  </a:lnTo>
                  <a:lnTo>
                    <a:pt x="42" y="10"/>
                  </a:lnTo>
                  <a:lnTo>
                    <a:pt x="43" y="11"/>
                  </a:lnTo>
                  <a:lnTo>
                    <a:pt x="44" y="14"/>
                  </a:lnTo>
                  <a:lnTo>
                    <a:pt x="46" y="15"/>
                  </a:lnTo>
                  <a:lnTo>
                    <a:pt x="46" y="17"/>
                  </a:lnTo>
                  <a:lnTo>
                    <a:pt x="46" y="21"/>
                  </a:lnTo>
                  <a:lnTo>
                    <a:pt x="47" y="26"/>
                  </a:lnTo>
                  <a:lnTo>
                    <a:pt x="47" y="32"/>
                  </a:lnTo>
                  <a:lnTo>
                    <a:pt x="47" y="38"/>
                  </a:lnTo>
                  <a:lnTo>
                    <a:pt x="48" y="47"/>
                  </a:lnTo>
                  <a:lnTo>
                    <a:pt x="48" y="56"/>
                  </a:lnTo>
                  <a:lnTo>
                    <a:pt x="49" y="65"/>
                  </a:lnTo>
                  <a:lnTo>
                    <a:pt x="49" y="76"/>
                  </a:lnTo>
                  <a:lnTo>
                    <a:pt x="49" y="87"/>
                  </a:lnTo>
                  <a:lnTo>
                    <a:pt x="50" y="101"/>
                  </a:lnTo>
                  <a:lnTo>
                    <a:pt x="50" y="114"/>
                  </a:lnTo>
                  <a:lnTo>
                    <a:pt x="50" y="129"/>
                  </a:lnTo>
                  <a:lnTo>
                    <a:pt x="52" y="144"/>
                  </a:lnTo>
                  <a:lnTo>
                    <a:pt x="52" y="161"/>
                  </a:lnTo>
                  <a:lnTo>
                    <a:pt x="32" y="161"/>
                  </a:lnTo>
                  <a:lnTo>
                    <a:pt x="32" y="145"/>
                  </a:lnTo>
                  <a:lnTo>
                    <a:pt x="32" y="129"/>
                  </a:lnTo>
                  <a:lnTo>
                    <a:pt x="32" y="122"/>
                  </a:lnTo>
                  <a:lnTo>
                    <a:pt x="32" y="114"/>
                  </a:lnTo>
                  <a:lnTo>
                    <a:pt x="31" y="107"/>
                  </a:lnTo>
                  <a:lnTo>
                    <a:pt x="29" y="101"/>
                  </a:lnTo>
                  <a:lnTo>
                    <a:pt x="28" y="87"/>
                  </a:lnTo>
                  <a:lnTo>
                    <a:pt x="26" y="73"/>
                  </a:lnTo>
                  <a:lnTo>
                    <a:pt x="22" y="60"/>
                  </a:lnTo>
                  <a:lnTo>
                    <a:pt x="21" y="45"/>
                  </a:lnTo>
                  <a:lnTo>
                    <a:pt x="18" y="38"/>
                  </a:lnTo>
                  <a:lnTo>
                    <a:pt x="17" y="33"/>
                  </a:lnTo>
                  <a:lnTo>
                    <a:pt x="14" y="29"/>
                  </a:lnTo>
                  <a:lnTo>
                    <a:pt x="13" y="25"/>
                  </a:lnTo>
                  <a:lnTo>
                    <a:pt x="11" y="21"/>
                  </a:lnTo>
                  <a:lnTo>
                    <a:pt x="9" y="19"/>
                  </a:lnTo>
                  <a:lnTo>
                    <a:pt x="7" y="17"/>
                  </a:lnTo>
                  <a:lnTo>
                    <a:pt x="6" y="16"/>
                  </a:lnTo>
                  <a:lnTo>
                    <a:pt x="6" y="16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101"/>
            <p:cNvSpPr/>
            <p:nvPr/>
          </p:nvSpPr>
          <p:spPr bwMode="auto">
            <a:xfrm>
              <a:off x="2717801" y="3516313"/>
              <a:ext cx="352425" cy="163513"/>
            </a:xfrm>
            <a:custGeom>
              <a:avLst/>
              <a:gdLst>
                <a:gd name="T0" fmla="*/ 127 w 222"/>
                <a:gd name="T1" fmla="*/ 63 h 103"/>
                <a:gd name="T2" fmla="*/ 108 w 222"/>
                <a:gd name="T3" fmla="*/ 73 h 103"/>
                <a:gd name="T4" fmla="*/ 92 w 222"/>
                <a:gd name="T5" fmla="*/ 82 h 103"/>
                <a:gd name="T6" fmla="*/ 78 w 222"/>
                <a:gd name="T7" fmla="*/ 88 h 103"/>
                <a:gd name="T8" fmla="*/ 66 w 222"/>
                <a:gd name="T9" fmla="*/ 94 h 103"/>
                <a:gd name="T10" fmla="*/ 56 w 222"/>
                <a:gd name="T11" fmla="*/ 98 h 103"/>
                <a:gd name="T12" fmla="*/ 48 w 222"/>
                <a:gd name="T13" fmla="*/ 100 h 103"/>
                <a:gd name="T14" fmla="*/ 44 w 222"/>
                <a:gd name="T15" fmla="*/ 101 h 103"/>
                <a:gd name="T16" fmla="*/ 40 w 222"/>
                <a:gd name="T17" fmla="*/ 103 h 103"/>
                <a:gd name="T18" fmla="*/ 32 w 222"/>
                <a:gd name="T19" fmla="*/ 101 h 103"/>
                <a:gd name="T20" fmla="*/ 25 w 222"/>
                <a:gd name="T21" fmla="*/ 98 h 103"/>
                <a:gd name="T22" fmla="*/ 17 w 222"/>
                <a:gd name="T23" fmla="*/ 92 h 103"/>
                <a:gd name="T24" fmla="*/ 9 w 222"/>
                <a:gd name="T25" fmla="*/ 83 h 103"/>
                <a:gd name="T26" fmla="*/ 3 w 222"/>
                <a:gd name="T27" fmla="*/ 75 h 103"/>
                <a:gd name="T28" fmla="*/ 0 w 222"/>
                <a:gd name="T29" fmla="*/ 70 h 103"/>
                <a:gd name="T30" fmla="*/ 0 w 222"/>
                <a:gd name="T31" fmla="*/ 67 h 103"/>
                <a:gd name="T32" fmla="*/ 1 w 222"/>
                <a:gd name="T33" fmla="*/ 64 h 103"/>
                <a:gd name="T34" fmla="*/ 5 w 222"/>
                <a:gd name="T35" fmla="*/ 63 h 103"/>
                <a:gd name="T36" fmla="*/ 10 w 222"/>
                <a:gd name="T37" fmla="*/ 62 h 103"/>
                <a:gd name="T38" fmla="*/ 16 w 222"/>
                <a:gd name="T39" fmla="*/ 62 h 103"/>
                <a:gd name="T40" fmla="*/ 26 w 222"/>
                <a:gd name="T41" fmla="*/ 64 h 103"/>
                <a:gd name="T42" fmla="*/ 32 w 222"/>
                <a:gd name="T43" fmla="*/ 64 h 103"/>
                <a:gd name="T44" fmla="*/ 36 w 222"/>
                <a:gd name="T45" fmla="*/ 64 h 103"/>
                <a:gd name="T46" fmla="*/ 39 w 222"/>
                <a:gd name="T47" fmla="*/ 63 h 103"/>
                <a:gd name="T48" fmla="*/ 41 w 222"/>
                <a:gd name="T49" fmla="*/ 62 h 103"/>
                <a:gd name="T50" fmla="*/ 48 w 222"/>
                <a:gd name="T51" fmla="*/ 60 h 103"/>
                <a:gd name="T52" fmla="*/ 57 w 222"/>
                <a:gd name="T53" fmla="*/ 57 h 103"/>
                <a:gd name="T54" fmla="*/ 68 w 222"/>
                <a:gd name="T55" fmla="*/ 53 h 103"/>
                <a:gd name="T56" fmla="*/ 82 w 222"/>
                <a:gd name="T57" fmla="*/ 48 h 103"/>
                <a:gd name="T58" fmla="*/ 98 w 222"/>
                <a:gd name="T59" fmla="*/ 42 h 103"/>
                <a:gd name="T60" fmla="*/ 117 w 222"/>
                <a:gd name="T61" fmla="*/ 36 h 103"/>
                <a:gd name="T62" fmla="*/ 138 w 222"/>
                <a:gd name="T63" fmla="*/ 27 h 103"/>
                <a:gd name="T64" fmla="*/ 157 w 222"/>
                <a:gd name="T65" fmla="*/ 19 h 103"/>
                <a:gd name="T66" fmla="*/ 173 w 222"/>
                <a:gd name="T67" fmla="*/ 14 h 103"/>
                <a:gd name="T68" fmla="*/ 185 w 222"/>
                <a:gd name="T69" fmla="*/ 10 h 103"/>
                <a:gd name="T70" fmla="*/ 198 w 222"/>
                <a:gd name="T71" fmla="*/ 6 h 103"/>
                <a:gd name="T72" fmla="*/ 206 w 222"/>
                <a:gd name="T73" fmla="*/ 2 h 103"/>
                <a:gd name="T74" fmla="*/ 212 w 222"/>
                <a:gd name="T75" fmla="*/ 1 h 103"/>
                <a:gd name="T76" fmla="*/ 216 w 222"/>
                <a:gd name="T77" fmla="*/ 0 h 103"/>
                <a:gd name="T78" fmla="*/ 220 w 222"/>
                <a:gd name="T79" fmla="*/ 0 h 103"/>
                <a:gd name="T80" fmla="*/ 222 w 222"/>
                <a:gd name="T81" fmla="*/ 3 h 103"/>
                <a:gd name="T82" fmla="*/ 222 w 222"/>
                <a:gd name="T83" fmla="*/ 6 h 103"/>
                <a:gd name="T84" fmla="*/ 220 w 222"/>
                <a:gd name="T85" fmla="*/ 8 h 103"/>
                <a:gd name="T86" fmla="*/ 214 w 222"/>
                <a:gd name="T87" fmla="*/ 12 h 103"/>
                <a:gd name="T88" fmla="*/ 206 w 222"/>
                <a:gd name="T89" fmla="*/ 18 h 103"/>
                <a:gd name="T90" fmla="*/ 195 w 222"/>
                <a:gd name="T91" fmla="*/ 24 h 103"/>
                <a:gd name="T92" fmla="*/ 181 w 222"/>
                <a:gd name="T93" fmla="*/ 32 h 103"/>
                <a:gd name="T94" fmla="*/ 165 w 222"/>
                <a:gd name="T95" fmla="*/ 42 h 103"/>
                <a:gd name="T96" fmla="*/ 148 w 222"/>
                <a:gd name="T97" fmla="*/ 52 h 103"/>
                <a:gd name="T98" fmla="*/ 137 w 222"/>
                <a:gd name="T99" fmla="*/ 5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2" h="103">
                  <a:moveTo>
                    <a:pt x="137" y="58"/>
                  </a:moveTo>
                  <a:lnTo>
                    <a:pt x="127" y="63"/>
                  </a:lnTo>
                  <a:lnTo>
                    <a:pt x="117" y="68"/>
                  </a:lnTo>
                  <a:lnTo>
                    <a:pt x="108" y="73"/>
                  </a:lnTo>
                  <a:lnTo>
                    <a:pt x="99" y="78"/>
                  </a:lnTo>
                  <a:lnTo>
                    <a:pt x="92" y="82"/>
                  </a:lnTo>
                  <a:lnTo>
                    <a:pt x="85" y="85"/>
                  </a:lnTo>
                  <a:lnTo>
                    <a:pt x="78" y="88"/>
                  </a:lnTo>
                  <a:lnTo>
                    <a:pt x="71" y="90"/>
                  </a:lnTo>
                  <a:lnTo>
                    <a:pt x="66" y="94"/>
                  </a:lnTo>
                  <a:lnTo>
                    <a:pt x="61" y="95"/>
                  </a:lnTo>
                  <a:lnTo>
                    <a:pt x="56" y="98"/>
                  </a:lnTo>
                  <a:lnTo>
                    <a:pt x="52" y="99"/>
                  </a:lnTo>
                  <a:lnTo>
                    <a:pt x="48" y="100"/>
                  </a:lnTo>
                  <a:lnTo>
                    <a:pt x="46" y="101"/>
                  </a:lnTo>
                  <a:lnTo>
                    <a:pt x="44" y="101"/>
                  </a:lnTo>
                  <a:lnTo>
                    <a:pt x="42" y="101"/>
                  </a:lnTo>
                  <a:lnTo>
                    <a:pt x="40" y="103"/>
                  </a:lnTo>
                  <a:lnTo>
                    <a:pt x="36" y="103"/>
                  </a:lnTo>
                  <a:lnTo>
                    <a:pt x="32" y="101"/>
                  </a:lnTo>
                  <a:lnTo>
                    <a:pt x="30" y="100"/>
                  </a:lnTo>
                  <a:lnTo>
                    <a:pt x="25" y="98"/>
                  </a:lnTo>
                  <a:lnTo>
                    <a:pt x="21" y="95"/>
                  </a:lnTo>
                  <a:lnTo>
                    <a:pt x="17" y="92"/>
                  </a:lnTo>
                  <a:lnTo>
                    <a:pt x="12" y="87"/>
                  </a:lnTo>
                  <a:lnTo>
                    <a:pt x="9" y="83"/>
                  </a:lnTo>
                  <a:lnTo>
                    <a:pt x="5" y="79"/>
                  </a:lnTo>
                  <a:lnTo>
                    <a:pt x="3" y="75"/>
                  </a:lnTo>
                  <a:lnTo>
                    <a:pt x="1" y="73"/>
                  </a:lnTo>
                  <a:lnTo>
                    <a:pt x="0" y="70"/>
                  </a:lnTo>
                  <a:lnTo>
                    <a:pt x="0" y="68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1" y="64"/>
                  </a:lnTo>
                  <a:lnTo>
                    <a:pt x="4" y="63"/>
                  </a:lnTo>
                  <a:lnTo>
                    <a:pt x="5" y="63"/>
                  </a:lnTo>
                  <a:lnTo>
                    <a:pt x="7" y="62"/>
                  </a:lnTo>
                  <a:lnTo>
                    <a:pt x="10" y="62"/>
                  </a:lnTo>
                  <a:lnTo>
                    <a:pt x="14" y="62"/>
                  </a:lnTo>
                  <a:lnTo>
                    <a:pt x="16" y="62"/>
                  </a:lnTo>
                  <a:lnTo>
                    <a:pt x="20" y="63"/>
                  </a:lnTo>
                  <a:lnTo>
                    <a:pt x="26" y="64"/>
                  </a:lnTo>
                  <a:lnTo>
                    <a:pt x="31" y="64"/>
                  </a:lnTo>
                  <a:lnTo>
                    <a:pt x="32" y="64"/>
                  </a:lnTo>
                  <a:lnTo>
                    <a:pt x="35" y="64"/>
                  </a:lnTo>
                  <a:lnTo>
                    <a:pt x="36" y="64"/>
                  </a:lnTo>
                  <a:lnTo>
                    <a:pt x="37" y="63"/>
                  </a:lnTo>
                  <a:lnTo>
                    <a:pt x="39" y="63"/>
                  </a:lnTo>
                  <a:lnTo>
                    <a:pt x="40" y="62"/>
                  </a:lnTo>
                  <a:lnTo>
                    <a:pt x="41" y="62"/>
                  </a:lnTo>
                  <a:lnTo>
                    <a:pt x="45" y="60"/>
                  </a:lnTo>
                  <a:lnTo>
                    <a:pt x="48" y="60"/>
                  </a:lnTo>
                  <a:lnTo>
                    <a:pt x="52" y="59"/>
                  </a:lnTo>
                  <a:lnTo>
                    <a:pt x="57" y="57"/>
                  </a:lnTo>
                  <a:lnTo>
                    <a:pt x="62" y="55"/>
                  </a:lnTo>
                  <a:lnTo>
                    <a:pt x="68" y="53"/>
                  </a:lnTo>
                  <a:lnTo>
                    <a:pt x="75" y="51"/>
                  </a:lnTo>
                  <a:lnTo>
                    <a:pt x="82" y="48"/>
                  </a:lnTo>
                  <a:lnTo>
                    <a:pt x="89" y="46"/>
                  </a:lnTo>
                  <a:lnTo>
                    <a:pt x="98" y="42"/>
                  </a:lnTo>
                  <a:lnTo>
                    <a:pt x="108" y="39"/>
                  </a:lnTo>
                  <a:lnTo>
                    <a:pt x="117" y="36"/>
                  </a:lnTo>
                  <a:lnTo>
                    <a:pt x="128" y="31"/>
                  </a:lnTo>
                  <a:lnTo>
                    <a:pt x="138" y="27"/>
                  </a:lnTo>
                  <a:lnTo>
                    <a:pt x="147" y="23"/>
                  </a:lnTo>
                  <a:lnTo>
                    <a:pt x="157" y="19"/>
                  </a:lnTo>
                  <a:lnTo>
                    <a:pt x="164" y="17"/>
                  </a:lnTo>
                  <a:lnTo>
                    <a:pt x="173" y="14"/>
                  </a:lnTo>
                  <a:lnTo>
                    <a:pt x="179" y="12"/>
                  </a:lnTo>
                  <a:lnTo>
                    <a:pt x="185" y="10"/>
                  </a:lnTo>
                  <a:lnTo>
                    <a:pt x="191" y="7"/>
                  </a:lnTo>
                  <a:lnTo>
                    <a:pt x="198" y="6"/>
                  </a:lnTo>
                  <a:lnTo>
                    <a:pt x="201" y="3"/>
                  </a:lnTo>
                  <a:lnTo>
                    <a:pt x="206" y="2"/>
                  </a:lnTo>
                  <a:lnTo>
                    <a:pt x="209" y="2"/>
                  </a:lnTo>
                  <a:lnTo>
                    <a:pt x="212" y="1"/>
                  </a:lnTo>
                  <a:lnTo>
                    <a:pt x="215" y="0"/>
                  </a:lnTo>
                  <a:lnTo>
                    <a:pt x="216" y="0"/>
                  </a:lnTo>
                  <a:lnTo>
                    <a:pt x="217" y="0"/>
                  </a:lnTo>
                  <a:lnTo>
                    <a:pt x="220" y="0"/>
                  </a:lnTo>
                  <a:lnTo>
                    <a:pt x="221" y="1"/>
                  </a:lnTo>
                  <a:lnTo>
                    <a:pt x="222" y="3"/>
                  </a:lnTo>
                  <a:lnTo>
                    <a:pt x="222" y="5"/>
                  </a:lnTo>
                  <a:lnTo>
                    <a:pt x="222" y="6"/>
                  </a:lnTo>
                  <a:lnTo>
                    <a:pt x="221" y="7"/>
                  </a:lnTo>
                  <a:lnTo>
                    <a:pt x="220" y="8"/>
                  </a:lnTo>
                  <a:lnTo>
                    <a:pt x="217" y="11"/>
                  </a:lnTo>
                  <a:lnTo>
                    <a:pt x="214" y="12"/>
                  </a:lnTo>
                  <a:lnTo>
                    <a:pt x="210" y="14"/>
                  </a:lnTo>
                  <a:lnTo>
                    <a:pt x="206" y="18"/>
                  </a:lnTo>
                  <a:lnTo>
                    <a:pt x="201" y="21"/>
                  </a:lnTo>
                  <a:lnTo>
                    <a:pt x="195" y="24"/>
                  </a:lnTo>
                  <a:lnTo>
                    <a:pt x="189" y="28"/>
                  </a:lnTo>
                  <a:lnTo>
                    <a:pt x="181" y="32"/>
                  </a:lnTo>
                  <a:lnTo>
                    <a:pt x="174" y="37"/>
                  </a:lnTo>
                  <a:lnTo>
                    <a:pt x="165" y="42"/>
                  </a:lnTo>
                  <a:lnTo>
                    <a:pt x="157" y="47"/>
                  </a:lnTo>
                  <a:lnTo>
                    <a:pt x="148" y="52"/>
                  </a:lnTo>
                  <a:lnTo>
                    <a:pt x="137" y="58"/>
                  </a:lnTo>
                  <a:lnTo>
                    <a:pt x="137" y="58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102"/>
            <p:cNvSpPr/>
            <p:nvPr/>
          </p:nvSpPr>
          <p:spPr bwMode="auto">
            <a:xfrm>
              <a:off x="2913063" y="3249613"/>
              <a:ext cx="71438" cy="315913"/>
            </a:xfrm>
            <a:custGeom>
              <a:avLst/>
              <a:gdLst>
                <a:gd name="T0" fmla="*/ 0 w 45"/>
                <a:gd name="T1" fmla="*/ 0 h 199"/>
                <a:gd name="T2" fmla="*/ 7 w 45"/>
                <a:gd name="T3" fmla="*/ 2 h 199"/>
                <a:gd name="T4" fmla="*/ 15 w 45"/>
                <a:gd name="T5" fmla="*/ 5 h 199"/>
                <a:gd name="T6" fmla="*/ 21 w 45"/>
                <a:gd name="T7" fmla="*/ 7 h 199"/>
                <a:gd name="T8" fmla="*/ 26 w 45"/>
                <a:gd name="T9" fmla="*/ 10 h 199"/>
                <a:gd name="T10" fmla="*/ 31 w 45"/>
                <a:gd name="T11" fmla="*/ 12 h 199"/>
                <a:gd name="T12" fmla="*/ 36 w 45"/>
                <a:gd name="T13" fmla="*/ 15 h 199"/>
                <a:gd name="T14" fmla="*/ 39 w 45"/>
                <a:gd name="T15" fmla="*/ 17 h 199"/>
                <a:gd name="T16" fmla="*/ 41 w 45"/>
                <a:gd name="T17" fmla="*/ 20 h 199"/>
                <a:gd name="T18" fmla="*/ 42 w 45"/>
                <a:gd name="T19" fmla="*/ 22 h 199"/>
                <a:gd name="T20" fmla="*/ 42 w 45"/>
                <a:gd name="T21" fmla="*/ 26 h 199"/>
                <a:gd name="T22" fmla="*/ 44 w 45"/>
                <a:gd name="T23" fmla="*/ 30 h 199"/>
                <a:gd name="T24" fmla="*/ 44 w 45"/>
                <a:gd name="T25" fmla="*/ 35 h 199"/>
                <a:gd name="T26" fmla="*/ 45 w 45"/>
                <a:gd name="T27" fmla="*/ 40 h 199"/>
                <a:gd name="T28" fmla="*/ 45 w 45"/>
                <a:gd name="T29" fmla="*/ 46 h 199"/>
                <a:gd name="T30" fmla="*/ 44 w 45"/>
                <a:gd name="T31" fmla="*/ 52 h 199"/>
                <a:gd name="T32" fmla="*/ 44 w 45"/>
                <a:gd name="T33" fmla="*/ 58 h 199"/>
                <a:gd name="T34" fmla="*/ 44 w 45"/>
                <a:gd name="T35" fmla="*/ 63 h 199"/>
                <a:gd name="T36" fmla="*/ 42 w 45"/>
                <a:gd name="T37" fmla="*/ 68 h 199"/>
                <a:gd name="T38" fmla="*/ 42 w 45"/>
                <a:gd name="T39" fmla="*/ 73 h 199"/>
                <a:gd name="T40" fmla="*/ 42 w 45"/>
                <a:gd name="T41" fmla="*/ 79 h 199"/>
                <a:gd name="T42" fmla="*/ 42 w 45"/>
                <a:gd name="T43" fmla="*/ 86 h 199"/>
                <a:gd name="T44" fmla="*/ 41 w 45"/>
                <a:gd name="T45" fmla="*/ 93 h 199"/>
                <a:gd name="T46" fmla="*/ 41 w 45"/>
                <a:gd name="T47" fmla="*/ 101 h 199"/>
                <a:gd name="T48" fmla="*/ 41 w 45"/>
                <a:gd name="T49" fmla="*/ 108 h 199"/>
                <a:gd name="T50" fmla="*/ 41 w 45"/>
                <a:gd name="T51" fmla="*/ 117 h 199"/>
                <a:gd name="T52" fmla="*/ 41 w 45"/>
                <a:gd name="T53" fmla="*/ 127 h 199"/>
                <a:gd name="T54" fmla="*/ 41 w 45"/>
                <a:gd name="T55" fmla="*/ 137 h 199"/>
                <a:gd name="T56" fmla="*/ 41 w 45"/>
                <a:gd name="T57" fmla="*/ 146 h 199"/>
                <a:gd name="T58" fmla="*/ 41 w 45"/>
                <a:gd name="T59" fmla="*/ 158 h 199"/>
                <a:gd name="T60" fmla="*/ 41 w 45"/>
                <a:gd name="T61" fmla="*/ 169 h 199"/>
                <a:gd name="T62" fmla="*/ 41 w 45"/>
                <a:gd name="T63" fmla="*/ 181 h 199"/>
                <a:gd name="T64" fmla="*/ 41 w 45"/>
                <a:gd name="T65" fmla="*/ 195 h 199"/>
                <a:gd name="T66" fmla="*/ 19 w 45"/>
                <a:gd name="T67" fmla="*/ 199 h 199"/>
                <a:gd name="T68" fmla="*/ 19 w 45"/>
                <a:gd name="T69" fmla="*/ 186 h 199"/>
                <a:gd name="T70" fmla="*/ 19 w 45"/>
                <a:gd name="T71" fmla="*/ 175 h 199"/>
                <a:gd name="T72" fmla="*/ 19 w 45"/>
                <a:gd name="T73" fmla="*/ 164 h 199"/>
                <a:gd name="T74" fmla="*/ 19 w 45"/>
                <a:gd name="T75" fmla="*/ 153 h 199"/>
                <a:gd name="T76" fmla="*/ 19 w 45"/>
                <a:gd name="T77" fmla="*/ 141 h 199"/>
                <a:gd name="T78" fmla="*/ 19 w 45"/>
                <a:gd name="T79" fmla="*/ 132 h 199"/>
                <a:gd name="T80" fmla="*/ 17 w 45"/>
                <a:gd name="T81" fmla="*/ 123 h 199"/>
                <a:gd name="T82" fmla="*/ 17 w 45"/>
                <a:gd name="T83" fmla="*/ 113 h 199"/>
                <a:gd name="T84" fmla="*/ 17 w 45"/>
                <a:gd name="T85" fmla="*/ 105 h 199"/>
                <a:gd name="T86" fmla="*/ 16 w 45"/>
                <a:gd name="T87" fmla="*/ 97 h 199"/>
                <a:gd name="T88" fmla="*/ 16 w 45"/>
                <a:gd name="T89" fmla="*/ 89 h 199"/>
                <a:gd name="T90" fmla="*/ 16 w 45"/>
                <a:gd name="T91" fmla="*/ 82 h 199"/>
                <a:gd name="T92" fmla="*/ 15 w 45"/>
                <a:gd name="T93" fmla="*/ 76 h 199"/>
                <a:gd name="T94" fmla="*/ 15 w 45"/>
                <a:gd name="T95" fmla="*/ 69 h 199"/>
                <a:gd name="T96" fmla="*/ 15 w 45"/>
                <a:gd name="T97" fmla="*/ 63 h 199"/>
                <a:gd name="T98" fmla="*/ 14 w 45"/>
                <a:gd name="T99" fmla="*/ 58 h 199"/>
                <a:gd name="T100" fmla="*/ 14 w 45"/>
                <a:gd name="T101" fmla="*/ 48 h 199"/>
                <a:gd name="T102" fmla="*/ 12 w 45"/>
                <a:gd name="T103" fmla="*/ 40 h 199"/>
                <a:gd name="T104" fmla="*/ 10 w 45"/>
                <a:gd name="T105" fmla="*/ 31 h 199"/>
                <a:gd name="T106" fmla="*/ 9 w 45"/>
                <a:gd name="T107" fmla="*/ 23 h 199"/>
                <a:gd name="T108" fmla="*/ 6 w 45"/>
                <a:gd name="T109" fmla="*/ 17 h 199"/>
                <a:gd name="T110" fmla="*/ 5 w 45"/>
                <a:gd name="T111" fmla="*/ 11 h 199"/>
                <a:gd name="T112" fmla="*/ 3 w 45"/>
                <a:gd name="T113" fmla="*/ 5 h 199"/>
                <a:gd name="T114" fmla="*/ 0 w 45"/>
                <a:gd name="T115" fmla="*/ 0 h 199"/>
                <a:gd name="T116" fmla="*/ 0 w 45"/>
                <a:gd name="T117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" h="199">
                  <a:moveTo>
                    <a:pt x="0" y="0"/>
                  </a:moveTo>
                  <a:lnTo>
                    <a:pt x="7" y="2"/>
                  </a:lnTo>
                  <a:lnTo>
                    <a:pt x="15" y="5"/>
                  </a:lnTo>
                  <a:lnTo>
                    <a:pt x="21" y="7"/>
                  </a:lnTo>
                  <a:lnTo>
                    <a:pt x="26" y="10"/>
                  </a:lnTo>
                  <a:lnTo>
                    <a:pt x="31" y="12"/>
                  </a:lnTo>
                  <a:lnTo>
                    <a:pt x="36" y="15"/>
                  </a:lnTo>
                  <a:lnTo>
                    <a:pt x="39" y="17"/>
                  </a:lnTo>
                  <a:lnTo>
                    <a:pt x="41" y="20"/>
                  </a:lnTo>
                  <a:lnTo>
                    <a:pt x="42" y="22"/>
                  </a:lnTo>
                  <a:lnTo>
                    <a:pt x="42" y="26"/>
                  </a:lnTo>
                  <a:lnTo>
                    <a:pt x="44" y="30"/>
                  </a:lnTo>
                  <a:lnTo>
                    <a:pt x="44" y="35"/>
                  </a:lnTo>
                  <a:lnTo>
                    <a:pt x="45" y="40"/>
                  </a:lnTo>
                  <a:lnTo>
                    <a:pt x="45" y="46"/>
                  </a:lnTo>
                  <a:lnTo>
                    <a:pt x="44" y="52"/>
                  </a:lnTo>
                  <a:lnTo>
                    <a:pt x="44" y="58"/>
                  </a:lnTo>
                  <a:lnTo>
                    <a:pt x="44" y="63"/>
                  </a:lnTo>
                  <a:lnTo>
                    <a:pt x="42" y="68"/>
                  </a:lnTo>
                  <a:lnTo>
                    <a:pt x="42" y="73"/>
                  </a:lnTo>
                  <a:lnTo>
                    <a:pt x="42" y="79"/>
                  </a:lnTo>
                  <a:lnTo>
                    <a:pt x="42" y="86"/>
                  </a:lnTo>
                  <a:lnTo>
                    <a:pt x="41" y="93"/>
                  </a:lnTo>
                  <a:lnTo>
                    <a:pt x="41" y="101"/>
                  </a:lnTo>
                  <a:lnTo>
                    <a:pt x="41" y="108"/>
                  </a:lnTo>
                  <a:lnTo>
                    <a:pt x="41" y="117"/>
                  </a:lnTo>
                  <a:lnTo>
                    <a:pt x="41" y="127"/>
                  </a:lnTo>
                  <a:lnTo>
                    <a:pt x="41" y="137"/>
                  </a:lnTo>
                  <a:lnTo>
                    <a:pt x="41" y="146"/>
                  </a:lnTo>
                  <a:lnTo>
                    <a:pt x="41" y="158"/>
                  </a:lnTo>
                  <a:lnTo>
                    <a:pt x="41" y="169"/>
                  </a:lnTo>
                  <a:lnTo>
                    <a:pt x="41" y="181"/>
                  </a:lnTo>
                  <a:lnTo>
                    <a:pt x="41" y="195"/>
                  </a:lnTo>
                  <a:lnTo>
                    <a:pt x="19" y="199"/>
                  </a:lnTo>
                  <a:lnTo>
                    <a:pt x="19" y="186"/>
                  </a:lnTo>
                  <a:lnTo>
                    <a:pt x="19" y="175"/>
                  </a:lnTo>
                  <a:lnTo>
                    <a:pt x="19" y="164"/>
                  </a:lnTo>
                  <a:lnTo>
                    <a:pt x="19" y="153"/>
                  </a:lnTo>
                  <a:lnTo>
                    <a:pt x="19" y="141"/>
                  </a:lnTo>
                  <a:lnTo>
                    <a:pt x="19" y="132"/>
                  </a:lnTo>
                  <a:lnTo>
                    <a:pt x="17" y="123"/>
                  </a:lnTo>
                  <a:lnTo>
                    <a:pt x="17" y="113"/>
                  </a:lnTo>
                  <a:lnTo>
                    <a:pt x="17" y="105"/>
                  </a:lnTo>
                  <a:lnTo>
                    <a:pt x="16" y="97"/>
                  </a:lnTo>
                  <a:lnTo>
                    <a:pt x="16" y="89"/>
                  </a:lnTo>
                  <a:lnTo>
                    <a:pt x="16" y="82"/>
                  </a:lnTo>
                  <a:lnTo>
                    <a:pt x="15" y="76"/>
                  </a:lnTo>
                  <a:lnTo>
                    <a:pt x="15" y="69"/>
                  </a:lnTo>
                  <a:lnTo>
                    <a:pt x="15" y="63"/>
                  </a:lnTo>
                  <a:lnTo>
                    <a:pt x="14" y="58"/>
                  </a:lnTo>
                  <a:lnTo>
                    <a:pt x="14" y="48"/>
                  </a:lnTo>
                  <a:lnTo>
                    <a:pt x="12" y="40"/>
                  </a:lnTo>
                  <a:lnTo>
                    <a:pt x="10" y="31"/>
                  </a:lnTo>
                  <a:lnTo>
                    <a:pt x="9" y="23"/>
                  </a:lnTo>
                  <a:lnTo>
                    <a:pt x="6" y="17"/>
                  </a:lnTo>
                  <a:lnTo>
                    <a:pt x="5" y="11"/>
                  </a:lnTo>
                  <a:lnTo>
                    <a:pt x="3" y="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103"/>
            <p:cNvSpPr/>
            <p:nvPr/>
          </p:nvSpPr>
          <p:spPr bwMode="auto">
            <a:xfrm>
              <a:off x="2967038" y="3338513"/>
              <a:ext cx="106363" cy="55563"/>
            </a:xfrm>
            <a:custGeom>
              <a:avLst/>
              <a:gdLst>
                <a:gd name="T0" fmla="*/ 0 w 67"/>
                <a:gd name="T1" fmla="*/ 35 h 35"/>
                <a:gd name="T2" fmla="*/ 0 w 67"/>
                <a:gd name="T3" fmla="*/ 12 h 35"/>
                <a:gd name="T4" fmla="*/ 6 w 67"/>
                <a:gd name="T5" fmla="*/ 12 h 35"/>
                <a:gd name="T6" fmla="*/ 12 w 67"/>
                <a:gd name="T7" fmla="*/ 11 h 35"/>
                <a:gd name="T8" fmla="*/ 19 w 67"/>
                <a:gd name="T9" fmla="*/ 8 h 35"/>
                <a:gd name="T10" fmla="*/ 27 w 67"/>
                <a:gd name="T11" fmla="*/ 5 h 35"/>
                <a:gd name="T12" fmla="*/ 32 w 67"/>
                <a:gd name="T13" fmla="*/ 4 h 35"/>
                <a:gd name="T14" fmla="*/ 37 w 67"/>
                <a:gd name="T15" fmla="*/ 1 h 35"/>
                <a:gd name="T16" fmla="*/ 42 w 67"/>
                <a:gd name="T17" fmla="*/ 1 h 35"/>
                <a:gd name="T18" fmla="*/ 46 w 67"/>
                <a:gd name="T19" fmla="*/ 0 h 35"/>
                <a:gd name="T20" fmla="*/ 48 w 67"/>
                <a:gd name="T21" fmla="*/ 1 h 35"/>
                <a:gd name="T22" fmla="*/ 52 w 67"/>
                <a:gd name="T23" fmla="*/ 1 h 35"/>
                <a:gd name="T24" fmla="*/ 55 w 67"/>
                <a:gd name="T25" fmla="*/ 4 h 35"/>
                <a:gd name="T26" fmla="*/ 60 w 67"/>
                <a:gd name="T27" fmla="*/ 5 h 35"/>
                <a:gd name="T28" fmla="*/ 63 w 67"/>
                <a:gd name="T29" fmla="*/ 7 h 35"/>
                <a:gd name="T30" fmla="*/ 64 w 67"/>
                <a:gd name="T31" fmla="*/ 8 h 35"/>
                <a:gd name="T32" fmla="*/ 65 w 67"/>
                <a:gd name="T33" fmla="*/ 11 h 35"/>
                <a:gd name="T34" fmla="*/ 67 w 67"/>
                <a:gd name="T35" fmla="*/ 12 h 35"/>
                <a:gd name="T36" fmla="*/ 67 w 67"/>
                <a:gd name="T37" fmla="*/ 13 h 35"/>
                <a:gd name="T38" fmla="*/ 67 w 67"/>
                <a:gd name="T39" fmla="*/ 16 h 35"/>
                <a:gd name="T40" fmla="*/ 67 w 67"/>
                <a:gd name="T41" fmla="*/ 17 h 35"/>
                <a:gd name="T42" fmla="*/ 65 w 67"/>
                <a:gd name="T43" fmla="*/ 20 h 35"/>
                <a:gd name="T44" fmla="*/ 64 w 67"/>
                <a:gd name="T45" fmla="*/ 21 h 35"/>
                <a:gd name="T46" fmla="*/ 63 w 67"/>
                <a:gd name="T47" fmla="*/ 21 h 35"/>
                <a:gd name="T48" fmla="*/ 60 w 67"/>
                <a:gd name="T49" fmla="*/ 22 h 35"/>
                <a:gd name="T50" fmla="*/ 59 w 67"/>
                <a:gd name="T51" fmla="*/ 23 h 35"/>
                <a:gd name="T52" fmla="*/ 55 w 67"/>
                <a:gd name="T53" fmla="*/ 25 h 35"/>
                <a:gd name="T54" fmla="*/ 53 w 67"/>
                <a:gd name="T55" fmla="*/ 25 h 35"/>
                <a:gd name="T56" fmla="*/ 49 w 67"/>
                <a:gd name="T57" fmla="*/ 26 h 35"/>
                <a:gd name="T58" fmla="*/ 46 w 67"/>
                <a:gd name="T59" fmla="*/ 27 h 35"/>
                <a:gd name="T60" fmla="*/ 41 w 67"/>
                <a:gd name="T61" fmla="*/ 27 h 35"/>
                <a:gd name="T62" fmla="*/ 37 w 67"/>
                <a:gd name="T63" fmla="*/ 28 h 35"/>
                <a:gd name="T64" fmla="*/ 32 w 67"/>
                <a:gd name="T65" fmla="*/ 30 h 35"/>
                <a:gd name="T66" fmla="*/ 26 w 67"/>
                <a:gd name="T67" fmla="*/ 31 h 35"/>
                <a:gd name="T68" fmla="*/ 19 w 67"/>
                <a:gd name="T69" fmla="*/ 31 h 35"/>
                <a:gd name="T70" fmla="*/ 13 w 67"/>
                <a:gd name="T71" fmla="*/ 32 h 35"/>
                <a:gd name="T72" fmla="*/ 7 w 67"/>
                <a:gd name="T73" fmla="*/ 33 h 35"/>
                <a:gd name="T74" fmla="*/ 0 w 67"/>
                <a:gd name="T75" fmla="*/ 35 h 35"/>
                <a:gd name="T76" fmla="*/ 0 w 67"/>
                <a:gd name="T7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7" h="35">
                  <a:moveTo>
                    <a:pt x="0" y="35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11"/>
                  </a:lnTo>
                  <a:lnTo>
                    <a:pt x="19" y="8"/>
                  </a:lnTo>
                  <a:lnTo>
                    <a:pt x="27" y="5"/>
                  </a:lnTo>
                  <a:lnTo>
                    <a:pt x="32" y="4"/>
                  </a:lnTo>
                  <a:lnTo>
                    <a:pt x="37" y="1"/>
                  </a:lnTo>
                  <a:lnTo>
                    <a:pt x="42" y="1"/>
                  </a:lnTo>
                  <a:lnTo>
                    <a:pt x="46" y="0"/>
                  </a:lnTo>
                  <a:lnTo>
                    <a:pt x="48" y="1"/>
                  </a:lnTo>
                  <a:lnTo>
                    <a:pt x="52" y="1"/>
                  </a:lnTo>
                  <a:lnTo>
                    <a:pt x="55" y="4"/>
                  </a:lnTo>
                  <a:lnTo>
                    <a:pt x="60" y="5"/>
                  </a:lnTo>
                  <a:lnTo>
                    <a:pt x="63" y="7"/>
                  </a:lnTo>
                  <a:lnTo>
                    <a:pt x="64" y="8"/>
                  </a:lnTo>
                  <a:lnTo>
                    <a:pt x="65" y="11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6"/>
                  </a:lnTo>
                  <a:lnTo>
                    <a:pt x="67" y="17"/>
                  </a:lnTo>
                  <a:lnTo>
                    <a:pt x="65" y="20"/>
                  </a:lnTo>
                  <a:lnTo>
                    <a:pt x="64" y="21"/>
                  </a:lnTo>
                  <a:lnTo>
                    <a:pt x="63" y="21"/>
                  </a:lnTo>
                  <a:lnTo>
                    <a:pt x="60" y="22"/>
                  </a:lnTo>
                  <a:lnTo>
                    <a:pt x="59" y="23"/>
                  </a:lnTo>
                  <a:lnTo>
                    <a:pt x="55" y="25"/>
                  </a:lnTo>
                  <a:lnTo>
                    <a:pt x="53" y="25"/>
                  </a:lnTo>
                  <a:lnTo>
                    <a:pt x="49" y="26"/>
                  </a:lnTo>
                  <a:lnTo>
                    <a:pt x="46" y="27"/>
                  </a:lnTo>
                  <a:lnTo>
                    <a:pt x="41" y="27"/>
                  </a:lnTo>
                  <a:lnTo>
                    <a:pt x="37" y="28"/>
                  </a:lnTo>
                  <a:lnTo>
                    <a:pt x="32" y="30"/>
                  </a:lnTo>
                  <a:lnTo>
                    <a:pt x="26" y="31"/>
                  </a:lnTo>
                  <a:lnTo>
                    <a:pt x="19" y="31"/>
                  </a:lnTo>
                  <a:lnTo>
                    <a:pt x="13" y="32"/>
                  </a:lnTo>
                  <a:lnTo>
                    <a:pt x="7" y="33"/>
                  </a:lnTo>
                  <a:lnTo>
                    <a:pt x="0" y="35"/>
                  </a:lnTo>
                  <a:lnTo>
                    <a:pt x="0" y="35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104"/>
            <p:cNvSpPr/>
            <p:nvPr/>
          </p:nvSpPr>
          <p:spPr bwMode="auto">
            <a:xfrm>
              <a:off x="3067051" y="3302000"/>
              <a:ext cx="87313" cy="185738"/>
            </a:xfrm>
            <a:custGeom>
              <a:avLst/>
              <a:gdLst>
                <a:gd name="T0" fmla="*/ 20 w 55"/>
                <a:gd name="T1" fmla="*/ 117 h 117"/>
                <a:gd name="T2" fmla="*/ 17 w 55"/>
                <a:gd name="T3" fmla="*/ 116 h 117"/>
                <a:gd name="T4" fmla="*/ 15 w 55"/>
                <a:gd name="T5" fmla="*/ 112 h 117"/>
                <a:gd name="T6" fmla="*/ 11 w 55"/>
                <a:gd name="T7" fmla="*/ 108 h 117"/>
                <a:gd name="T8" fmla="*/ 7 w 55"/>
                <a:gd name="T9" fmla="*/ 104 h 117"/>
                <a:gd name="T10" fmla="*/ 4 w 55"/>
                <a:gd name="T11" fmla="*/ 99 h 117"/>
                <a:gd name="T12" fmla="*/ 2 w 55"/>
                <a:gd name="T13" fmla="*/ 94 h 117"/>
                <a:gd name="T14" fmla="*/ 0 w 55"/>
                <a:gd name="T15" fmla="*/ 91 h 117"/>
                <a:gd name="T16" fmla="*/ 0 w 55"/>
                <a:gd name="T17" fmla="*/ 89 h 117"/>
                <a:gd name="T18" fmla="*/ 0 w 55"/>
                <a:gd name="T19" fmla="*/ 87 h 117"/>
                <a:gd name="T20" fmla="*/ 1 w 55"/>
                <a:gd name="T21" fmla="*/ 86 h 117"/>
                <a:gd name="T22" fmla="*/ 2 w 55"/>
                <a:gd name="T23" fmla="*/ 84 h 117"/>
                <a:gd name="T24" fmla="*/ 4 w 55"/>
                <a:gd name="T25" fmla="*/ 81 h 117"/>
                <a:gd name="T26" fmla="*/ 5 w 55"/>
                <a:gd name="T27" fmla="*/ 79 h 117"/>
                <a:gd name="T28" fmla="*/ 7 w 55"/>
                <a:gd name="T29" fmla="*/ 75 h 117"/>
                <a:gd name="T30" fmla="*/ 10 w 55"/>
                <a:gd name="T31" fmla="*/ 71 h 117"/>
                <a:gd name="T32" fmla="*/ 12 w 55"/>
                <a:gd name="T33" fmla="*/ 66 h 117"/>
                <a:gd name="T34" fmla="*/ 17 w 55"/>
                <a:gd name="T35" fmla="*/ 58 h 117"/>
                <a:gd name="T36" fmla="*/ 24 w 55"/>
                <a:gd name="T37" fmla="*/ 46 h 117"/>
                <a:gd name="T38" fmla="*/ 27 w 55"/>
                <a:gd name="T39" fmla="*/ 35 h 117"/>
                <a:gd name="T40" fmla="*/ 32 w 55"/>
                <a:gd name="T41" fmla="*/ 23 h 117"/>
                <a:gd name="T42" fmla="*/ 32 w 55"/>
                <a:gd name="T43" fmla="*/ 17 h 117"/>
                <a:gd name="T44" fmla="*/ 33 w 55"/>
                <a:gd name="T45" fmla="*/ 12 h 117"/>
                <a:gd name="T46" fmla="*/ 36 w 55"/>
                <a:gd name="T47" fmla="*/ 8 h 117"/>
                <a:gd name="T48" fmla="*/ 37 w 55"/>
                <a:gd name="T49" fmla="*/ 5 h 117"/>
                <a:gd name="T50" fmla="*/ 38 w 55"/>
                <a:gd name="T51" fmla="*/ 3 h 117"/>
                <a:gd name="T52" fmla="*/ 41 w 55"/>
                <a:gd name="T53" fmla="*/ 2 h 117"/>
                <a:gd name="T54" fmla="*/ 42 w 55"/>
                <a:gd name="T55" fmla="*/ 0 h 117"/>
                <a:gd name="T56" fmla="*/ 43 w 55"/>
                <a:gd name="T57" fmla="*/ 2 h 117"/>
                <a:gd name="T58" fmla="*/ 45 w 55"/>
                <a:gd name="T59" fmla="*/ 3 h 117"/>
                <a:gd name="T60" fmla="*/ 46 w 55"/>
                <a:gd name="T61" fmla="*/ 4 h 117"/>
                <a:gd name="T62" fmla="*/ 47 w 55"/>
                <a:gd name="T63" fmla="*/ 7 h 117"/>
                <a:gd name="T64" fmla="*/ 48 w 55"/>
                <a:gd name="T65" fmla="*/ 9 h 117"/>
                <a:gd name="T66" fmla="*/ 50 w 55"/>
                <a:gd name="T67" fmla="*/ 13 h 117"/>
                <a:gd name="T68" fmla="*/ 52 w 55"/>
                <a:gd name="T69" fmla="*/ 17 h 117"/>
                <a:gd name="T70" fmla="*/ 52 w 55"/>
                <a:gd name="T71" fmla="*/ 22 h 117"/>
                <a:gd name="T72" fmla="*/ 53 w 55"/>
                <a:gd name="T73" fmla="*/ 25 h 117"/>
                <a:gd name="T74" fmla="*/ 55 w 55"/>
                <a:gd name="T75" fmla="*/ 30 h 117"/>
                <a:gd name="T76" fmla="*/ 55 w 55"/>
                <a:gd name="T77" fmla="*/ 35 h 117"/>
                <a:gd name="T78" fmla="*/ 55 w 55"/>
                <a:gd name="T79" fmla="*/ 40 h 117"/>
                <a:gd name="T80" fmla="*/ 55 w 55"/>
                <a:gd name="T81" fmla="*/ 45 h 117"/>
                <a:gd name="T82" fmla="*/ 53 w 55"/>
                <a:gd name="T83" fmla="*/ 56 h 117"/>
                <a:gd name="T84" fmla="*/ 51 w 55"/>
                <a:gd name="T85" fmla="*/ 66 h 117"/>
                <a:gd name="T86" fmla="*/ 47 w 55"/>
                <a:gd name="T87" fmla="*/ 77 h 117"/>
                <a:gd name="T88" fmla="*/ 43 w 55"/>
                <a:gd name="T89" fmla="*/ 86 h 117"/>
                <a:gd name="T90" fmla="*/ 40 w 55"/>
                <a:gd name="T91" fmla="*/ 95 h 117"/>
                <a:gd name="T92" fmla="*/ 35 w 55"/>
                <a:gd name="T93" fmla="*/ 104 h 117"/>
                <a:gd name="T94" fmla="*/ 32 w 55"/>
                <a:gd name="T95" fmla="*/ 106 h 117"/>
                <a:gd name="T96" fmla="*/ 30 w 55"/>
                <a:gd name="T97" fmla="*/ 110 h 117"/>
                <a:gd name="T98" fmla="*/ 27 w 55"/>
                <a:gd name="T99" fmla="*/ 112 h 117"/>
                <a:gd name="T100" fmla="*/ 25 w 55"/>
                <a:gd name="T101" fmla="*/ 115 h 117"/>
                <a:gd name="T102" fmla="*/ 24 w 55"/>
                <a:gd name="T103" fmla="*/ 116 h 117"/>
                <a:gd name="T104" fmla="*/ 22 w 55"/>
                <a:gd name="T105" fmla="*/ 117 h 117"/>
                <a:gd name="T106" fmla="*/ 21 w 55"/>
                <a:gd name="T107" fmla="*/ 117 h 117"/>
                <a:gd name="T108" fmla="*/ 20 w 55"/>
                <a:gd name="T109" fmla="*/ 117 h 117"/>
                <a:gd name="T110" fmla="*/ 20 w 55"/>
                <a:gd name="T11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5" h="117">
                  <a:moveTo>
                    <a:pt x="20" y="117"/>
                  </a:moveTo>
                  <a:lnTo>
                    <a:pt x="17" y="116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4"/>
                  </a:lnTo>
                  <a:lnTo>
                    <a:pt x="4" y="99"/>
                  </a:lnTo>
                  <a:lnTo>
                    <a:pt x="2" y="94"/>
                  </a:lnTo>
                  <a:lnTo>
                    <a:pt x="0" y="91"/>
                  </a:lnTo>
                  <a:lnTo>
                    <a:pt x="0" y="89"/>
                  </a:lnTo>
                  <a:lnTo>
                    <a:pt x="0" y="87"/>
                  </a:lnTo>
                  <a:lnTo>
                    <a:pt x="1" y="86"/>
                  </a:lnTo>
                  <a:lnTo>
                    <a:pt x="2" y="84"/>
                  </a:lnTo>
                  <a:lnTo>
                    <a:pt x="4" y="81"/>
                  </a:lnTo>
                  <a:lnTo>
                    <a:pt x="5" y="79"/>
                  </a:lnTo>
                  <a:lnTo>
                    <a:pt x="7" y="75"/>
                  </a:lnTo>
                  <a:lnTo>
                    <a:pt x="10" y="71"/>
                  </a:lnTo>
                  <a:lnTo>
                    <a:pt x="12" y="66"/>
                  </a:lnTo>
                  <a:lnTo>
                    <a:pt x="17" y="58"/>
                  </a:lnTo>
                  <a:lnTo>
                    <a:pt x="24" y="46"/>
                  </a:lnTo>
                  <a:lnTo>
                    <a:pt x="27" y="35"/>
                  </a:lnTo>
                  <a:lnTo>
                    <a:pt x="32" y="23"/>
                  </a:lnTo>
                  <a:lnTo>
                    <a:pt x="32" y="17"/>
                  </a:lnTo>
                  <a:lnTo>
                    <a:pt x="33" y="12"/>
                  </a:lnTo>
                  <a:lnTo>
                    <a:pt x="36" y="8"/>
                  </a:lnTo>
                  <a:lnTo>
                    <a:pt x="37" y="5"/>
                  </a:lnTo>
                  <a:lnTo>
                    <a:pt x="38" y="3"/>
                  </a:lnTo>
                  <a:lnTo>
                    <a:pt x="41" y="2"/>
                  </a:lnTo>
                  <a:lnTo>
                    <a:pt x="42" y="0"/>
                  </a:lnTo>
                  <a:lnTo>
                    <a:pt x="43" y="2"/>
                  </a:lnTo>
                  <a:lnTo>
                    <a:pt x="45" y="3"/>
                  </a:lnTo>
                  <a:lnTo>
                    <a:pt x="46" y="4"/>
                  </a:lnTo>
                  <a:lnTo>
                    <a:pt x="47" y="7"/>
                  </a:lnTo>
                  <a:lnTo>
                    <a:pt x="48" y="9"/>
                  </a:lnTo>
                  <a:lnTo>
                    <a:pt x="50" y="13"/>
                  </a:lnTo>
                  <a:lnTo>
                    <a:pt x="52" y="17"/>
                  </a:lnTo>
                  <a:lnTo>
                    <a:pt x="52" y="22"/>
                  </a:lnTo>
                  <a:lnTo>
                    <a:pt x="53" y="25"/>
                  </a:lnTo>
                  <a:lnTo>
                    <a:pt x="55" y="30"/>
                  </a:lnTo>
                  <a:lnTo>
                    <a:pt x="55" y="35"/>
                  </a:lnTo>
                  <a:lnTo>
                    <a:pt x="55" y="40"/>
                  </a:lnTo>
                  <a:lnTo>
                    <a:pt x="55" y="45"/>
                  </a:lnTo>
                  <a:lnTo>
                    <a:pt x="53" y="56"/>
                  </a:lnTo>
                  <a:lnTo>
                    <a:pt x="51" y="66"/>
                  </a:lnTo>
                  <a:lnTo>
                    <a:pt x="47" y="77"/>
                  </a:lnTo>
                  <a:lnTo>
                    <a:pt x="43" y="86"/>
                  </a:lnTo>
                  <a:lnTo>
                    <a:pt x="40" y="95"/>
                  </a:lnTo>
                  <a:lnTo>
                    <a:pt x="35" y="104"/>
                  </a:lnTo>
                  <a:lnTo>
                    <a:pt x="32" y="106"/>
                  </a:lnTo>
                  <a:lnTo>
                    <a:pt x="30" y="110"/>
                  </a:lnTo>
                  <a:lnTo>
                    <a:pt x="27" y="112"/>
                  </a:lnTo>
                  <a:lnTo>
                    <a:pt x="25" y="115"/>
                  </a:lnTo>
                  <a:lnTo>
                    <a:pt x="24" y="116"/>
                  </a:lnTo>
                  <a:lnTo>
                    <a:pt x="22" y="117"/>
                  </a:lnTo>
                  <a:lnTo>
                    <a:pt x="21" y="117"/>
                  </a:lnTo>
                  <a:lnTo>
                    <a:pt x="20" y="117"/>
                  </a:lnTo>
                  <a:lnTo>
                    <a:pt x="20" y="117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105"/>
            <p:cNvSpPr/>
            <p:nvPr/>
          </p:nvSpPr>
          <p:spPr bwMode="auto">
            <a:xfrm>
              <a:off x="3214688" y="3176588"/>
              <a:ext cx="73025" cy="96838"/>
            </a:xfrm>
            <a:custGeom>
              <a:avLst/>
              <a:gdLst>
                <a:gd name="T0" fmla="*/ 0 w 46"/>
                <a:gd name="T1" fmla="*/ 10 h 61"/>
                <a:gd name="T2" fmla="*/ 0 w 46"/>
                <a:gd name="T3" fmla="*/ 7 h 61"/>
                <a:gd name="T4" fmla="*/ 0 w 46"/>
                <a:gd name="T5" fmla="*/ 5 h 61"/>
                <a:gd name="T6" fmla="*/ 0 w 46"/>
                <a:gd name="T7" fmla="*/ 4 h 61"/>
                <a:gd name="T8" fmla="*/ 1 w 46"/>
                <a:gd name="T9" fmla="*/ 2 h 61"/>
                <a:gd name="T10" fmla="*/ 3 w 46"/>
                <a:gd name="T11" fmla="*/ 1 h 61"/>
                <a:gd name="T12" fmla="*/ 4 w 46"/>
                <a:gd name="T13" fmla="*/ 1 h 61"/>
                <a:gd name="T14" fmla="*/ 8 w 46"/>
                <a:gd name="T15" fmla="*/ 0 h 61"/>
                <a:gd name="T16" fmla="*/ 8 w 46"/>
                <a:gd name="T17" fmla="*/ 0 h 61"/>
                <a:gd name="T18" fmla="*/ 10 w 46"/>
                <a:gd name="T19" fmla="*/ 1 h 61"/>
                <a:gd name="T20" fmla="*/ 11 w 46"/>
                <a:gd name="T21" fmla="*/ 2 h 61"/>
                <a:gd name="T22" fmla="*/ 14 w 46"/>
                <a:gd name="T23" fmla="*/ 4 h 61"/>
                <a:gd name="T24" fmla="*/ 17 w 46"/>
                <a:gd name="T25" fmla="*/ 5 h 61"/>
                <a:gd name="T26" fmla="*/ 21 w 46"/>
                <a:gd name="T27" fmla="*/ 7 h 61"/>
                <a:gd name="T28" fmla="*/ 25 w 46"/>
                <a:gd name="T29" fmla="*/ 10 h 61"/>
                <a:gd name="T30" fmla="*/ 29 w 46"/>
                <a:gd name="T31" fmla="*/ 12 h 61"/>
                <a:gd name="T32" fmla="*/ 34 w 46"/>
                <a:gd name="T33" fmla="*/ 16 h 61"/>
                <a:gd name="T34" fmla="*/ 36 w 46"/>
                <a:gd name="T35" fmla="*/ 20 h 61"/>
                <a:gd name="T36" fmla="*/ 40 w 46"/>
                <a:gd name="T37" fmla="*/ 24 h 61"/>
                <a:gd name="T38" fmla="*/ 42 w 46"/>
                <a:gd name="T39" fmla="*/ 26 h 61"/>
                <a:gd name="T40" fmla="*/ 44 w 46"/>
                <a:gd name="T41" fmla="*/ 30 h 61"/>
                <a:gd name="T42" fmla="*/ 45 w 46"/>
                <a:gd name="T43" fmla="*/ 33 h 61"/>
                <a:gd name="T44" fmla="*/ 46 w 46"/>
                <a:gd name="T45" fmla="*/ 36 h 61"/>
                <a:gd name="T46" fmla="*/ 46 w 46"/>
                <a:gd name="T47" fmla="*/ 38 h 61"/>
                <a:gd name="T48" fmla="*/ 46 w 46"/>
                <a:gd name="T49" fmla="*/ 45 h 61"/>
                <a:gd name="T50" fmla="*/ 44 w 46"/>
                <a:gd name="T51" fmla="*/ 50 h 61"/>
                <a:gd name="T52" fmla="*/ 42 w 46"/>
                <a:gd name="T53" fmla="*/ 55 h 61"/>
                <a:gd name="T54" fmla="*/ 39 w 46"/>
                <a:gd name="T55" fmla="*/ 58 h 61"/>
                <a:gd name="T56" fmla="*/ 37 w 46"/>
                <a:gd name="T57" fmla="*/ 60 h 61"/>
                <a:gd name="T58" fmla="*/ 35 w 46"/>
                <a:gd name="T59" fmla="*/ 61 h 61"/>
                <a:gd name="T60" fmla="*/ 32 w 46"/>
                <a:gd name="T61" fmla="*/ 60 h 61"/>
                <a:gd name="T62" fmla="*/ 30 w 46"/>
                <a:gd name="T63" fmla="*/ 58 h 61"/>
                <a:gd name="T64" fmla="*/ 26 w 46"/>
                <a:gd name="T65" fmla="*/ 56 h 61"/>
                <a:gd name="T66" fmla="*/ 24 w 46"/>
                <a:gd name="T67" fmla="*/ 52 h 61"/>
                <a:gd name="T68" fmla="*/ 20 w 46"/>
                <a:gd name="T69" fmla="*/ 47 h 61"/>
                <a:gd name="T70" fmla="*/ 16 w 46"/>
                <a:gd name="T71" fmla="*/ 41 h 61"/>
                <a:gd name="T72" fmla="*/ 13 w 46"/>
                <a:gd name="T73" fmla="*/ 36 h 61"/>
                <a:gd name="T74" fmla="*/ 9 w 46"/>
                <a:gd name="T75" fmla="*/ 31 h 61"/>
                <a:gd name="T76" fmla="*/ 6 w 46"/>
                <a:gd name="T77" fmla="*/ 27 h 61"/>
                <a:gd name="T78" fmla="*/ 4 w 46"/>
                <a:gd name="T79" fmla="*/ 22 h 61"/>
                <a:gd name="T80" fmla="*/ 1 w 46"/>
                <a:gd name="T81" fmla="*/ 20 h 61"/>
                <a:gd name="T82" fmla="*/ 0 w 46"/>
                <a:gd name="T83" fmla="*/ 16 h 61"/>
                <a:gd name="T84" fmla="*/ 0 w 46"/>
                <a:gd name="T85" fmla="*/ 12 h 61"/>
                <a:gd name="T86" fmla="*/ 0 w 46"/>
                <a:gd name="T87" fmla="*/ 10 h 61"/>
                <a:gd name="T88" fmla="*/ 0 w 46"/>
                <a:gd name="T89" fmla="*/ 1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6" h="61">
                  <a:moveTo>
                    <a:pt x="0" y="10"/>
                  </a:moveTo>
                  <a:lnTo>
                    <a:pt x="0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14" y="4"/>
                  </a:lnTo>
                  <a:lnTo>
                    <a:pt x="17" y="5"/>
                  </a:lnTo>
                  <a:lnTo>
                    <a:pt x="21" y="7"/>
                  </a:lnTo>
                  <a:lnTo>
                    <a:pt x="25" y="10"/>
                  </a:lnTo>
                  <a:lnTo>
                    <a:pt x="29" y="12"/>
                  </a:lnTo>
                  <a:lnTo>
                    <a:pt x="34" y="16"/>
                  </a:lnTo>
                  <a:lnTo>
                    <a:pt x="36" y="20"/>
                  </a:lnTo>
                  <a:lnTo>
                    <a:pt x="40" y="24"/>
                  </a:lnTo>
                  <a:lnTo>
                    <a:pt x="42" y="26"/>
                  </a:lnTo>
                  <a:lnTo>
                    <a:pt x="44" y="30"/>
                  </a:lnTo>
                  <a:lnTo>
                    <a:pt x="45" y="33"/>
                  </a:lnTo>
                  <a:lnTo>
                    <a:pt x="46" y="36"/>
                  </a:lnTo>
                  <a:lnTo>
                    <a:pt x="46" y="38"/>
                  </a:lnTo>
                  <a:lnTo>
                    <a:pt x="46" y="45"/>
                  </a:lnTo>
                  <a:lnTo>
                    <a:pt x="44" y="50"/>
                  </a:lnTo>
                  <a:lnTo>
                    <a:pt x="42" y="55"/>
                  </a:lnTo>
                  <a:lnTo>
                    <a:pt x="39" y="58"/>
                  </a:lnTo>
                  <a:lnTo>
                    <a:pt x="37" y="60"/>
                  </a:lnTo>
                  <a:lnTo>
                    <a:pt x="35" y="61"/>
                  </a:lnTo>
                  <a:lnTo>
                    <a:pt x="32" y="60"/>
                  </a:lnTo>
                  <a:lnTo>
                    <a:pt x="30" y="58"/>
                  </a:lnTo>
                  <a:lnTo>
                    <a:pt x="26" y="56"/>
                  </a:lnTo>
                  <a:lnTo>
                    <a:pt x="24" y="52"/>
                  </a:lnTo>
                  <a:lnTo>
                    <a:pt x="20" y="47"/>
                  </a:lnTo>
                  <a:lnTo>
                    <a:pt x="16" y="41"/>
                  </a:lnTo>
                  <a:lnTo>
                    <a:pt x="13" y="36"/>
                  </a:lnTo>
                  <a:lnTo>
                    <a:pt x="9" y="31"/>
                  </a:lnTo>
                  <a:lnTo>
                    <a:pt x="6" y="27"/>
                  </a:lnTo>
                  <a:lnTo>
                    <a:pt x="4" y="22"/>
                  </a:lnTo>
                  <a:lnTo>
                    <a:pt x="1" y="20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10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106"/>
            <p:cNvSpPr/>
            <p:nvPr/>
          </p:nvSpPr>
          <p:spPr bwMode="auto">
            <a:xfrm>
              <a:off x="3268663" y="2938463"/>
              <a:ext cx="134938" cy="84138"/>
            </a:xfrm>
            <a:custGeom>
              <a:avLst/>
              <a:gdLst>
                <a:gd name="T0" fmla="*/ 2 w 85"/>
                <a:gd name="T1" fmla="*/ 5 h 53"/>
                <a:gd name="T2" fmla="*/ 3 w 85"/>
                <a:gd name="T3" fmla="*/ 3 h 53"/>
                <a:gd name="T4" fmla="*/ 6 w 85"/>
                <a:gd name="T5" fmla="*/ 3 h 53"/>
                <a:gd name="T6" fmla="*/ 8 w 85"/>
                <a:gd name="T7" fmla="*/ 2 h 53"/>
                <a:gd name="T8" fmla="*/ 11 w 85"/>
                <a:gd name="T9" fmla="*/ 1 h 53"/>
                <a:gd name="T10" fmla="*/ 15 w 85"/>
                <a:gd name="T11" fmla="*/ 1 h 53"/>
                <a:gd name="T12" fmla="*/ 18 w 85"/>
                <a:gd name="T13" fmla="*/ 0 h 53"/>
                <a:gd name="T14" fmla="*/ 22 w 85"/>
                <a:gd name="T15" fmla="*/ 0 h 53"/>
                <a:gd name="T16" fmla="*/ 27 w 85"/>
                <a:gd name="T17" fmla="*/ 0 h 53"/>
                <a:gd name="T18" fmla="*/ 36 w 85"/>
                <a:gd name="T19" fmla="*/ 0 h 53"/>
                <a:gd name="T20" fmla="*/ 44 w 85"/>
                <a:gd name="T21" fmla="*/ 1 h 53"/>
                <a:gd name="T22" fmla="*/ 54 w 85"/>
                <a:gd name="T23" fmla="*/ 3 h 53"/>
                <a:gd name="T24" fmla="*/ 63 w 85"/>
                <a:gd name="T25" fmla="*/ 5 h 53"/>
                <a:gd name="T26" fmla="*/ 70 w 85"/>
                <a:gd name="T27" fmla="*/ 8 h 53"/>
                <a:gd name="T28" fmla="*/ 73 w 85"/>
                <a:gd name="T29" fmla="*/ 11 h 53"/>
                <a:gd name="T30" fmla="*/ 75 w 85"/>
                <a:gd name="T31" fmla="*/ 12 h 53"/>
                <a:gd name="T32" fmla="*/ 78 w 85"/>
                <a:gd name="T33" fmla="*/ 14 h 53"/>
                <a:gd name="T34" fmla="*/ 80 w 85"/>
                <a:gd name="T35" fmla="*/ 17 h 53"/>
                <a:gd name="T36" fmla="*/ 82 w 85"/>
                <a:gd name="T37" fmla="*/ 19 h 53"/>
                <a:gd name="T38" fmla="*/ 83 w 85"/>
                <a:gd name="T39" fmla="*/ 22 h 53"/>
                <a:gd name="T40" fmla="*/ 84 w 85"/>
                <a:gd name="T41" fmla="*/ 27 h 53"/>
                <a:gd name="T42" fmla="*/ 85 w 85"/>
                <a:gd name="T43" fmla="*/ 31 h 53"/>
                <a:gd name="T44" fmla="*/ 85 w 85"/>
                <a:gd name="T45" fmla="*/ 34 h 53"/>
                <a:gd name="T46" fmla="*/ 85 w 85"/>
                <a:gd name="T47" fmla="*/ 38 h 53"/>
                <a:gd name="T48" fmla="*/ 84 w 85"/>
                <a:gd name="T49" fmla="*/ 42 h 53"/>
                <a:gd name="T50" fmla="*/ 83 w 85"/>
                <a:gd name="T51" fmla="*/ 46 h 53"/>
                <a:gd name="T52" fmla="*/ 82 w 85"/>
                <a:gd name="T53" fmla="*/ 48 h 53"/>
                <a:gd name="T54" fmla="*/ 78 w 85"/>
                <a:gd name="T55" fmla="*/ 51 h 53"/>
                <a:gd name="T56" fmla="*/ 75 w 85"/>
                <a:gd name="T57" fmla="*/ 52 h 53"/>
                <a:gd name="T58" fmla="*/ 73 w 85"/>
                <a:gd name="T59" fmla="*/ 53 h 53"/>
                <a:gd name="T60" fmla="*/ 68 w 85"/>
                <a:gd name="T61" fmla="*/ 52 h 53"/>
                <a:gd name="T62" fmla="*/ 63 w 85"/>
                <a:gd name="T63" fmla="*/ 51 h 53"/>
                <a:gd name="T64" fmla="*/ 58 w 85"/>
                <a:gd name="T65" fmla="*/ 48 h 53"/>
                <a:gd name="T66" fmla="*/ 52 w 85"/>
                <a:gd name="T67" fmla="*/ 44 h 53"/>
                <a:gd name="T68" fmla="*/ 44 w 85"/>
                <a:gd name="T69" fmla="*/ 39 h 53"/>
                <a:gd name="T70" fmla="*/ 37 w 85"/>
                <a:gd name="T71" fmla="*/ 33 h 53"/>
                <a:gd name="T72" fmla="*/ 28 w 85"/>
                <a:gd name="T73" fmla="*/ 28 h 53"/>
                <a:gd name="T74" fmla="*/ 21 w 85"/>
                <a:gd name="T75" fmla="*/ 24 h 53"/>
                <a:gd name="T76" fmla="*/ 15 w 85"/>
                <a:gd name="T77" fmla="*/ 21 h 53"/>
                <a:gd name="T78" fmla="*/ 10 w 85"/>
                <a:gd name="T79" fmla="*/ 17 h 53"/>
                <a:gd name="T80" fmla="*/ 5 w 85"/>
                <a:gd name="T81" fmla="*/ 14 h 53"/>
                <a:gd name="T82" fmla="*/ 2 w 85"/>
                <a:gd name="T83" fmla="*/ 12 h 53"/>
                <a:gd name="T84" fmla="*/ 1 w 85"/>
                <a:gd name="T85" fmla="*/ 11 h 53"/>
                <a:gd name="T86" fmla="*/ 0 w 85"/>
                <a:gd name="T87" fmla="*/ 10 h 53"/>
                <a:gd name="T88" fmla="*/ 0 w 85"/>
                <a:gd name="T89" fmla="*/ 8 h 53"/>
                <a:gd name="T90" fmla="*/ 0 w 85"/>
                <a:gd name="T91" fmla="*/ 7 h 53"/>
                <a:gd name="T92" fmla="*/ 1 w 85"/>
                <a:gd name="T93" fmla="*/ 6 h 53"/>
                <a:gd name="T94" fmla="*/ 2 w 85"/>
                <a:gd name="T95" fmla="*/ 5 h 53"/>
                <a:gd name="T96" fmla="*/ 2 w 85"/>
                <a:gd name="T97" fmla="*/ 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5" h="53">
                  <a:moveTo>
                    <a:pt x="2" y="5"/>
                  </a:moveTo>
                  <a:lnTo>
                    <a:pt x="3" y="3"/>
                  </a:lnTo>
                  <a:lnTo>
                    <a:pt x="6" y="3"/>
                  </a:lnTo>
                  <a:lnTo>
                    <a:pt x="8" y="2"/>
                  </a:lnTo>
                  <a:lnTo>
                    <a:pt x="11" y="1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4" y="1"/>
                  </a:lnTo>
                  <a:lnTo>
                    <a:pt x="54" y="3"/>
                  </a:lnTo>
                  <a:lnTo>
                    <a:pt x="63" y="5"/>
                  </a:lnTo>
                  <a:lnTo>
                    <a:pt x="70" y="8"/>
                  </a:lnTo>
                  <a:lnTo>
                    <a:pt x="73" y="11"/>
                  </a:lnTo>
                  <a:lnTo>
                    <a:pt x="75" y="12"/>
                  </a:lnTo>
                  <a:lnTo>
                    <a:pt x="78" y="14"/>
                  </a:lnTo>
                  <a:lnTo>
                    <a:pt x="80" y="17"/>
                  </a:lnTo>
                  <a:lnTo>
                    <a:pt x="82" y="19"/>
                  </a:lnTo>
                  <a:lnTo>
                    <a:pt x="83" y="22"/>
                  </a:lnTo>
                  <a:lnTo>
                    <a:pt x="84" y="27"/>
                  </a:lnTo>
                  <a:lnTo>
                    <a:pt x="85" y="31"/>
                  </a:lnTo>
                  <a:lnTo>
                    <a:pt x="85" y="34"/>
                  </a:lnTo>
                  <a:lnTo>
                    <a:pt x="85" y="38"/>
                  </a:lnTo>
                  <a:lnTo>
                    <a:pt x="84" y="42"/>
                  </a:lnTo>
                  <a:lnTo>
                    <a:pt x="83" y="46"/>
                  </a:lnTo>
                  <a:lnTo>
                    <a:pt x="82" y="48"/>
                  </a:lnTo>
                  <a:lnTo>
                    <a:pt x="78" y="51"/>
                  </a:lnTo>
                  <a:lnTo>
                    <a:pt x="75" y="52"/>
                  </a:lnTo>
                  <a:lnTo>
                    <a:pt x="73" y="53"/>
                  </a:lnTo>
                  <a:lnTo>
                    <a:pt x="68" y="52"/>
                  </a:lnTo>
                  <a:lnTo>
                    <a:pt x="63" y="51"/>
                  </a:lnTo>
                  <a:lnTo>
                    <a:pt x="58" y="48"/>
                  </a:lnTo>
                  <a:lnTo>
                    <a:pt x="52" y="44"/>
                  </a:lnTo>
                  <a:lnTo>
                    <a:pt x="44" y="39"/>
                  </a:lnTo>
                  <a:lnTo>
                    <a:pt x="37" y="33"/>
                  </a:lnTo>
                  <a:lnTo>
                    <a:pt x="28" y="28"/>
                  </a:lnTo>
                  <a:lnTo>
                    <a:pt x="21" y="24"/>
                  </a:lnTo>
                  <a:lnTo>
                    <a:pt x="15" y="21"/>
                  </a:lnTo>
                  <a:lnTo>
                    <a:pt x="10" y="17"/>
                  </a:lnTo>
                  <a:lnTo>
                    <a:pt x="5" y="14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2" y="5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107"/>
            <p:cNvSpPr/>
            <p:nvPr/>
          </p:nvSpPr>
          <p:spPr bwMode="auto">
            <a:xfrm>
              <a:off x="3151188" y="3041650"/>
              <a:ext cx="361950" cy="93663"/>
            </a:xfrm>
            <a:custGeom>
              <a:avLst/>
              <a:gdLst>
                <a:gd name="T0" fmla="*/ 18 w 228"/>
                <a:gd name="T1" fmla="*/ 41 h 59"/>
                <a:gd name="T2" fmla="*/ 24 w 228"/>
                <a:gd name="T3" fmla="*/ 40 h 59"/>
                <a:gd name="T4" fmla="*/ 33 w 228"/>
                <a:gd name="T5" fmla="*/ 38 h 59"/>
                <a:gd name="T6" fmla="*/ 43 w 228"/>
                <a:gd name="T7" fmla="*/ 35 h 59"/>
                <a:gd name="T8" fmla="*/ 55 w 228"/>
                <a:gd name="T9" fmla="*/ 33 h 59"/>
                <a:gd name="T10" fmla="*/ 70 w 228"/>
                <a:gd name="T11" fmla="*/ 30 h 59"/>
                <a:gd name="T12" fmla="*/ 86 w 228"/>
                <a:gd name="T13" fmla="*/ 27 h 59"/>
                <a:gd name="T14" fmla="*/ 105 w 228"/>
                <a:gd name="T15" fmla="*/ 22 h 59"/>
                <a:gd name="T16" fmla="*/ 125 w 228"/>
                <a:gd name="T17" fmla="*/ 18 h 59"/>
                <a:gd name="T18" fmla="*/ 143 w 228"/>
                <a:gd name="T19" fmla="*/ 13 h 59"/>
                <a:gd name="T20" fmla="*/ 158 w 228"/>
                <a:gd name="T21" fmla="*/ 9 h 59"/>
                <a:gd name="T22" fmla="*/ 172 w 228"/>
                <a:gd name="T23" fmla="*/ 7 h 59"/>
                <a:gd name="T24" fmla="*/ 183 w 228"/>
                <a:gd name="T25" fmla="*/ 4 h 59"/>
                <a:gd name="T26" fmla="*/ 192 w 228"/>
                <a:gd name="T27" fmla="*/ 2 h 59"/>
                <a:gd name="T28" fmla="*/ 198 w 228"/>
                <a:gd name="T29" fmla="*/ 0 h 59"/>
                <a:gd name="T30" fmla="*/ 202 w 228"/>
                <a:gd name="T31" fmla="*/ 0 h 59"/>
                <a:gd name="T32" fmla="*/ 205 w 228"/>
                <a:gd name="T33" fmla="*/ 0 h 59"/>
                <a:gd name="T34" fmla="*/ 213 w 228"/>
                <a:gd name="T35" fmla="*/ 2 h 59"/>
                <a:gd name="T36" fmla="*/ 220 w 228"/>
                <a:gd name="T37" fmla="*/ 4 h 59"/>
                <a:gd name="T38" fmla="*/ 224 w 228"/>
                <a:gd name="T39" fmla="*/ 7 h 59"/>
                <a:gd name="T40" fmla="*/ 226 w 228"/>
                <a:gd name="T41" fmla="*/ 9 h 59"/>
                <a:gd name="T42" fmla="*/ 228 w 228"/>
                <a:gd name="T43" fmla="*/ 13 h 59"/>
                <a:gd name="T44" fmla="*/ 225 w 228"/>
                <a:gd name="T45" fmla="*/ 17 h 59"/>
                <a:gd name="T46" fmla="*/ 220 w 228"/>
                <a:gd name="T47" fmla="*/ 20 h 59"/>
                <a:gd name="T48" fmla="*/ 212 w 228"/>
                <a:gd name="T49" fmla="*/ 24 h 59"/>
                <a:gd name="T50" fmla="*/ 198 w 228"/>
                <a:gd name="T51" fmla="*/ 29 h 59"/>
                <a:gd name="T52" fmla="*/ 182 w 228"/>
                <a:gd name="T53" fmla="*/ 34 h 59"/>
                <a:gd name="T54" fmla="*/ 163 w 228"/>
                <a:gd name="T55" fmla="*/ 39 h 59"/>
                <a:gd name="T56" fmla="*/ 141 w 228"/>
                <a:gd name="T57" fmla="*/ 44 h 59"/>
                <a:gd name="T58" fmla="*/ 115 w 228"/>
                <a:gd name="T59" fmla="*/ 49 h 59"/>
                <a:gd name="T60" fmla="*/ 90 w 228"/>
                <a:gd name="T61" fmla="*/ 54 h 59"/>
                <a:gd name="T62" fmla="*/ 69 w 228"/>
                <a:gd name="T63" fmla="*/ 56 h 59"/>
                <a:gd name="T64" fmla="*/ 55 w 228"/>
                <a:gd name="T65" fmla="*/ 58 h 59"/>
                <a:gd name="T66" fmla="*/ 48 w 228"/>
                <a:gd name="T67" fmla="*/ 59 h 59"/>
                <a:gd name="T68" fmla="*/ 43 w 228"/>
                <a:gd name="T69" fmla="*/ 59 h 59"/>
                <a:gd name="T70" fmla="*/ 31 w 228"/>
                <a:gd name="T71" fmla="*/ 58 h 59"/>
                <a:gd name="T72" fmla="*/ 17 w 228"/>
                <a:gd name="T73" fmla="*/ 55 h 59"/>
                <a:gd name="T74" fmla="*/ 8 w 228"/>
                <a:gd name="T75" fmla="*/ 53 h 59"/>
                <a:gd name="T76" fmla="*/ 4 w 228"/>
                <a:gd name="T77" fmla="*/ 51 h 59"/>
                <a:gd name="T78" fmla="*/ 2 w 228"/>
                <a:gd name="T79" fmla="*/ 49 h 59"/>
                <a:gd name="T80" fmla="*/ 0 w 228"/>
                <a:gd name="T81" fmla="*/ 46 h 59"/>
                <a:gd name="T82" fmla="*/ 2 w 228"/>
                <a:gd name="T83" fmla="*/ 45 h 59"/>
                <a:gd name="T84" fmla="*/ 4 w 228"/>
                <a:gd name="T85" fmla="*/ 44 h 59"/>
                <a:gd name="T86" fmla="*/ 9 w 228"/>
                <a:gd name="T87" fmla="*/ 43 h 59"/>
                <a:gd name="T88" fmla="*/ 15 w 228"/>
                <a:gd name="T89" fmla="*/ 4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8" h="59">
                  <a:moveTo>
                    <a:pt x="15" y="41"/>
                  </a:moveTo>
                  <a:lnTo>
                    <a:pt x="18" y="41"/>
                  </a:lnTo>
                  <a:lnTo>
                    <a:pt x="20" y="40"/>
                  </a:lnTo>
                  <a:lnTo>
                    <a:pt x="24" y="40"/>
                  </a:lnTo>
                  <a:lnTo>
                    <a:pt x="28" y="39"/>
                  </a:lnTo>
                  <a:lnTo>
                    <a:pt x="33" y="38"/>
                  </a:lnTo>
                  <a:lnTo>
                    <a:pt x="38" y="36"/>
                  </a:lnTo>
                  <a:lnTo>
                    <a:pt x="43" y="35"/>
                  </a:lnTo>
                  <a:lnTo>
                    <a:pt x="49" y="34"/>
                  </a:lnTo>
                  <a:lnTo>
                    <a:pt x="55" y="33"/>
                  </a:lnTo>
                  <a:lnTo>
                    <a:pt x="62" y="31"/>
                  </a:lnTo>
                  <a:lnTo>
                    <a:pt x="70" y="30"/>
                  </a:lnTo>
                  <a:lnTo>
                    <a:pt x="77" y="28"/>
                  </a:lnTo>
                  <a:lnTo>
                    <a:pt x="86" y="27"/>
                  </a:lnTo>
                  <a:lnTo>
                    <a:pt x="95" y="24"/>
                  </a:lnTo>
                  <a:lnTo>
                    <a:pt x="105" y="22"/>
                  </a:lnTo>
                  <a:lnTo>
                    <a:pt x="115" y="19"/>
                  </a:lnTo>
                  <a:lnTo>
                    <a:pt x="125" y="18"/>
                  </a:lnTo>
                  <a:lnTo>
                    <a:pt x="135" y="15"/>
                  </a:lnTo>
                  <a:lnTo>
                    <a:pt x="143" y="13"/>
                  </a:lnTo>
                  <a:lnTo>
                    <a:pt x="151" y="12"/>
                  </a:lnTo>
                  <a:lnTo>
                    <a:pt x="158" y="9"/>
                  </a:lnTo>
                  <a:lnTo>
                    <a:pt x="166" y="8"/>
                  </a:lnTo>
                  <a:lnTo>
                    <a:pt x="172" y="7"/>
                  </a:lnTo>
                  <a:lnTo>
                    <a:pt x="178" y="5"/>
                  </a:lnTo>
                  <a:lnTo>
                    <a:pt x="183" y="4"/>
                  </a:lnTo>
                  <a:lnTo>
                    <a:pt x="187" y="3"/>
                  </a:lnTo>
                  <a:lnTo>
                    <a:pt x="192" y="2"/>
                  </a:lnTo>
                  <a:lnTo>
                    <a:pt x="195" y="2"/>
                  </a:lnTo>
                  <a:lnTo>
                    <a:pt x="198" y="0"/>
                  </a:lnTo>
                  <a:lnTo>
                    <a:pt x="200" y="0"/>
                  </a:lnTo>
                  <a:lnTo>
                    <a:pt x="202" y="0"/>
                  </a:lnTo>
                  <a:lnTo>
                    <a:pt x="203" y="0"/>
                  </a:lnTo>
                  <a:lnTo>
                    <a:pt x="205" y="0"/>
                  </a:lnTo>
                  <a:lnTo>
                    <a:pt x="209" y="0"/>
                  </a:lnTo>
                  <a:lnTo>
                    <a:pt x="213" y="2"/>
                  </a:lnTo>
                  <a:lnTo>
                    <a:pt x="218" y="3"/>
                  </a:lnTo>
                  <a:lnTo>
                    <a:pt x="220" y="4"/>
                  </a:lnTo>
                  <a:lnTo>
                    <a:pt x="223" y="5"/>
                  </a:lnTo>
                  <a:lnTo>
                    <a:pt x="224" y="7"/>
                  </a:lnTo>
                  <a:lnTo>
                    <a:pt x="225" y="8"/>
                  </a:lnTo>
                  <a:lnTo>
                    <a:pt x="226" y="9"/>
                  </a:lnTo>
                  <a:lnTo>
                    <a:pt x="226" y="10"/>
                  </a:lnTo>
                  <a:lnTo>
                    <a:pt x="228" y="13"/>
                  </a:lnTo>
                  <a:lnTo>
                    <a:pt x="226" y="14"/>
                  </a:lnTo>
                  <a:lnTo>
                    <a:pt x="225" y="17"/>
                  </a:lnTo>
                  <a:lnTo>
                    <a:pt x="223" y="18"/>
                  </a:lnTo>
                  <a:lnTo>
                    <a:pt x="220" y="20"/>
                  </a:lnTo>
                  <a:lnTo>
                    <a:pt x="217" y="22"/>
                  </a:lnTo>
                  <a:lnTo>
                    <a:pt x="212" y="24"/>
                  </a:lnTo>
                  <a:lnTo>
                    <a:pt x="205" y="27"/>
                  </a:lnTo>
                  <a:lnTo>
                    <a:pt x="198" y="29"/>
                  </a:lnTo>
                  <a:lnTo>
                    <a:pt x="190" y="31"/>
                  </a:lnTo>
                  <a:lnTo>
                    <a:pt x="182" y="34"/>
                  </a:lnTo>
                  <a:lnTo>
                    <a:pt x="173" y="36"/>
                  </a:lnTo>
                  <a:lnTo>
                    <a:pt x="163" y="39"/>
                  </a:lnTo>
                  <a:lnTo>
                    <a:pt x="152" y="41"/>
                  </a:lnTo>
                  <a:lnTo>
                    <a:pt x="141" y="44"/>
                  </a:lnTo>
                  <a:lnTo>
                    <a:pt x="128" y="46"/>
                  </a:lnTo>
                  <a:lnTo>
                    <a:pt x="115" y="49"/>
                  </a:lnTo>
                  <a:lnTo>
                    <a:pt x="102" y="51"/>
                  </a:lnTo>
                  <a:lnTo>
                    <a:pt x="90" y="54"/>
                  </a:lnTo>
                  <a:lnTo>
                    <a:pt x="79" y="55"/>
                  </a:lnTo>
                  <a:lnTo>
                    <a:pt x="69" y="56"/>
                  </a:lnTo>
                  <a:lnTo>
                    <a:pt x="59" y="58"/>
                  </a:lnTo>
                  <a:lnTo>
                    <a:pt x="55" y="58"/>
                  </a:lnTo>
                  <a:lnTo>
                    <a:pt x="51" y="58"/>
                  </a:lnTo>
                  <a:lnTo>
                    <a:pt x="48" y="59"/>
                  </a:lnTo>
                  <a:lnTo>
                    <a:pt x="45" y="59"/>
                  </a:lnTo>
                  <a:lnTo>
                    <a:pt x="43" y="59"/>
                  </a:lnTo>
                  <a:lnTo>
                    <a:pt x="40" y="59"/>
                  </a:lnTo>
                  <a:lnTo>
                    <a:pt x="31" y="58"/>
                  </a:lnTo>
                  <a:lnTo>
                    <a:pt x="23" y="58"/>
                  </a:lnTo>
                  <a:lnTo>
                    <a:pt x="17" y="55"/>
                  </a:lnTo>
                  <a:lnTo>
                    <a:pt x="10" y="54"/>
                  </a:lnTo>
                  <a:lnTo>
                    <a:pt x="8" y="53"/>
                  </a:lnTo>
                  <a:lnTo>
                    <a:pt x="5" y="51"/>
                  </a:lnTo>
                  <a:lnTo>
                    <a:pt x="4" y="51"/>
                  </a:lnTo>
                  <a:lnTo>
                    <a:pt x="3" y="50"/>
                  </a:lnTo>
                  <a:lnTo>
                    <a:pt x="2" y="49"/>
                  </a:lnTo>
                  <a:lnTo>
                    <a:pt x="2" y="48"/>
                  </a:lnTo>
                  <a:lnTo>
                    <a:pt x="0" y="46"/>
                  </a:lnTo>
                  <a:lnTo>
                    <a:pt x="0" y="45"/>
                  </a:lnTo>
                  <a:lnTo>
                    <a:pt x="2" y="45"/>
                  </a:lnTo>
                  <a:lnTo>
                    <a:pt x="3" y="44"/>
                  </a:lnTo>
                  <a:lnTo>
                    <a:pt x="4" y="44"/>
                  </a:lnTo>
                  <a:lnTo>
                    <a:pt x="7" y="44"/>
                  </a:lnTo>
                  <a:lnTo>
                    <a:pt x="9" y="43"/>
                  </a:lnTo>
                  <a:lnTo>
                    <a:pt x="12" y="43"/>
                  </a:lnTo>
                  <a:lnTo>
                    <a:pt x="15" y="41"/>
                  </a:lnTo>
                  <a:lnTo>
                    <a:pt x="15" y="41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108"/>
            <p:cNvSpPr/>
            <p:nvPr/>
          </p:nvSpPr>
          <p:spPr bwMode="auto">
            <a:xfrm>
              <a:off x="3336926" y="3084513"/>
              <a:ext cx="107950" cy="220663"/>
            </a:xfrm>
            <a:custGeom>
              <a:avLst/>
              <a:gdLst>
                <a:gd name="T0" fmla="*/ 27 w 68"/>
                <a:gd name="T1" fmla="*/ 45 h 139"/>
                <a:gd name="T2" fmla="*/ 29 w 68"/>
                <a:gd name="T3" fmla="*/ 37 h 139"/>
                <a:gd name="T4" fmla="*/ 30 w 68"/>
                <a:gd name="T5" fmla="*/ 29 h 139"/>
                <a:gd name="T6" fmla="*/ 29 w 68"/>
                <a:gd name="T7" fmla="*/ 23 h 139"/>
                <a:gd name="T8" fmla="*/ 27 w 68"/>
                <a:gd name="T9" fmla="*/ 17 h 139"/>
                <a:gd name="T10" fmla="*/ 26 w 68"/>
                <a:gd name="T11" fmla="*/ 14 h 139"/>
                <a:gd name="T12" fmla="*/ 25 w 68"/>
                <a:gd name="T13" fmla="*/ 13 h 139"/>
                <a:gd name="T14" fmla="*/ 24 w 68"/>
                <a:gd name="T15" fmla="*/ 11 h 139"/>
                <a:gd name="T16" fmla="*/ 24 w 68"/>
                <a:gd name="T17" fmla="*/ 9 h 139"/>
                <a:gd name="T18" fmla="*/ 24 w 68"/>
                <a:gd name="T19" fmla="*/ 7 h 139"/>
                <a:gd name="T20" fmla="*/ 25 w 68"/>
                <a:gd name="T21" fmla="*/ 4 h 139"/>
                <a:gd name="T22" fmla="*/ 26 w 68"/>
                <a:gd name="T23" fmla="*/ 2 h 139"/>
                <a:gd name="T24" fmla="*/ 27 w 68"/>
                <a:gd name="T25" fmla="*/ 0 h 139"/>
                <a:gd name="T26" fmla="*/ 37 w 68"/>
                <a:gd name="T27" fmla="*/ 7 h 139"/>
                <a:gd name="T28" fmla="*/ 45 w 68"/>
                <a:gd name="T29" fmla="*/ 13 h 139"/>
                <a:gd name="T30" fmla="*/ 52 w 68"/>
                <a:gd name="T31" fmla="*/ 19 h 139"/>
                <a:gd name="T32" fmla="*/ 56 w 68"/>
                <a:gd name="T33" fmla="*/ 22 h 139"/>
                <a:gd name="T34" fmla="*/ 59 w 68"/>
                <a:gd name="T35" fmla="*/ 24 h 139"/>
                <a:gd name="T36" fmla="*/ 61 w 68"/>
                <a:gd name="T37" fmla="*/ 27 h 139"/>
                <a:gd name="T38" fmla="*/ 63 w 68"/>
                <a:gd name="T39" fmla="*/ 28 h 139"/>
                <a:gd name="T40" fmla="*/ 65 w 68"/>
                <a:gd name="T41" fmla="*/ 31 h 139"/>
                <a:gd name="T42" fmla="*/ 66 w 68"/>
                <a:gd name="T43" fmla="*/ 32 h 139"/>
                <a:gd name="T44" fmla="*/ 67 w 68"/>
                <a:gd name="T45" fmla="*/ 34 h 139"/>
                <a:gd name="T46" fmla="*/ 68 w 68"/>
                <a:gd name="T47" fmla="*/ 36 h 139"/>
                <a:gd name="T48" fmla="*/ 68 w 68"/>
                <a:gd name="T49" fmla="*/ 37 h 139"/>
                <a:gd name="T50" fmla="*/ 68 w 68"/>
                <a:gd name="T51" fmla="*/ 39 h 139"/>
                <a:gd name="T52" fmla="*/ 68 w 68"/>
                <a:gd name="T53" fmla="*/ 41 h 139"/>
                <a:gd name="T54" fmla="*/ 67 w 68"/>
                <a:gd name="T55" fmla="*/ 43 h 139"/>
                <a:gd name="T56" fmla="*/ 66 w 68"/>
                <a:gd name="T57" fmla="*/ 45 h 139"/>
                <a:gd name="T58" fmla="*/ 65 w 68"/>
                <a:gd name="T59" fmla="*/ 49 h 139"/>
                <a:gd name="T60" fmla="*/ 62 w 68"/>
                <a:gd name="T61" fmla="*/ 53 h 139"/>
                <a:gd name="T62" fmla="*/ 60 w 68"/>
                <a:gd name="T63" fmla="*/ 58 h 139"/>
                <a:gd name="T64" fmla="*/ 57 w 68"/>
                <a:gd name="T65" fmla="*/ 63 h 139"/>
                <a:gd name="T66" fmla="*/ 54 w 68"/>
                <a:gd name="T67" fmla="*/ 69 h 139"/>
                <a:gd name="T68" fmla="*/ 50 w 68"/>
                <a:gd name="T69" fmla="*/ 75 h 139"/>
                <a:gd name="T70" fmla="*/ 46 w 68"/>
                <a:gd name="T71" fmla="*/ 83 h 139"/>
                <a:gd name="T72" fmla="*/ 42 w 68"/>
                <a:gd name="T73" fmla="*/ 90 h 139"/>
                <a:gd name="T74" fmla="*/ 37 w 68"/>
                <a:gd name="T75" fmla="*/ 99 h 139"/>
                <a:gd name="T76" fmla="*/ 32 w 68"/>
                <a:gd name="T77" fmla="*/ 108 h 139"/>
                <a:gd name="T78" fmla="*/ 27 w 68"/>
                <a:gd name="T79" fmla="*/ 118 h 139"/>
                <a:gd name="T80" fmla="*/ 21 w 68"/>
                <a:gd name="T81" fmla="*/ 127 h 139"/>
                <a:gd name="T82" fmla="*/ 15 w 68"/>
                <a:gd name="T83" fmla="*/ 139 h 139"/>
                <a:gd name="T84" fmla="*/ 0 w 68"/>
                <a:gd name="T85" fmla="*/ 136 h 139"/>
                <a:gd name="T86" fmla="*/ 4 w 68"/>
                <a:gd name="T87" fmla="*/ 127 h 139"/>
                <a:gd name="T88" fmla="*/ 6 w 68"/>
                <a:gd name="T89" fmla="*/ 119 h 139"/>
                <a:gd name="T90" fmla="*/ 9 w 68"/>
                <a:gd name="T91" fmla="*/ 111 h 139"/>
                <a:gd name="T92" fmla="*/ 11 w 68"/>
                <a:gd name="T93" fmla="*/ 104 h 139"/>
                <a:gd name="T94" fmla="*/ 14 w 68"/>
                <a:gd name="T95" fmla="*/ 96 h 139"/>
                <a:gd name="T96" fmla="*/ 16 w 68"/>
                <a:gd name="T97" fmla="*/ 90 h 139"/>
                <a:gd name="T98" fmla="*/ 18 w 68"/>
                <a:gd name="T99" fmla="*/ 84 h 139"/>
                <a:gd name="T100" fmla="*/ 20 w 68"/>
                <a:gd name="T101" fmla="*/ 78 h 139"/>
                <a:gd name="T102" fmla="*/ 21 w 68"/>
                <a:gd name="T103" fmla="*/ 73 h 139"/>
                <a:gd name="T104" fmla="*/ 22 w 68"/>
                <a:gd name="T105" fmla="*/ 68 h 139"/>
                <a:gd name="T106" fmla="*/ 24 w 68"/>
                <a:gd name="T107" fmla="*/ 63 h 139"/>
                <a:gd name="T108" fmla="*/ 25 w 68"/>
                <a:gd name="T109" fmla="*/ 59 h 139"/>
                <a:gd name="T110" fmla="*/ 26 w 68"/>
                <a:gd name="T111" fmla="*/ 55 h 139"/>
                <a:gd name="T112" fmla="*/ 26 w 68"/>
                <a:gd name="T113" fmla="*/ 52 h 139"/>
                <a:gd name="T114" fmla="*/ 27 w 68"/>
                <a:gd name="T115" fmla="*/ 48 h 139"/>
                <a:gd name="T116" fmla="*/ 27 w 68"/>
                <a:gd name="T117" fmla="*/ 45 h 139"/>
                <a:gd name="T118" fmla="*/ 27 w 68"/>
                <a:gd name="T119" fmla="*/ 4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8" h="139">
                  <a:moveTo>
                    <a:pt x="27" y="45"/>
                  </a:moveTo>
                  <a:lnTo>
                    <a:pt x="29" y="37"/>
                  </a:lnTo>
                  <a:lnTo>
                    <a:pt x="30" y="29"/>
                  </a:lnTo>
                  <a:lnTo>
                    <a:pt x="29" y="23"/>
                  </a:lnTo>
                  <a:lnTo>
                    <a:pt x="27" y="17"/>
                  </a:lnTo>
                  <a:lnTo>
                    <a:pt x="26" y="14"/>
                  </a:lnTo>
                  <a:lnTo>
                    <a:pt x="25" y="13"/>
                  </a:lnTo>
                  <a:lnTo>
                    <a:pt x="24" y="11"/>
                  </a:lnTo>
                  <a:lnTo>
                    <a:pt x="24" y="9"/>
                  </a:lnTo>
                  <a:lnTo>
                    <a:pt x="24" y="7"/>
                  </a:lnTo>
                  <a:lnTo>
                    <a:pt x="25" y="4"/>
                  </a:lnTo>
                  <a:lnTo>
                    <a:pt x="26" y="2"/>
                  </a:lnTo>
                  <a:lnTo>
                    <a:pt x="27" y="0"/>
                  </a:lnTo>
                  <a:lnTo>
                    <a:pt x="37" y="7"/>
                  </a:lnTo>
                  <a:lnTo>
                    <a:pt x="45" y="13"/>
                  </a:lnTo>
                  <a:lnTo>
                    <a:pt x="52" y="19"/>
                  </a:lnTo>
                  <a:lnTo>
                    <a:pt x="56" y="22"/>
                  </a:lnTo>
                  <a:lnTo>
                    <a:pt x="59" y="24"/>
                  </a:lnTo>
                  <a:lnTo>
                    <a:pt x="61" y="27"/>
                  </a:lnTo>
                  <a:lnTo>
                    <a:pt x="63" y="28"/>
                  </a:lnTo>
                  <a:lnTo>
                    <a:pt x="65" y="31"/>
                  </a:lnTo>
                  <a:lnTo>
                    <a:pt x="66" y="32"/>
                  </a:lnTo>
                  <a:lnTo>
                    <a:pt x="67" y="34"/>
                  </a:lnTo>
                  <a:lnTo>
                    <a:pt x="68" y="36"/>
                  </a:lnTo>
                  <a:lnTo>
                    <a:pt x="68" y="37"/>
                  </a:lnTo>
                  <a:lnTo>
                    <a:pt x="68" y="39"/>
                  </a:lnTo>
                  <a:lnTo>
                    <a:pt x="68" y="41"/>
                  </a:lnTo>
                  <a:lnTo>
                    <a:pt x="67" y="43"/>
                  </a:lnTo>
                  <a:lnTo>
                    <a:pt x="66" y="45"/>
                  </a:lnTo>
                  <a:lnTo>
                    <a:pt x="65" y="49"/>
                  </a:lnTo>
                  <a:lnTo>
                    <a:pt x="62" y="53"/>
                  </a:lnTo>
                  <a:lnTo>
                    <a:pt x="60" y="58"/>
                  </a:lnTo>
                  <a:lnTo>
                    <a:pt x="57" y="63"/>
                  </a:lnTo>
                  <a:lnTo>
                    <a:pt x="54" y="69"/>
                  </a:lnTo>
                  <a:lnTo>
                    <a:pt x="50" y="75"/>
                  </a:lnTo>
                  <a:lnTo>
                    <a:pt x="46" y="83"/>
                  </a:lnTo>
                  <a:lnTo>
                    <a:pt x="42" y="90"/>
                  </a:lnTo>
                  <a:lnTo>
                    <a:pt x="37" y="99"/>
                  </a:lnTo>
                  <a:lnTo>
                    <a:pt x="32" y="108"/>
                  </a:lnTo>
                  <a:lnTo>
                    <a:pt x="27" y="118"/>
                  </a:lnTo>
                  <a:lnTo>
                    <a:pt x="21" y="127"/>
                  </a:lnTo>
                  <a:lnTo>
                    <a:pt x="15" y="139"/>
                  </a:lnTo>
                  <a:lnTo>
                    <a:pt x="0" y="136"/>
                  </a:lnTo>
                  <a:lnTo>
                    <a:pt x="4" y="127"/>
                  </a:lnTo>
                  <a:lnTo>
                    <a:pt x="6" y="119"/>
                  </a:lnTo>
                  <a:lnTo>
                    <a:pt x="9" y="111"/>
                  </a:lnTo>
                  <a:lnTo>
                    <a:pt x="11" y="104"/>
                  </a:lnTo>
                  <a:lnTo>
                    <a:pt x="14" y="96"/>
                  </a:lnTo>
                  <a:lnTo>
                    <a:pt x="16" y="90"/>
                  </a:lnTo>
                  <a:lnTo>
                    <a:pt x="18" y="84"/>
                  </a:lnTo>
                  <a:lnTo>
                    <a:pt x="20" y="78"/>
                  </a:lnTo>
                  <a:lnTo>
                    <a:pt x="21" y="73"/>
                  </a:lnTo>
                  <a:lnTo>
                    <a:pt x="22" y="68"/>
                  </a:lnTo>
                  <a:lnTo>
                    <a:pt x="24" y="63"/>
                  </a:lnTo>
                  <a:lnTo>
                    <a:pt x="25" y="59"/>
                  </a:lnTo>
                  <a:lnTo>
                    <a:pt x="26" y="55"/>
                  </a:lnTo>
                  <a:lnTo>
                    <a:pt x="26" y="52"/>
                  </a:lnTo>
                  <a:lnTo>
                    <a:pt x="27" y="48"/>
                  </a:lnTo>
                  <a:lnTo>
                    <a:pt x="27" y="45"/>
                  </a:lnTo>
                  <a:lnTo>
                    <a:pt x="27" y="45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109"/>
            <p:cNvSpPr/>
            <p:nvPr/>
          </p:nvSpPr>
          <p:spPr bwMode="auto">
            <a:xfrm>
              <a:off x="3132138" y="3241675"/>
              <a:ext cx="546100" cy="144463"/>
            </a:xfrm>
            <a:custGeom>
              <a:avLst/>
              <a:gdLst>
                <a:gd name="T0" fmla="*/ 5 w 344"/>
                <a:gd name="T1" fmla="*/ 53 h 91"/>
                <a:gd name="T2" fmla="*/ 16 w 344"/>
                <a:gd name="T3" fmla="*/ 53 h 91"/>
                <a:gd name="T4" fmla="*/ 29 w 344"/>
                <a:gd name="T5" fmla="*/ 52 h 91"/>
                <a:gd name="T6" fmla="*/ 43 w 344"/>
                <a:gd name="T7" fmla="*/ 50 h 91"/>
                <a:gd name="T8" fmla="*/ 61 w 344"/>
                <a:gd name="T9" fmla="*/ 47 h 91"/>
                <a:gd name="T10" fmla="*/ 81 w 344"/>
                <a:gd name="T11" fmla="*/ 43 h 91"/>
                <a:gd name="T12" fmla="*/ 103 w 344"/>
                <a:gd name="T13" fmla="*/ 40 h 91"/>
                <a:gd name="T14" fmla="*/ 128 w 344"/>
                <a:gd name="T15" fmla="*/ 35 h 91"/>
                <a:gd name="T16" fmla="*/ 155 w 344"/>
                <a:gd name="T17" fmla="*/ 30 h 91"/>
                <a:gd name="T18" fmla="*/ 179 w 344"/>
                <a:gd name="T19" fmla="*/ 25 h 91"/>
                <a:gd name="T20" fmla="*/ 199 w 344"/>
                <a:gd name="T21" fmla="*/ 20 h 91"/>
                <a:gd name="T22" fmla="*/ 216 w 344"/>
                <a:gd name="T23" fmla="*/ 16 h 91"/>
                <a:gd name="T24" fmla="*/ 231 w 344"/>
                <a:gd name="T25" fmla="*/ 12 h 91"/>
                <a:gd name="T26" fmla="*/ 242 w 344"/>
                <a:gd name="T27" fmla="*/ 10 h 91"/>
                <a:gd name="T28" fmla="*/ 250 w 344"/>
                <a:gd name="T29" fmla="*/ 7 h 91"/>
                <a:gd name="T30" fmla="*/ 255 w 344"/>
                <a:gd name="T31" fmla="*/ 6 h 91"/>
                <a:gd name="T32" fmla="*/ 258 w 344"/>
                <a:gd name="T33" fmla="*/ 4 h 91"/>
                <a:gd name="T34" fmla="*/ 266 w 344"/>
                <a:gd name="T35" fmla="*/ 1 h 91"/>
                <a:gd name="T36" fmla="*/ 273 w 344"/>
                <a:gd name="T37" fmla="*/ 1 h 91"/>
                <a:gd name="T38" fmla="*/ 281 w 344"/>
                <a:gd name="T39" fmla="*/ 5 h 91"/>
                <a:gd name="T40" fmla="*/ 291 w 344"/>
                <a:gd name="T41" fmla="*/ 9 h 91"/>
                <a:gd name="T42" fmla="*/ 304 w 344"/>
                <a:gd name="T43" fmla="*/ 16 h 91"/>
                <a:gd name="T44" fmla="*/ 320 w 344"/>
                <a:gd name="T45" fmla="*/ 25 h 91"/>
                <a:gd name="T46" fmla="*/ 332 w 344"/>
                <a:gd name="T47" fmla="*/ 32 h 91"/>
                <a:gd name="T48" fmla="*/ 340 w 344"/>
                <a:gd name="T49" fmla="*/ 40 h 91"/>
                <a:gd name="T50" fmla="*/ 344 w 344"/>
                <a:gd name="T51" fmla="*/ 45 h 91"/>
                <a:gd name="T52" fmla="*/ 344 w 344"/>
                <a:gd name="T53" fmla="*/ 48 h 91"/>
                <a:gd name="T54" fmla="*/ 342 w 344"/>
                <a:gd name="T55" fmla="*/ 51 h 91"/>
                <a:gd name="T56" fmla="*/ 337 w 344"/>
                <a:gd name="T57" fmla="*/ 53 h 91"/>
                <a:gd name="T58" fmla="*/ 329 w 344"/>
                <a:gd name="T59" fmla="*/ 53 h 91"/>
                <a:gd name="T60" fmla="*/ 320 w 344"/>
                <a:gd name="T61" fmla="*/ 55 h 91"/>
                <a:gd name="T62" fmla="*/ 311 w 344"/>
                <a:gd name="T63" fmla="*/ 57 h 91"/>
                <a:gd name="T64" fmla="*/ 299 w 344"/>
                <a:gd name="T65" fmla="*/ 62 h 91"/>
                <a:gd name="T66" fmla="*/ 287 w 344"/>
                <a:gd name="T67" fmla="*/ 69 h 91"/>
                <a:gd name="T68" fmla="*/ 274 w 344"/>
                <a:gd name="T69" fmla="*/ 78 h 91"/>
                <a:gd name="T70" fmla="*/ 265 w 344"/>
                <a:gd name="T71" fmla="*/ 84 h 91"/>
                <a:gd name="T72" fmla="*/ 257 w 344"/>
                <a:gd name="T73" fmla="*/ 89 h 91"/>
                <a:gd name="T74" fmla="*/ 253 w 344"/>
                <a:gd name="T75" fmla="*/ 91 h 91"/>
                <a:gd name="T76" fmla="*/ 251 w 344"/>
                <a:gd name="T77" fmla="*/ 89 h 91"/>
                <a:gd name="T78" fmla="*/ 251 w 344"/>
                <a:gd name="T79" fmla="*/ 86 h 91"/>
                <a:gd name="T80" fmla="*/ 253 w 344"/>
                <a:gd name="T81" fmla="*/ 78 h 91"/>
                <a:gd name="T82" fmla="*/ 256 w 344"/>
                <a:gd name="T83" fmla="*/ 69 h 91"/>
                <a:gd name="T84" fmla="*/ 261 w 344"/>
                <a:gd name="T85" fmla="*/ 57 h 91"/>
                <a:gd name="T86" fmla="*/ 265 w 344"/>
                <a:gd name="T87" fmla="*/ 47 h 91"/>
                <a:gd name="T88" fmla="*/ 267 w 344"/>
                <a:gd name="T89" fmla="*/ 40 h 91"/>
                <a:gd name="T90" fmla="*/ 267 w 344"/>
                <a:gd name="T91" fmla="*/ 36 h 91"/>
                <a:gd name="T92" fmla="*/ 265 w 344"/>
                <a:gd name="T93" fmla="*/ 33 h 91"/>
                <a:gd name="T94" fmla="*/ 257 w 344"/>
                <a:gd name="T95" fmla="*/ 32 h 91"/>
                <a:gd name="T96" fmla="*/ 248 w 344"/>
                <a:gd name="T97" fmla="*/ 32 h 91"/>
                <a:gd name="T98" fmla="*/ 238 w 344"/>
                <a:gd name="T99" fmla="*/ 33 h 91"/>
                <a:gd name="T100" fmla="*/ 231 w 344"/>
                <a:gd name="T101" fmla="*/ 33 h 91"/>
                <a:gd name="T102" fmla="*/ 224 w 344"/>
                <a:gd name="T103" fmla="*/ 36 h 91"/>
                <a:gd name="T104" fmla="*/ 214 w 344"/>
                <a:gd name="T105" fmla="*/ 37 h 91"/>
                <a:gd name="T106" fmla="*/ 202 w 344"/>
                <a:gd name="T107" fmla="*/ 40 h 91"/>
                <a:gd name="T108" fmla="*/ 191 w 344"/>
                <a:gd name="T109" fmla="*/ 42 h 91"/>
                <a:gd name="T110" fmla="*/ 138 w 344"/>
                <a:gd name="T111" fmla="*/ 51 h 91"/>
                <a:gd name="T112" fmla="*/ 86 w 344"/>
                <a:gd name="T113" fmla="*/ 61 h 91"/>
                <a:gd name="T114" fmla="*/ 60 w 344"/>
                <a:gd name="T115" fmla="*/ 66 h 91"/>
                <a:gd name="T116" fmla="*/ 37 w 344"/>
                <a:gd name="T117" fmla="*/ 68 h 91"/>
                <a:gd name="T118" fmla="*/ 19 w 344"/>
                <a:gd name="T119" fmla="*/ 71 h 91"/>
                <a:gd name="T120" fmla="*/ 0 w 344"/>
                <a:gd name="T121" fmla="*/ 71 h 91"/>
                <a:gd name="T122" fmla="*/ 0 w 344"/>
                <a:gd name="T123" fmla="*/ 5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4" h="91">
                  <a:moveTo>
                    <a:pt x="0" y="53"/>
                  </a:moveTo>
                  <a:lnTo>
                    <a:pt x="5" y="53"/>
                  </a:lnTo>
                  <a:lnTo>
                    <a:pt x="10" y="53"/>
                  </a:lnTo>
                  <a:lnTo>
                    <a:pt x="16" y="53"/>
                  </a:lnTo>
                  <a:lnTo>
                    <a:pt x="21" y="52"/>
                  </a:lnTo>
                  <a:lnTo>
                    <a:pt x="29" y="52"/>
                  </a:lnTo>
                  <a:lnTo>
                    <a:pt x="36" y="51"/>
                  </a:lnTo>
                  <a:lnTo>
                    <a:pt x="43" y="50"/>
                  </a:lnTo>
                  <a:lnTo>
                    <a:pt x="52" y="48"/>
                  </a:lnTo>
                  <a:lnTo>
                    <a:pt x="61" y="47"/>
                  </a:lnTo>
                  <a:lnTo>
                    <a:pt x="71" y="46"/>
                  </a:lnTo>
                  <a:lnTo>
                    <a:pt x="81" y="43"/>
                  </a:lnTo>
                  <a:lnTo>
                    <a:pt x="92" y="42"/>
                  </a:lnTo>
                  <a:lnTo>
                    <a:pt x="103" y="40"/>
                  </a:lnTo>
                  <a:lnTo>
                    <a:pt x="115" y="37"/>
                  </a:lnTo>
                  <a:lnTo>
                    <a:pt x="128" y="35"/>
                  </a:lnTo>
                  <a:lnTo>
                    <a:pt x="142" y="32"/>
                  </a:lnTo>
                  <a:lnTo>
                    <a:pt x="155" y="30"/>
                  </a:lnTo>
                  <a:lnTo>
                    <a:pt x="166" y="27"/>
                  </a:lnTo>
                  <a:lnTo>
                    <a:pt x="179" y="25"/>
                  </a:lnTo>
                  <a:lnTo>
                    <a:pt x="189" y="22"/>
                  </a:lnTo>
                  <a:lnTo>
                    <a:pt x="199" y="20"/>
                  </a:lnTo>
                  <a:lnTo>
                    <a:pt x="207" y="17"/>
                  </a:lnTo>
                  <a:lnTo>
                    <a:pt x="216" y="16"/>
                  </a:lnTo>
                  <a:lnTo>
                    <a:pt x="224" y="14"/>
                  </a:lnTo>
                  <a:lnTo>
                    <a:pt x="231" y="12"/>
                  </a:lnTo>
                  <a:lnTo>
                    <a:pt x="237" y="11"/>
                  </a:lnTo>
                  <a:lnTo>
                    <a:pt x="242" y="10"/>
                  </a:lnTo>
                  <a:lnTo>
                    <a:pt x="246" y="9"/>
                  </a:lnTo>
                  <a:lnTo>
                    <a:pt x="250" y="7"/>
                  </a:lnTo>
                  <a:lnTo>
                    <a:pt x="253" y="6"/>
                  </a:lnTo>
                  <a:lnTo>
                    <a:pt x="255" y="6"/>
                  </a:lnTo>
                  <a:lnTo>
                    <a:pt x="257" y="5"/>
                  </a:lnTo>
                  <a:lnTo>
                    <a:pt x="258" y="4"/>
                  </a:lnTo>
                  <a:lnTo>
                    <a:pt x="262" y="2"/>
                  </a:lnTo>
                  <a:lnTo>
                    <a:pt x="266" y="1"/>
                  </a:lnTo>
                  <a:lnTo>
                    <a:pt x="271" y="0"/>
                  </a:lnTo>
                  <a:lnTo>
                    <a:pt x="273" y="1"/>
                  </a:lnTo>
                  <a:lnTo>
                    <a:pt x="277" y="2"/>
                  </a:lnTo>
                  <a:lnTo>
                    <a:pt x="281" y="5"/>
                  </a:lnTo>
                  <a:lnTo>
                    <a:pt x="286" y="6"/>
                  </a:lnTo>
                  <a:lnTo>
                    <a:pt x="291" y="9"/>
                  </a:lnTo>
                  <a:lnTo>
                    <a:pt x="298" y="12"/>
                  </a:lnTo>
                  <a:lnTo>
                    <a:pt x="304" y="16"/>
                  </a:lnTo>
                  <a:lnTo>
                    <a:pt x="313" y="20"/>
                  </a:lnTo>
                  <a:lnTo>
                    <a:pt x="320" y="25"/>
                  </a:lnTo>
                  <a:lnTo>
                    <a:pt x="327" y="28"/>
                  </a:lnTo>
                  <a:lnTo>
                    <a:pt x="332" y="32"/>
                  </a:lnTo>
                  <a:lnTo>
                    <a:pt x="337" y="36"/>
                  </a:lnTo>
                  <a:lnTo>
                    <a:pt x="340" y="40"/>
                  </a:lnTo>
                  <a:lnTo>
                    <a:pt x="343" y="42"/>
                  </a:lnTo>
                  <a:lnTo>
                    <a:pt x="344" y="45"/>
                  </a:lnTo>
                  <a:lnTo>
                    <a:pt x="344" y="47"/>
                  </a:lnTo>
                  <a:lnTo>
                    <a:pt x="344" y="48"/>
                  </a:lnTo>
                  <a:lnTo>
                    <a:pt x="343" y="50"/>
                  </a:lnTo>
                  <a:lnTo>
                    <a:pt x="342" y="51"/>
                  </a:lnTo>
                  <a:lnTo>
                    <a:pt x="339" y="52"/>
                  </a:lnTo>
                  <a:lnTo>
                    <a:pt x="337" y="53"/>
                  </a:lnTo>
                  <a:lnTo>
                    <a:pt x="333" y="53"/>
                  </a:lnTo>
                  <a:lnTo>
                    <a:pt x="329" y="53"/>
                  </a:lnTo>
                  <a:lnTo>
                    <a:pt x="324" y="53"/>
                  </a:lnTo>
                  <a:lnTo>
                    <a:pt x="320" y="55"/>
                  </a:lnTo>
                  <a:lnTo>
                    <a:pt x="315" y="55"/>
                  </a:lnTo>
                  <a:lnTo>
                    <a:pt x="311" y="57"/>
                  </a:lnTo>
                  <a:lnTo>
                    <a:pt x="304" y="58"/>
                  </a:lnTo>
                  <a:lnTo>
                    <a:pt x="299" y="62"/>
                  </a:lnTo>
                  <a:lnTo>
                    <a:pt x="293" y="65"/>
                  </a:lnTo>
                  <a:lnTo>
                    <a:pt x="287" y="69"/>
                  </a:lnTo>
                  <a:lnTo>
                    <a:pt x="281" y="73"/>
                  </a:lnTo>
                  <a:lnTo>
                    <a:pt x="274" y="78"/>
                  </a:lnTo>
                  <a:lnTo>
                    <a:pt x="270" y="82"/>
                  </a:lnTo>
                  <a:lnTo>
                    <a:pt x="265" y="84"/>
                  </a:lnTo>
                  <a:lnTo>
                    <a:pt x="261" y="87"/>
                  </a:lnTo>
                  <a:lnTo>
                    <a:pt x="257" y="89"/>
                  </a:lnTo>
                  <a:lnTo>
                    <a:pt x="255" y="91"/>
                  </a:lnTo>
                  <a:lnTo>
                    <a:pt x="253" y="91"/>
                  </a:lnTo>
                  <a:lnTo>
                    <a:pt x="252" y="91"/>
                  </a:lnTo>
                  <a:lnTo>
                    <a:pt x="251" y="89"/>
                  </a:lnTo>
                  <a:lnTo>
                    <a:pt x="251" y="87"/>
                  </a:lnTo>
                  <a:lnTo>
                    <a:pt x="251" y="86"/>
                  </a:lnTo>
                  <a:lnTo>
                    <a:pt x="252" y="82"/>
                  </a:lnTo>
                  <a:lnTo>
                    <a:pt x="253" y="78"/>
                  </a:lnTo>
                  <a:lnTo>
                    <a:pt x="255" y="74"/>
                  </a:lnTo>
                  <a:lnTo>
                    <a:pt x="256" y="69"/>
                  </a:lnTo>
                  <a:lnTo>
                    <a:pt x="258" y="63"/>
                  </a:lnTo>
                  <a:lnTo>
                    <a:pt x="261" y="57"/>
                  </a:lnTo>
                  <a:lnTo>
                    <a:pt x="263" y="52"/>
                  </a:lnTo>
                  <a:lnTo>
                    <a:pt x="265" y="47"/>
                  </a:lnTo>
                  <a:lnTo>
                    <a:pt x="266" y="43"/>
                  </a:lnTo>
                  <a:lnTo>
                    <a:pt x="267" y="40"/>
                  </a:lnTo>
                  <a:lnTo>
                    <a:pt x="267" y="37"/>
                  </a:lnTo>
                  <a:lnTo>
                    <a:pt x="267" y="36"/>
                  </a:lnTo>
                  <a:lnTo>
                    <a:pt x="266" y="35"/>
                  </a:lnTo>
                  <a:lnTo>
                    <a:pt x="265" y="33"/>
                  </a:lnTo>
                  <a:lnTo>
                    <a:pt x="261" y="32"/>
                  </a:lnTo>
                  <a:lnTo>
                    <a:pt x="257" y="32"/>
                  </a:lnTo>
                  <a:lnTo>
                    <a:pt x="252" y="32"/>
                  </a:lnTo>
                  <a:lnTo>
                    <a:pt x="248" y="32"/>
                  </a:lnTo>
                  <a:lnTo>
                    <a:pt x="243" y="32"/>
                  </a:lnTo>
                  <a:lnTo>
                    <a:pt x="238" y="33"/>
                  </a:lnTo>
                  <a:lnTo>
                    <a:pt x="235" y="33"/>
                  </a:lnTo>
                  <a:lnTo>
                    <a:pt x="231" y="33"/>
                  </a:lnTo>
                  <a:lnTo>
                    <a:pt x="227" y="35"/>
                  </a:lnTo>
                  <a:lnTo>
                    <a:pt x="224" y="36"/>
                  </a:lnTo>
                  <a:lnTo>
                    <a:pt x="219" y="36"/>
                  </a:lnTo>
                  <a:lnTo>
                    <a:pt x="214" y="37"/>
                  </a:lnTo>
                  <a:lnTo>
                    <a:pt x="209" y="38"/>
                  </a:lnTo>
                  <a:lnTo>
                    <a:pt x="202" y="40"/>
                  </a:lnTo>
                  <a:lnTo>
                    <a:pt x="197" y="41"/>
                  </a:lnTo>
                  <a:lnTo>
                    <a:pt x="191" y="42"/>
                  </a:lnTo>
                  <a:lnTo>
                    <a:pt x="164" y="47"/>
                  </a:lnTo>
                  <a:lnTo>
                    <a:pt x="138" y="51"/>
                  </a:lnTo>
                  <a:lnTo>
                    <a:pt x="112" y="56"/>
                  </a:lnTo>
                  <a:lnTo>
                    <a:pt x="86" y="61"/>
                  </a:lnTo>
                  <a:lnTo>
                    <a:pt x="72" y="63"/>
                  </a:lnTo>
                  <a:lnTo>
                    <a:pt x="60" y="66"/>
                  </a:lnTo>
                  <a:lnTo>
                    <a:pt x="48" y="67"/>
                  </a:lnTo>
                  <a:lnTo>
                    <a:pt x="37" y="68"/>
                  </a:lnTo>
                  <a:lnTo>
                    <a:pt x="27" y="69"/>
                  </a:lnTo>
                  <a:lnTo>
                    <a:pt x="19" y="71"/>
                  </a:lnTo>
                  <a:lnTo>
                    <a:pt x="9" y="71"/>
                  </a:lnTo>
                  <a:lnTo>
                    <a:pt x="0" y="71"/>
                  </a:lnTo>
                  <a:lnTo>
                    <a:pt x="0" y="53"/>
                  </a:lnTo>
                  <a:lnTo>
                    <a:pt x="0" y="53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110"/>
            <p:cNvSpPr/>
            <p:nvPr/>
          </p:nvSpPr>
          <p:spPr bwMode="auto">
            <a:xfrm>
              <a:off x="3138488" y="3452813"/>
              <a:ext cx="57150" cy="244475"/>
            </a:xfrm>
            <a:custGeom>
              <a:avLst/>
              <a:gdLst>
                <a:gd name="T0" fmla="*/ 13 w 36"/>
                <a:gd name="T1" fmla="*/ 154 h 154"/>
                <a:gd name="T2" fmla="*/ 12 w 36"/>
                <a:gd name="T3" fmla="*/ 154 h 154"/>
                <a:gd name="T4" fmla="*/ 11 w 36"/>
                <a:gd name="T5" fmla="*/ 153 h 154"/>
                <a:gd name="T6" fmla="*/ 10 w 36"/>
                <a:gd name="T7" fmla="*/ 150 h 154"/>
                <a:gd name="T8" fmla="*/ 8 w 36"/>
                <a:gd name="T9" fmla="*/ 149 h 154"/>
                <a:gd name="T10" fmla="*/ 7 w 36"/>
                <a:gd name="T11" fmla="*/ 145 h 154"/>
                <a:gd name="T12" fmla="*/ 6 w 36"/>
                <a:gd name="T13" fmla="*/ 143 h 154"/>
                <a:gd name="T14" fmla="*/ 5 w 36"/>
                <a:gd name="T15" fmla="*/ 139 h 154"/>
                <a:gd name="T16" fmla="*/ 3 w 36"/>
                <a:gd name="T17" fmla="*/ 134 h 154"/>
                <a:gd name="T18" fmla="*/ 2 w 36"/>
                <a:gd name="T19" fmla="*/ 130 h 154"/>
                <a:gd name="T20" fmla="*/ 1 w 36"/>
                <a:gd name="T21" fmla="*/ 125 h 154"/>
                <a:gd name="T22" fmla="*/ 1 w 36"/>
                <a:gd name="T23" fmla="*/ 120 h 154"/>
                <a:gd name="T24" fmla="*/ 0 w 36"/>
                <a:gd name="T25" fmla="*/ 117 h 154"/>
                <a:gd name="T26" fmla="*/ 1 w 36"/>
                <a:gd name="T27" fmla="*/ 112 h 154"/>
                <a:gd name="T28" fmla="*/ 1 w 36"/>
                <a:gd name="T29" fmla="*/ 107 h 154"/>
                <a:gd name="T30" fmla="*/ 2 w 36"/>
                <a:gd name="T31" fmla="*/ 103 h 154"/>
                <a:gd name="T32" fmla="*/ 3 w 36"/>
                <a:gd name="T33" fmla="*/ 98 h 154"/>
                <a:gd name="T34" fmla="*/ 6 w 36"/>
                <a:gd name="T35" fmla="*/ 91 h 154"/>
                <a:gd name="T36" fmla="*/ 7 w 36"/>
                <a:gd name="T37" fmla="*/ 82 h 154"/>
                <a:gd name="T38" fmla="*/ 10 w 36"/>
                <a:gd name="T39" fmla="*/ 73 h 154"/>
                <a:gd name="T40" fmla="*/ 11 w 36"/>
                <a:gd name="T41" fmla="*/ 64 h 154"/>
                <a:gd name="T42" fmla="*/ 11 w 36"/>
                <a:gd name="T43" fmla="*/ 54 h 154"/>
                <a:gd name="T44" fmla="*/ 11 w 36"/>
                <a:gd name="T45" fmla="*/ 46 h 154"/>
                <a:gd name="T46" fmla="*/ 10 w 36"/>
                <a:gd name="T47" fmla="*/ 36 h 154"/>
                <a:gd name="T48" fmla="*/ 8 w 36"/>
                <a:gd name="T49" fmla="*/ 25 h 154"/>
                <a:gd name="T50" fmla="*/ 8 w 36"/>
                <a:gd name="T51" fmla="*/ 21 h 154"/>
                <a:gd name="T52" fmla="*/ 7 w 36"/>
                <a:gd name="T53" fmla="*/ 16 h 154"/>
                <a:gd name="T54" fmla="*/ 6 w 36"/>
                <a:gd name="T55" fmla="*/ 12 h 154"/>
                <a:gd name="T56" fmla="*/ 6 w 36"/>
                <a:gd name="T57" fmla="*/ 10 h 154"/>
                <a:gd name="T58" fmla="*/ 6 w 36"/>
                <a:gd name="T59" fmla="*/ 6 h 154"/>
                <a:gd name="T60" fmla="*/ 6 w 36"/>
                <a:gd name="T61" fmla="*/ 4 h 154"/>
                <a:gd name="T62" fmla="*/ 6 w 36"/>
                <a:gd name="T63" fmla="*/ 2 h 154"/>
                <a:gd name="T64" fmla="*/ 6 w 36"/>
                <a:gd name="T65" fmla="*/ 1 h 154"/>
                <a:gd name="T66" fmla="*/ 7 w 36"/>
                <a:gd name="T67" fmla="*/ 0 h 154"/>
                <a:gd name="T68" fmla="*/ 10 w 36"/>
                <a:gd name="T69" fmla="*/ 0 h 154"/>
                <a:gd name="T70" fmla="*/ 12 w 36"/>
                <a:gd name="T71" fmla="*/ 0 h 154"/>
                <a:gd name="T72" fmla="*/ 16 w 36"/>
                <a:gd name="T73" fmla="*/ 1 h 154"/>
                <a:gd name="T74" fmla="*/ 20 w 36"/>
                <a:gd name="T75" fmla="*/ 1 h 154"/>
                <a:gd name="T76" fmla="*/ 25 w 36"/>
                <a:gd name="T77" fmla="*/ 2 h 154"/>
                <a:gd name="T78" fmla="*/ 29 w 36"/>
                <a:gd name="T79" fmla="*/ 4 h 154"/>
                <a:gd name="T80" fmla="*/ 36 w 36"/>
                <a:gd name="T81" fmla="*/ 6 h 154"/>
                <a:gd name="T82" fmla="*/ 36 w 36"/>
                <a:gd name="T83" fmla="*/ 22 h 154"/>
                <a:gd name="T84" fmla="*/ 36 w 36"/>
                <a:gd name="T85" fmla="*/ 38 h 154"/>
                <a:gd name="T86" fmla="*/ 34 w 36"/>
                <a:gd name="T87" fmla="*/ 53 h 154"/>
                <a:gd name="T88" fmla="*/ 33 w 36"/>
                <a:gd name="T89" fmla="*/ 68 h 154"/>
                <a:gd name="T90" fmla="*/ 33 w 36"/>
                <a:gd name="T91" fmla="*/ 81 h 154"/>
                <a:gd name="T92" fmla="*/ 32 w 36"/>
                <a:gd name="T93" fmla="*/ 93 h 154"/>
                <a:gd name="T94" fmla="*/ 29 w 36"/>
                <a:gd name="T95" fmla="*/ 104 h 154"/>
                <a:gd name="T96" fmla="*/ 28 w 36"/>
                <a:gd name="T97" fmla="*/ 115 h 154"/>
                <a:gd name="T98" fmla="*/ 27 w 36"/>
                <a:gd name="T99" fmla="*/ 120 h 154"/>
                <a:gd name="T100" fmla="*/ 27 w 36"/>
                <a:gd name="T101" fmla="*/ 124 h 154"/>
                <a:gd name="T102" fmla="*/ 26 w 36"/>
                <a:gd name="T103" fmla="*/ 128 h 154"/>
                <a:gd name="T104" fmla="*/ 25 w 36"/>
                <a:gd name="T105" fmla="*/ 133 h 154"/>
                <a:gd name="T106" fmla="*/ 23 w 36"/>
                <a:gd name="T107" fmla="*/ 135 h 154"/>
                <a:gd name="T108" fmla="*/ 23 w 36"/>
                <a:gd name="T109" fmla="*/ 139 h 154"/>
                <a:gd name="T110" fmla="*/ 22 w 36"/>
                <a:gd name="T111" fmla="*/ 141 h 154"/>
                <a:gd name="T112" fmla="*/ 21 w 36"/>
                <a:gd name="T113" fmla="*/ 144 h 154"/>
                <a:gd name="T114" fmla="*/ 20 w 36"/>
                <a:gd name="T115" fmla="*/ 146 h 154"/>
                <a:gd name="T116" fmla="*/ 20 w 36"/>
                <a:gd name="T117" fmla="*/ 149 h 154"/>
                <a:gd name="T118" fmla="*/ 17 w 36"/>
                <a:gd name="T119" fmla="*/ 151 h 154"/>
                <a:gd name="T120" fmla="*/ 16 w 36"/>
                <a:gd name="T121" fmla="*/ 153 h 154"/>
                <a:gd name="T122" fmla="*/ 13 w 36"/>
                <a:gd name="T123" fmla="*/ 154 h 154"/>
                <a:gd name="T124" fmla="*/ 13 w 36"/>
                <a:gd name="T125" fmla="*/ 15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6" h="154">
                  <a:moveTo>
                    <a:pt x="13" y="154"/>
                  </a:moveTo>
                  <a:lnTo>
                    <a:pt x="12" y="154"/>
                  </a:lnTo>
                  <a:lnTo>
                    <a:pt x="11" y="153"/>
                  </a:lnTo>
                  <a:lnTo>
                    <a:pt x="10" y="150"/>
                  </a:lnTo>
                  <a:lnTo>
                    <a:pt x="8" y="149"/>
                  </a:lnTo>
                  <a:lnTo>
                    <a:pt x="7" y="145"/>
                  </a:lnTo>
                  <a:lnTo>
                    <a:pt x="6" y="143"/>
                  </a:lnTo>
                  <a:lnTo>
                    <a:pt x="5" y="139"/>
                  </a:lnTo>
                  <a:lnTo>
                    <a:pt x="3" y="134"/>
                  </a:lnTo>
                  <a:lnTo>
                    <a:pt x="2" y="130"/>
                  </a:lnTo>
                  <a:lnTo>
                    <a:pt x="1" y="125"/>
                  </a:lnTo>
                  <a:lnTo>
                    <a:pt x="1" y="120"/>
                  </a:lnTo>
                  <a:lnTo>
                    <a:pt x="0" y="117"/>
                  </a:lnTo>
                  <a:lnTo>
                    <a:pt x="1" y="112"/>
                  </a:lnTo>
                  <a:lnTo>
                    <a:pt x="1" y="107"/>
                  </a:lnTo>
                  <a:lnTo>
                    <a:pt x="2" y="103"/>
                  </a:lnTo>
                  <a:lnTo>
                    <a:pt x="3" y="98"/>
                  </a:lnTo>
                  <a:lnTo>
                    <a:pt x="6" y="91"/>
                  </a:lnTo>
                  <a:lnTo>
                    <a:pt x="7" y="82"/>
                  </a:lnTo>
                  <a:lnTo>
                    <a:pt x="10" y="73"/>
                  </a:lnTo>
                  <a:lnTo>
                    <a:pt x="11" y="64"/>
                  </a:lnTo>
                  <a:lnTo>
                    <a:pt x="11" y="54"/>
                  </a:lnTo>
                  <a:lnTo>
                    <a:pt x="11" y="46"/>
                  </a:lnTo>
                  <a:lnTo>
                    <a:pt x="10" y="36"/>
                  </a:lnTo>
                  <a:lnTo>
                    <a:pt x="8" y="25"/>
                  </a:lnTo>
                  <a:lnTo>
                    <a:pt x="8" y="21"/>
                  </a:lnTo>
                  <a:lnTo>
                    <a:pt x="7" y="16"/>
                  </a:lnTo>
                  <a:lnTo>
                    <a:pt x="6" y="12"/>
                  </a:lnTo>
                  <a:lnTo>
                    <a:pt x="6" y="10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1"/>
                  </a:lnTo>
                  <a:lnTo>
                    <a:pt x="25" y="2"/>
                  </a:lnTo>
                  <a:lnTo>
                    <a:pt x="29" y="4"/>
                  </a:lnTo>
                  <a:lnTo>
                    <a:pt x="36" y="6"/>
                  </a:lnTo>
                  <a:lnTo>
                    <a:pt x="36" y="22"/>
                  </a:lnTo>
                  <a:lnTo>
                    <a:pt x="36" y="38"/>
                  </a:lnTo>
                  <a:lnTo>
                    <a:pt x="34" y="53"/>
                  </a:lnTo>
                  <a:lnTo>
                    <a:pt x="33" y="68"/>
                  </a:lnTo>
                  <a:lnTo>
                    <a:pt x="33" y="81"/>
                  </a:lnTo>
                  <a:lnTo>
                    <a:pt x="32" y="93"/>
                  </a:lnTo>
                  <a:lnTo>
                    <a:pt x="29" y="104"/>
                  </a:lnTo>
                  <a:lnTo>
                    <a:pt x="28" y="115"/>
                  </a:lnTo>
                  <a:lnTo>
                    <a:pt x="27" y="120"/>
                  </a:lnTo>
                  <a:lnTo>
                    <a:pt x="27" y="124"/>
                  </a:lnTo>
                  <a:lnTo>
                    <a:pt x="26" y="128"/>
                  </a:lnTo>
                  <a:lnTo>
                    <a:pt x="25" y="133"/>
                  </a:lnTo>
                  <a:lnTo>
                    <a:pt x="23" y="135"/>
                  </a:lnTo>
                  <a:lnTo>
                    <a:pt x="23" y="139"/>
                  </a:lnTo>
                  <a:lnTo>
                    <a:pt x="22" y="141"/>
                  </a:lnTo>
                  <a:lnTo>
                    <a:pt x="21" y="144"/>
                  </a:lnTo>
                  <a:lnTo>
                    <a:pt x="20" y="146"/>
                  </a:lnTo>
                  <a:lnTo>
                    <a:pt x="20" y="149"/>
                  </a:lnTo>
                  <a:lnTo>
                    <a:pt x="17" y="151"/>
                  </a:lnTo>
                  <a:lnTo>
                    <a:pt x="16" y="153"/>
                  </a:lnTo>
                  <a:lnTo>
                    <a:pt x="13" y="154"/>
                  </a:lnTo>
                  <a:lnTo>
                    <a:pt x="13" y="154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111"/>
            <p:cNvSpPr/>
            <p:nvPr/>
          </p:nvSpPr>
          <p:spPr bwMode="auto">
            <a:xfrm>
              <a:off x="3163888" y="3398838"/>
              <a:ext cx="365125" cy="322263"/>
            </a:xfrm>
            <a:custGeom>
              <a:avLst/>
              <a:gdLst>
                <a:gd name="T0" fmla="*/ 179 w 230"/>
                <a:gd name="T1" fmla="*/ 2 h 203"/>
                <a:gd name="T2" fmla="*/ 190 w 230"/>
                <a:gd name="T3" fmla="*/ 7 h 203"/>
                <a:gd name="T4" fmla="*/ 205 w 230"/>
                <a:gd name="T5" fmla="*/ 13 h 203"/>
                <a:gd name="T6" fmla="*/ 218 w 230"/>
                <a:gd name="T7" fmla="*/ 23 h 203"/>
                <a:gd name="T8" fmla="*/ 226 w 230"/>
                <a:gd name="T9" fmla="*/ 30 h 203"/>
                <a:gd name="T10" fmla="*/ 228 w 230"/>
                <a:gd name="T11" fmla="*/ 35 h 203"/>
                <a:gd name="T12" fmla="*/ 225 w 230"/>
                <a:gd name="T13" fmla="*/ 45 h 203"/>
                <a:gd name="T14" fmla="*/ 222 w 230"/>
                <a:gd name="T15" fmla="*/ 54 h 203"/>
                <a:gd name="T16" fmla="*/ 221 w 230"/>
                <a:gd name="T17" fmla="*/ 72 h 203"/>
                <a:gd name="T18" fmla="*/ 222 w 230"/>
                <a:gd name="T19" fmla="*/ 101 h 203"/>
                <a:gd name="T20" fmla="*/ 222 w 230"/>
                <a:gd name="T21" fmla="*/ 126 h 203"/>
                <a:gd name="T22" fmla="*/ 220 w 230"/>
                <a:gd name="T23" fmla="*/ 146 h 203"/>
                <a:gd name="T24" fmla="*/ 217 w 230"/>
                <a:gd name="T25" fmla="*/ 163 h 203"/>
                <a:gd name="T26" fmla="*/ 212 w 230"/>
                <a:gd name="T27" fmla="*/ 178 h 203"/>
                <a:gd name="T28" fmla="*/ 202 w 230"/>
                <a:gd name="T29" fmla="*/ 194 h 203"/>
                <a:gd name="T30" fmla="*/ 194 w 230"/>
                <a:gd name="T31" fmla="*/ 200 h 203"/>
                <a:gd name="T32" fmla="*/ 186 w 230"/>
                <a:gd name="T33" fmla="*/ 203 h 203"/>
                <a:gd name="T34" fmla="*/ 179 w 230"/>
                <a:gd name="T35" fmla="*/ 202 h 203"/>
                <a:gd name="T36" fmla="*/ 174 w 230"/>
                <a:gd name="T37" fmla="*/ 197 h 203"/>
                <a:gd name="T38" fmla="*/ 172 w 230"/>
                <a:gd name="T39" fmla="*/ 185 h 203"/>
                <a:gd name="T40" fmla="*/ 169 w 230"/>
                <a:gd name="T41" fmla="*/ 174 h 203"/>
                <a:gd name="T42" fmla="*/ 159 w 230"/>
                <a:gd name="T43" fmla="*/ 163 h 203"/>
                <a:gd name="T44" fmla="*/ 143 w 230"/>
                <a:gd name="T45" fmla="*/ 153 h 203"/>
                <a:gd name="T46" fmla="*/ 130 w 230"/>
                <a:gd name="T47" fmla="*/ 146 h 203"/>
                <a:gd name="T48" fmla="*/ 125 w 230"/>
                <a:gd name="T49" fmla="*/ 141 h 203"/>
                <a:gd name="T50" fmla="*/ 125 w 230"/>
                <a:gd name="T51" fmla="*/ 138 h 203"/>
                <a:gd name="T52" fmla="*/ 134 w 230"/>
                <a:gd name="T53" fmla="*/ 137 h 203"/>
                <a:gd name="T54" fmla="*/ 149 w 230"/>
                <a:gd name="T55" fmla="*/ 139 h 203"/>
                <a:gd name="T56" fmla="*/ 165 w 230"/>
                <a:gd name="T57" fmla="*/ 141 h 203"/>
                <a:gd name="T58" fmla="*/ 176 w 230"/>
                <a:gd name="T59" fmla="*/ 141 h 203"/>
                <a:gd name="T60" fmla="*/ 181 w 230"/>
                <a:gd name="T61" fmla="*/ 138 h 203"/>
                <a:gd name="T62" fmla="*/ 184 w 230"/>
                <a:gd name="T63" fmla="*/ 132 h 203"/>
                <a:gd name="T64" fmla="*/ 187 w 230"/>
                <a:gd name="T65" fmla="*/ 122 h 203"/>
                <a:gd name="T66" fmla="*/ 187 w 230"/>
                <a:gd name="T67" fmla="*/ 98 h 203"/>
                <a:gd name="T68" fmla="*/ 187 w 230"/>
                <a:gd name="T69" fmla="*/ 70 h 203"/>
                <a:gd name="T70" fmla="*/ 185 w 230"/>
                <a:gd name="T71" fmla="*/ 50 h 203"/>
                <a:gd name="T72" fmla="*/ 180 w 230"/>
                <a:gd name="T73" fmla="*/ 40 h 203"/>
                <a:gd name="T74" fmla="*/ 172 w 230"/>
                <a:gd name="T75" fmla="*/ 35 h 203"/>
                <a:gd name="T76" fmla="*/ 168 w 230"/>
                <a:gd name="T77" fmla="*/ 33 h 203"/>
                <a:gd name="T78" fmla="*/ 158 w 230"/>
                <a:gd name="T79" fmla="*/ 33 h 203"/>
                <a:gd name="T80" fmla="*/ 144 w 230"/>
                <a:gd name="T81" fmla="*/ 34 h 203"/>
                <a:gd name="T82" fmla="*/ 125 w 230"/>
                <a:gd name="T83" fmla="*/ 36 h 203"/>
                <a:gd name="T84" fmla="*/ 104 w 230"/>
                <a:gd name="T85" fmla="*/ 40 h 203"/>
                <a:gd name="T86" fmla="*/ 78 w 230"/>
                <a:gd name="T87" fmla="*/ 46 h 203"/>
                <a:gd name="T88" fmla="*/ 56 w 230"/>
                <a:gd name="T89" fmla="*/ 51 h 203"/>
                <a:gd name="T90" fmla="*/ 37 w 230"/>
                <a:gd name="T91" fmla="*/ 55 h 203"/>
                <a:gd name="T92" fmla="*/ 20 w 230"/>
                <a:gd name="T93" fmla="*/ 57 h 203"/>
                <a:gd name="T94" fmla="*/ 7 w 230"/>
                <a:gd name="T95" fmla="*/ 59 h 203"/>
                <a:gd name="T96" fmla="*/ 0 w 230"/>
                <a:gd name="T97" fmla="*/ 40 h 203"/>
                <a:gd name="T98" fmla="*/ 28 w 230"/>
                <a:gd name="T99" fmla="*/ 38 h 203"/>
                <a:gd name="T100" fmla="*/ 66 w 230"/>
                <a:gd name="T101" fmla="*/ 31 h 203"/>
                <a:gd name="T102" fmla="*/ 103 w 230"/>
                <a:gd name="T103" fmla="*/ 24 h 203"/>
                <a:gd name="T104" fmla="*/ 123 w 230"/>
                <a:gd name="T105" fmla="*/ 20 h 203"/>
                <a:gd name="T106" fmla="*/ 138 w 230"/>
                <a:gd name="T107" fmla="*/ 15 h 203"/>
                <a:gd name="T108" fmla="*/ 150 w 230"/>
                <a:gd name="T109" fmla="*/ 11 h 203"/>
                <a:gd name="T110" fmla="*/ 158 w 230"/>
                <a:gd name="T111" fmla="*/ 9 h 203"/>
                <a:gd name="T112" fmla="*/ 161 w 230"/>
                <a:gd name="T113" fmla="*/ 5 h 203"/>
                <a:gd name="T114" fmla="*/ 166 w 230"/>
                <a:gd name="T115" fmla="*/ 0 h 203"/>
                <a:gd name="T116" fmla="*/ 171 w 230"/>
                <a:gd name="T117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0" h="203">
                  <a:moveTo>
                    <a:pt x="172" y="0"/>
                  </a:moveTo>
                  <a:lnTo>
                    <a:pt x="176" y="2"/>
                  </a:lnTo>
                  <a:lnTo>
                    <a:pt x="179" y="2"/>
                  </a:lnTo>
                  <a:lnTo>
                    <a:pt x="182" y="3"/>
                  </a:lnTo>
                  <a:lnTo>
                    <a:pt x="186" y="4"/>
                  </a:lnTo>
                  <a:lnTo>
                    <a:pt x="190" y="7"/>
                  </a:lnTo>
                  <a:lnTo>
                    <a:pt x="195" y="8"/>
                  </a:lnTo>
                  <a:lnTo>
                    <a:pt x="200" y="10"/>
                  </a:lnTo>
                  <a:lnTo>
                    <a:pt x="205" y="13"/>
                  </a:lnTo>
                  <a:lnTo>
                    <a:pt x="210" y="16"/>
                  </a:lnTo>
                  <a:lnTo>
                    <a:pt x="215" y="20"/>
                  </a:lnTo>
                  <a:lnTo>
                    <a:pt x="218" y="23"/>
                  </a:lnTo>
                  <a:lnTo>
                    <a:pt x="222" y="25"/>
                  </a:lnTo>
                  <a:lnTo>
                    <a:pt x="225" y="28"/>
                  </a:lnTo>
                  <a:lnTo>
                    <a:pt x="226" y="30"/>
                  </a:lnTo>
                  <a:lnTo>
                    <a:pt x="228" y="31"/>
                  </a:lnTo>
                  <a:lnTo>
                    <a:pt x="230" y="33"/>
                  </a:lnTo>
                  <a:lnTo>
                    <a:pt x="228" y="35"/>
                  </a:lnTo>
                  <a:lnTo>
                    <a:pt x="227" y="38"/>
                  </a:lnTo>
                  <a:lnTo>
                    <a:pt x="226" y="41"/>
                  </a:lnTo>
                  <a:lnTo>
                    <a:pt x="225" y="45"/>
                  </a:lnTo>
                  <a:lnTo>
                    <a:pt x="223" y="46"/>
                  </a:lnTo>
                  <a:lnTo>
                    <a:pt x="222" y="50"/>
                  </a:lnTo>
                  <a:lnTo>
                    <a:pt x="222" y="54"/>
                  </a:lnTo>
                  <a:lnTo>
                    <a:pt x="221" y="60"/>
                  </a:lnTo>
                  <a:lnTo>
                    <a:pt x="221" y="66"/>
                  </a:lnTo>
                  <a:lnTo>
                    <a:pt x="221" y="72"/>
                  </a:lnTo>
                  <a:lnTo>
                    <a:pt x="221" y="81"/>
                  </a:lnTo>
                  <a:lnTo>
                    <a:pt x="222" y="91"/>
                  </a:lnTo>
                  <a:lnTo>
                    <a:pt x="222" y="101"/>
                  </a:lnTo>
                  <a:lnTo>
                    <a:pt x="223" y="110"/>
                  </a:lnTo>
                  <a:lnTo>
                    <a:pt x="222" y="118"/>
                  </a:lnTo>
                  <a:lnTo>
                    <a:pt x="222" y="126"/>
                  </a:lnTo>
                  <a:lnTo>
                    <a:pt x="222" y="133"/>
                  </a:lnTo>
                  <a:lnTo>
                    <a:pt x="221" y="139"/>
                  </a:lnTo>
                  <a:lnTo>
                    <a:pt x="220" y="146"/>
                  </a:lnTo>
                  <a:lnTo>
                    <a:pt x="220" y="152"/>
                  </a:lnTo>
                  <a:lnTo>
                    <a:pt x="218" y="158"/>
                  </a:lnTo>
                  <a:lnTo>
                    <a:pt x="217" y="163"/>
                  </a:lnTo>
                  <a:lnTo>
                    <a:pt x="216" y="168"/>
                  </a:lnTo>
                  <a:lnTo>
                    <a:pt x="213" y="173"/>
                  </a:lnTo>
                  <a:lnTo>
                    <a:pt x="212" y="178"/>
                  </a:lnTo>
                  <a:lnTo>
                    <a:pt x="210" y="183"/>
                  </a:lnTo>
                  <a:lnTo>
                    <a:pt x="205" y="190"/>
                  </a:lnTo>
                  <a:lnTo>
                    <a:pt x="202" y="194"/>
                  </a:lnTo>
                  <a:lnTo>
                    <a:pt x="200" y="197"/>
                  </a:lnTo>
                  <a:lnTo>
                    <a:pt x="196" y="199"/>
                  </a:lnTo>
                  <a:lnTo>
                    <a:pt x="194" y="200"/>
                  </a:lnTo>
                  <a:lnTo>
                    <a:pt x="191" y="202"/>
                  </a:lnTo>
                  <a:lnTo>
                    <a:pt x="189" y="203"/>
                  </a:lnTo>
                  <a:lnTo>
                    <a:pt x="186" y="203"/>
                  </a:lnTo>
                  <a:lnTo>
                    <a:pt x="182" y="203"/>
                  </a:lnTo>
                  <a:lnTo>
                    <a:pt x="180" y="202"/>
                  </a:lnTo>
                  <a:lnTo>
                    <a:pt x="179" y="202"/>
                  </a:lnTo>
                  <a:lnTo>
                    <a:pt x="176" y="200"/>
                  </a:lnTo>
                  <a:lnTo>
                    <a:pt x="175" y="198"/>
                  </a:lnTo>
                  <a:lnTo>
                    <a:pt x="174" y="197"/>
                  </a:lnTo>
                  <a:lnTo>
                    <a:pt x="174" y="193"/>
                  </a:lnTo>
                  <a:lnTo>
                    <a:pt x="174" y="189"/>
                  </a:lnTo>
                  <a:lnTo>
                    <a:pt x="172" y="185"/>
                  </a:lnTo>
                  <a:lnTo>
                    <a:pt x="172" y="182"/>
                  </a:lnTo>
                  <a:lnTo>
                    <a:pt x="170" y="178"/>
                  </a:lnTo>
                  <a:lnTo>
                    <a:pt x="169" y="174"/>
                  </a:lnTo>
                  <a:lnTo>
                    <a:pt x="165" y="170"/>
                  </a:lnTo>
                  <a:lnTo>
                    <a:pt x="163" y="167"/>
                  </a:lnTo>
                  <a:lnTo>
                    <a:pt x="159" y="163"/>
                  </a:lnTo>
                  <a:lnTo>
                    <a:pt x="154" y="159"/>
                  </a:lnTo>
                  <a:lnTo>
                    <a:pt x="149" y="156"/>
                  </a:lnTo>
                  <a:lnTo>
                    <a:pt x="143" y="153"/>
                  </a:lnTo>
                  <a:lnTo>
                    <a:pt x="138" y="151"/>
                  </a:lnTo>
                  <a:lnTo>
                    <a:pt x="134" y="148"/>
                  </a:lnTo>
                  <a:lnTo>
                    <a:pt x="130" y="146"/>
                  </a:lnTo>
                  <a:lnTo>
                    <a:pt x="128" y="143"/>
                  </a:lnTo>
                  <a:lnTo>
                    <a:pt x="125" y="142"/>
                  </a:lnTo>
                  <a:lnTo>
                    <a:pt x="125" y="141"/>
                  </a:lnTo>
                  <a:lnTo>
                    <a:pt x="124" y="139"/>
                  </a:lnTo>
                  <a:lnTo>
                    <a:pt x="125" y="138"/>
                  </a:lnTo>
                  <a:lnTo>
                    <a:pt x="125" y="138"/>
                  </a:lnTo>
                  <a:lnTo>
                    <a:pt x="128" y="137"/>
                  </a:lnTo>
                  <a:lnTo>
                    <a:pt x="130" y="137"/>
                  </a:lnTo>
                  <a:lnTo>
                    <a:pt x="134" y="137"/>
                  </a:lnTo>
                  <a:lnTo>
                    <a:pt x="138" y="138"/>
                  </a:lnTo>
                  <a:lnTo>
                    <a:pt x="143" y="138"/>
                  </a:lnTo>
                  <a:lnTo>
                    <a:pt x="149" y="139"/>
                  </a:lnTo>
                  <a:lnTo>
                    <a:pt x="155" y="139"/>
                  </a:lnTo>
                  <a:lnTo>
                    <a:pt x="160" y="141"/>
                  </a:lnTo>
                  <a:lnTo>
                    <a:pt x="165" y="141"/>
                  </a:lnTo>
                  <a:lnTo>
                    <a:pt x="169" y="141"/>
                  </a:lnTo>
                  <a:lnTo>
                    <a:pt x="172" y="141"/>
                  </a:lnTo>
                  <a:lnTo>
                    <a:pt x="176" y="141"/>
                  </a:lnTo>
                  <a:lnTo>
                    <a:pt x="179" y="139"/>
                  </a:lnTo>
                  <a:lnTo>
                    <a:pt x="180" y="139"/>
                  </a:lnTo>
                  <a:lnTo>
                    <a:pt x="181" y="138"/>
                  </a:lnTo>
                  <a:lnTo>
                    <a:pt x="182" y="137"/>
                  </a:lnTo>
                  <a:lnTo>
                    <a:pt x="184" y="134"/>
                  </a:lnTo>
                  <a:lnTo>
                    <a:pt x="184" y="132"/>
                  </a:lnTo>
                  <a:lnTo>
                    <a:pt x="185" y="129"/>
                  </a:lnTo>
                  <a:lnTo>
                    <a:pt x="186" y="126"/>
                  </a:lnTo>
                  <a:lnTo>
                    <a:pt x="187" y="122"/>
                  </a:lnTo>
                  <a:lnTo>
                    <a:pt x="187" y="117"/>
                  </a:lnTo>
                  <a:lnTo>
                    <a:pt x="187" y="108"/>
                  </a:lnTo>
                  <a:lnTo>
                    <a:pt x="187" y="98"/>
                  </a:lnTo>
                  <a:lnTo>
                    <a:pt x="187" y="88"/>
                  </a:lnTo>
                  <a:lnTo>
                    <a:pt x="187" y="79"/>
                  </a:lnTo>
                  <a:lnTo>
                    <a:pt x="187" y="70"/>
                  </a:lnTo>
                  <a:lnTo>
                    <a:pt x="187" y="62"/>
                  </a:lnTo>
                  <a:lnTo>
                    <a:pt x="186" y="55"/>
                  </a:lnTo>
                  <a:lnTo>
                    <a:pt x="185" y="50"/>
                  </a:lnTo>
                  <a:lnTo>
                    <a:pt x="184" y="46"/>
                  </a:lnTo>
                  <a:lnTo>
                    <a:pt x="181" y="43"/>
                  </a:lnTo>
                  <a:lnTo>
                    <a:pt x="180" y="40"/>
                  </a:lnTo>
                  <a:lnTo>
                    <a:pt x="177" y="39"/>
                  </a:lnTo>
                  <a:lnTo>
                    <a:pt x="176" y="36"/>
                  </a:lnTo>
                  <a:lnTo>
                    <a:pt x="172" y="35"/>
                  </a:lnTo>
                  <a:lnTo>
                    <a:pt x="171" y="34"/>
                  </a:lnTo>
                  <a:lnTo>
                    <a:pt x="170" y="34"/>
                  </a:lnTo>
                  <a:lnTo>
                    <a:pt x="168" y="33"/>
                  </a:lnTo>
                  <a:lnTo>
                    <a:pt x="164" y="33"/>
                  </a:lnTo>
                  <a:lnTo>
                    <a:pt x="161" y="33"/>
                  </a:lnTo>
                  <a:lnTo>
                    <a:pt x="158" y="33"/>
                  </a:lnTo>
                  <a:lnTo>
                    <a:pt x="154" y="33"/>
                  </a:lnTo>
                  <a:lnTo>
                    <a:pt x="149" y="33"/>
                  </a:lnTo>
                  <a:lnTo>
                    <a:pt x="144" y="34"/>
                  </a:lnTo>
                  <a:lnTo>
                    <a:pt x="138" y="34"/>
                  </a:lnTo>
                  <a:lnTo>
                    <a:pt x="133" y="35"/>
                  </a:lnTo>
                  <a:lnTo>
                    <a:pt x="125" y="36"/>
                  </a:lnTo>
                  <a:lnTo>
                    <a:pt x="119" y="38"/>
                  </a:lnTo>
                  <a:lnTo>
                    <a:pt x="112" y="39"/>
                  </a:lnTo>
                  <a:lnTo>
                    <a:pt x="104" y="40"/>
                  </a:lnTo>
                  <a:lnTo>
                    <a:pt x="95" y="43"/>
                  </a:lnTo>
                  <a:lnTo>
                    <a:pt x="87" y="44"/>
                  </a:lnTo>
                  <a:lnTo>
                    <a:pt x="78" y="46"/>
                  </a:lnTo>
                  <a:lnTo>
                    <a:pt x="71" y="49"/>
                  </a:lnTo>
                  <a:lnTo>
                    <a:pt x="63" y="50"/>
                  </a:lnTo>
                  <a:lnTo>
                    <a:pt x="56" y="51"/>
                  </a:lnTo>
                  <a:lnTo>
                    <a:pt x="49" y="52"/>
                  </a:lnTo>
                  <a:lnTo>
                    <a:pt x="43" y="54"/>
                  </a:lnTo>
                  <a:lnTo>
                    <a:pt x="37" y="55"/>
                  </a:lnTo>
                  <a:lnTo>
                    <a:pt x="31" y="56"/>
                  </a:lnTo>
                  <a:lnTo>
                    <a:pt x="26" y="57"/>
                  </a:lnTo>
                  <a:lnTo>
                    <a:pt x="20" y="57"/>
                  </a:lnTo>
                  <a:lnTo>
                    <a:pt x="16" y="59"/>
                  </a:lnTo>
                  <a:lnTo>
                    <a:pt x="11" y="59"/>
                  </a:lnTo>
                  <a:lnTo>
                    <a:pt x="7" y="59"/>
                  </a:lnTo>
                  <a:lnTo>
                    <a:pt x="4" y="59"/>
                  </a:lnTo>
                  <a:lnTo>
                    <a:pt x="0" y="59"/>
                  </a:lnTo>
                  <a:lnTo>
                    <a:pt x="0" y="40"/>
                  </a:lnTo>
                  <a:lnTo>
                    <a:pt x="9" y="40"/>
                  </a:lnTo>
                  <a:lnTo>
                    <a:pt x="18" y="39"/>
                  </a:lnTo>
                  <a:lnTo>
                    <a:pt x="28" y="38"/>
                  </a:lnTo>
                  <a:lnTo>
                    <a:pt x="41" y="36"/>
                  </a:lnTo>
                  <a:lnTo>
                    <a:pt x="53" y="34"/>
                  </a:lnTo>
                  <a:lnTo>
                    <a:pt x="66" y="31"/>
                  </a:lnTo>
                  <a:lnTo>
                    <a:pt x="81" y="29"/>
                  </a:lnTo>
                  <a:lnTo>
                    <a:pt x="95" y="25"/>
                  </a:lnTo>
                  <a:lnTo>
                    <a:pt x="103" y="24"/>
                  </a:lnTo>
                  <a:lnTo>
                    <a:pt x="109" y="23"/>
                  </a:lnTo>
                  <a:lnTo>
                    <a:pt x="117" y="21"/>
                  </a:lnTo>
                  <a:lnTo>
                    <a:pt x="123" y="20"/>
                  </a:lnTo>
                  <a:lnTo>
                    <a:pt x="128" y="19"/>
                  </a:lnTo>
                  <a:lnTo>
                    <a:pt x="134" y="16"/>
                  </a:lnTo>
                  <a:lnTo>
                    <a:pt x="138" y="15"/>
                  </a:lnTo>
                  <a:lnTo>
                    <a:pt x="143" y="14"/>
                  </a:lnTo>
                  <a:lnTo>
                    <a:pt x="146" y="13"/>
                  </a:lnTo>
                  <a:lnTo>
                    <a:pt x="150" y="11"/>
                  </a:lnTo>
                  <a:lnTo>
                    <a:pt x="153" y="11"/>
                  </a:lnTo>
                  <a:lnTo>
                    <a:pt x="155" y="10"/>
                  </a:lnTo>
                  <a:lnTo>
                    <a:pt x="158" y="9"/>
                  </a:lnTo>
                  <a:lnTo>
                    <a:pt x="159" y="8"/>
                  </a:lnTo>
                  <a:lnTo>
                    <a:pt x="160" y="7"/>
                  </a:lnTo>
                  <a:lnTo>
                    <a:pt x="161" y="5"/>
                  </a:lnTo>
                  <a:lnTo>
                    <a:pt x="163" y="3"/>
                  </a:lnTo>
                  <a:lnTo>
                    <a:pt x="165" y="2"/>
                  </a:lnTo>
                  <a:lnTo>
                    <a:pt x="166" y="0"/>
                  </a:lnTo>
                  <a:lnTo>
                    <a:pt x="168" y="0"/>
                  </a:lnTo>
                  <a:lnTo>
                    <a:pt x="170" y="0"/>
                  </a:lnTo>
                  <a:lnTo>
                    <a:pt x="171" y="0"/>
                  </a:lnTo>
                  <a:lnTo>
                    <a:pt x="172" y="0"/>
                  </a:lnTo>
                  <a:lnTo>
                    <a:pt x="172" y="0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112"/>
            <p:cNvSpPr/>
            <p:nvPr/>
          </p:nvSpPr>
          <p:spPr bwMode="auto">
            <a:xfrm>
              <a:off x="3273426" y="3336925"/>
              <a:ext cx="76200" cy="558800"/>
            </a:xfrm>
            <a:custGeom>
              <a:avLst/>
              <a:gdLst>
                <a:gd name="T0" fmla="*/ 40 w 48"/>
                <a:gd name="T1" fmla="*/ 177 h 352"/>
                <a:gd name="T2" fmla="*/ 40 w 48"/>
                <a:gd name="T3" fmla="*/ 203 h 352"/>
                <a:gd name="T4" fmla="*/ 40 w 48"/>
                <a:gd name="T5" fmla="*/ 227 h 352"/>
                <a:gd name="T6" fmla="*/ 40 w 48"/>
                <a:gd name="T7" fmla="*/ 248 h 352"/>
                <a:gd name="T8" fmla="*/ 39 w 48"/>
                <a:gd name="T9" fmla="*/ 267 h 352"/>
                <a:gd name="T10" fmla="*/ 38 w 48"/>
                <a:gd name="T11" fmla="*/ 283 h 352"/>
                <a:gd name="T12" fmla="*/ 38 w 48"/>
                <a:gd name="T13" fmla="*/ 296 h 352"/>
                <a:gd name="T14" fmla="*/ 36 w 48"/>
                <a:gd name="T15" fmla="*/ 309 h 352"/>
                <a:gd name="T16" fmla="*/ 35 w 48"/>
                <a:gd name="T17" fmla="*/ 319 h 352"/>
                <a:gd name="T18" fmla="*/ 34 w 48"/>
                <a:gd name="T19" fmla="*/ 328 h 352"/>
                <a:gd name="T20" fmla="*/ 33 w 48"/>
                <a:gd name="T21" fmla="*/ 335 h 352"/>
                <a:gd name="T22" fmla="*/ 31 w 48"/>
                <a:gd name="T23" fmla="*/ 341 h 352"/>
                <a:gd name="T24" fmla="*/ 30 w 48"/>
                <a:gd name="T25" fmla="*/ 346 h 352"/>
                <a:gd name="T26" fmla="*/ 28 w 48"/>
                <a:gd name="T27" fmla="*/ 351 h 352"/>
                <a:gd name="T28" fmla="*/ 26 w 48"/>
                <a:gd name="T29" fmla="*/ 352 h 352"/>
                <a:gd name="T30" fmla="*/ 23 w 48"/>
                <a:gd name="T31" fmla="*/ 351 h 352"/>
                <a:gd name="T32" fmla="*/ 19 w 48"/>
                <a:gd name="T33" fmla="*/ 346 h 352"/>
                <a:gd name="T34" fmla="*/ 17 w 48"/>
                <a:gd name="T35" fmla="*/ 337 h 352"/>
                <a:gd name="T36" fmla="*/ 14 w 48"/>
                <a:gd name="T37" fmla="*/ 326 h 352"/>
                <a:gd name="T38" fmla="*/ 13 w 48"/>
                <a:gd name="T39" fmla="*/ 311 h 352"/>
                <a:gd name="T40" fmla="*/ 10 w 48"/>
                <a:gd name="T41" fmla="*/ 291 h 352"/>
                <a:gd name="T42" fmla="*/ 10 w 48"/>
                <a:gd name="T43" fmla="*/ 268 h 352"/>
                <a:gd name="T44" fmla="*/ 12 w 48"/>
                <a:gd name="T45" fmla="*/ 239 h 352"/>
                <a:gd name="T46" fmla="*/ 12 w 48"/>
                <a:gd name="T47" fmla="*/ 191 h 352"/>
                <a:gd name="T48" fmla="*/ 12 w 48"/>
                <a:gd name="T49" fmla="*/ 159 h 352"/>
                <a:gd name="T50" fmla="*/ 12 w 48"/>
                <a:gd name="T51" fmla="*/ 124 h 352"/>
                <a:gd name="T52" fmla="*/ 12 w 48"/>
                <a:gd name="T53" fmla="*/ 96 h 352"/>
                <a:gd name="T54" fmla="*/ 12 w 48"/>
                <a:gd name="T55" fmla="*/ 80 h 352"/>
                <a:gd name="T56" fmla="*/ 10 w 48"/>
                <a:gd name="T57" fmla="*/ 65 h 352"/>
                <a:gd name="T58" fmla="*/ 10 w 48"/>
                <a:gd name="T59" fmla="*/ 53 h 352"/>
                <a:gd name="T60" fmla="*/ 9 w 48"/>
                <a:gd name="T61" fmla="*/ 42 h 352"/>
                <a:gd name="T62" fmla="*/ 9 w 48"/>
                <a:gd name="T63" fmla="*/ 33 h 352"/>
                <a:gd name="T64" fmla="*/ 8 w 48"/>
                <a:gd name="T65" fmla="*/ 26 h 352"/>
                <a:gd name="T66" fmla="*/ 7 w 48"/>
                <a:gd name="T67" fmla="*/ 21 h 352"/>
                <a:gd name="T68" fmla="*/ 3 w 48"/>
                <a:gd name="T69" fmla="*/ 13 h 352"/>
                <a:gd name="T70" fmla="*/ 2 w 48"/>
                <a:gd name="T71" fmla="*/ 8 h 352"/>
                <a:gd name="T72" fmla="*/ 0 w 48"/>
                <a:gd name="T73" fmla="*/ 3 h 352"/>
                <a:gd name="T74" fmla="*/ 2 w 48"/>
                <a:gd name="T75" fmla="*/ 1 h 352"/>
                <a:gd name="T76" fmla="*/ 3 w 48"/>
                <a:gd name="T77" fmla="*/ 0 h 352"/>
                <a:gd name="T78" fmla="*/ 7 w 48"/>
                <a:gd name="T79" fmla="*/ 0 h 352"/>
                <a:gd name="T80" fmla="*/ 13 w 48"/>
                <a:gd name="T81" fmla="*/ 0 h 352"/>
                <a:gd name="T82" fmla="*/ 21 w 48"/>
                <a:gd name="T83" fmla="*/ 1 h 352"/>
                <a:gd name="T84" fmla="*/ 30 w 48"/>
                <a:gd name="T85" fmla="*/ 5 h 352"/>
                <a:gd name="T86" fmla="*/ 38 w 48"/>
                <a:gd name="T87" fmla="*/ 8 h 352"/>
                <a:gd name="T88" fmla="*/ 43 w 48"/>
                <a:gd name="T89" fmla="*/ 11 h 352"/>
                <a:gd name="T90" fmla="*/ 45 w 48"/>
                <a:gd name="T91" fmla="*/ 13 h 352"/>
                <a:gd name="T92" fmla="*/ 48 w 48"/>
                <a:gd name="T93" fmla="*/ 22 h 352"/>
                <a:gd name="T94" fmla="*/ 45 w 48"/>
                <a:gd name="T95" fmla="*/ 36 h 352"/>
                <a:gd name="T96" fmla="*/ 45 w 48"/>
                <a:gd name="T97" fmla="*/ 41 h 352"/>
                <a:gd name="T98" fmla="*/ 44 w 48"/>
                <a:gd name="T99" fmla="*/ 49 h 352"/>
                <a:gd name="T100" fmla="*/ 43 w 48"/>
                <a:gd name="T101" fmla="*/ 62 h 352"/>
                <a:gd name="T102" fmla="*/ 43 w 48"/>
                <a:gd name="T103" fmla="*/ 75 h 352"/>
                <a:gd name="T104" fmla="*/ 41 w 48"/>
                <a:gd name="T105" fmla="*/ 93 h 352"/>
                <a:gd name="T106" fmla="*/ 41 w 48"/>
                <a:gd name="T107" fmla="*/ 114 h 352"/>
                <a:gd name="T108" fmla="*/ 41 w 48"/>
                <a:gd name="T109" fmla="*/ 137 h 352"/>
                <a:gd name="T110" fmla="*/ 40 w 48"/>
                <a:gd name="T111" fmla="*/ 164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8" h="352">
                  <a:moveTo>
                    <a:pt x="40" y="164"/>
                  </a:moveTo>
                  <a:lnTo>
                    <a:pt x="40" y="177"/>
                  </a:lnTo>
                  <a:lnTo>
                    <a:pt x="40" y="191"/>
                  </a:lnTo>
                  <a:lnTo>
                    <a:pt x="40" y="203"/>
                  </a:lnTo>
                  <a:lnTo>
                    <a:pt x="40" y="216"/>
                  </a:lnTo>
                  <a:lnTo>
                    <a:pt x="40" y="227"/>
                  </a:lnTo>
                  <a:lnTo>
                    <a:pt x="40" y="237"/>
                  </a:lnTo>
                  <a:lnTo>
                    <a:pt x="40" y="248"/>
                  </a:lnTo>
                  <a:lnTo>
                    <a:pt x="39" y="257"/>
                  </a:lnTo>
                  <a:lnTo>
                    <a:pt x="39" y="267"/>
                  </a:lnTo>
                  <a:lnTo>
                    <a:pt x="39" y="274"/>
                  </a:lnTo>
                  <a:lnTo>
                    <a:pt x="38" y="283"/>
                  </a:lnTo>
                  <a:lnTo>
                    <a:pt x="38" y="290"/>
                  </a:lnTo>
                  <a:lnTo>
                    <a:pt x="38" y="296"/>
                  </a:lnTo>
                  <a:lnTo>
                    <a:pt x="36" y="303"/>
                  </a:lnTo>
                  <a:lnTo>
                    <a:pt x="36" y="309"/>
                  </a:lnTo>
                  <a:lnTo>
                    <a:pt x="36" y="314"/>
                  </a:lnTo>
                  <a:lnTo>
                    <a:pt x="35" y="319"/>
                  </a:lnTo>
                  <a:lnTo>
                    <a:pt x="35" y="324"/>
                  </a:lnTo>
                  <a:lnTo>
                    <a:pt x="34" y="328"/>
                  </a:lnTo>
                  <a:lnTo>
                    <a:pt x="34" y="331"/>
                  </a:lnTo>
                  <a:lnTo>
                    <a:pt x="33" y="335"/>
                  </a:lnTo>
                  <a:lnTo>
                    <a:pt x="33" y="339"/>
                  </a:lnTo>
                  <a:lnTo>
                    <a:pt x="31" y="341"/>
                  </a:lnTo>
                  <a:lnTo>
                    <a:pt x="31" y="344"/>
                  </a:lnTo>
                  <a:lnTo>
                    <a:pt x="30" y="346"/>
                  </a:lnTo>
                  <a:lnTo>
                    <a:pt x="30" y="347"/>
                  </a:lnTo>
                  <a:lnTo>
                    <a:pt x="28" y="351"/>
                  </a:lnTo>
                  <a:lnTo>
                    <a:pt x="28" y="352"/>
                  </a:lnTo>
                  <a:lnTo>
                    <a:pt x="26" y="352"/>
                  </a:lnTo>
                  <a:lnTo>
                    <a:pt x="24" y="352"/>
                  </a:lnTo>
                  <a:lnTo>
                    <a:pt x="23" y="351"/>
                  </a:lnTo>
                  <a:lnTo>
                    <a:pt x="20" y="349"/>
                  </a:lnTo>
                  <a:lnTo>
                    <a:pt x="19" y="346"/>
                  </a:lnTo>
                  <a:lnTo>
                    <a:pt x="18" y="342"/>
                  </a:lnTo>
                  <a:lnTo>
                    <a:pt x="17" y="337"/>
                  </a:lnTo>
                  <a:lnTo>
                    <a:pt x="15" y="332"/>
                  </a:lnTo>
                  <a:lnTo>
                    <a:pt x="14" y="326"/>
                  </a:lnTo>
                  <a:lnTo>
                    <a:pt x="13" y="319"/>
                  </a:lnTo>
                  <a:lnTo>
                    <a:pt x="13" y="311"/>
                  </a:lnTo>
                  <a:lnTo>
                    <a:pt x="12" y="301"/>
                  </a:lnTo>
                  <a:lnTo>
                    <a:pt x="10" y="291"/>
                  </a:lnTo>
                  <a:lnTo>
                    <a:pt x="10" y="280"/>
                  </a:lnTo>
                  <a:lnTo>
                    <a:pt x="10" y="268"/>
                  </a:lnTo>
                  <a:lnTo>
                    <a:pt x="10" y="254"/>
                  </a:lnTo>
                  <a:lnTo>
                    <a:pt x="12" y="239"/>
                  </a:lnTo>
                  <a:lnTo>
                    <a:pt x="12" y="207"/>
                  </a:lnTo>
                  <a:lnTo>
                    <a:pt x="12" y="191"/>
                  </a:lnTo>
                  <a:lnTo>
                    <a:pt x="12" y="175"/>
                  </a:lnTo>
                  <a:lnTo>
                    <a:pt x="12" y="159"/>
                  </a:lnTo>
                  <a:lnTo>
                    <a:pt x="12" y="141"/>
                  </a:lnTo>
                  <a:lnTo>
                    <a:pt x="12" y="124"/>
                  </a:lnTo>
                  <a:lnTo>
                    <a:pt x="12" y="105"/>
                  </a:lnTo>
                  <a:lnTo>
                    <a:pt x="12" y="96"/>
                  </a:lnTo>
                  <a:lnTo>
                    <a:pt x="12" y="88"/>
                  </a:lnTo>
                  <a:lnTo>
                    <a:pt x="12" y="80"/>
                  </a:lnTo>
                  <a:lnTo>
                    <a:pt x="12" y="73"/>
                  </a:lnTo>
                  <a:lnTo>
                    <a:pt x="10" y="65"/>
                  </a:lnTo>
                  <a:lnTo>
                    <a:pt x="10" y="59"/>
                  </a:lnTo>
                  <a:lnTo>
                    <a:pt x="10" y="53"/>
                  </a:lnTo>
                  <a:lnTo>
                    <a:pt x="10" y="47"/>
                  </a:lnTo>
                  <a:lnTo>
                    <a:pt x="9" y="42"/>
                  </a:lnTo>
                  <a:lnTo>
                    <a:pt x="9" y="37"/>
                  </a:lnTo>
                  <a:lnTo>
                    <a:pt x="9" y="33"/>
                  </a:lnTo>
                  <a:lnTo>
                    <a:pt x="8" y="29"/>
                  </a:lnTo>
                  <a:lnTo>
                    <a:pt x="8" y="26"/>
                  </a:lnTo>
                  <a:lnTo>
                    <a:pt x="8" y="23"/>
                  </a:lnTo>
                  <a:lnTo>
                    <a:pt x="7" y="21"/>
                  </a:lnTo>
                  <a:lnTo>
                    <a:pt x="7" y="18"/>
                  </a:lnTo>
                  <a:lnTo>
                    <a:pt x="3" y="13"/>
                  </a:lnTo>
                  <a:lnTo>
                    <a:pt x="3" y="9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7" y="1"/>
                  </a:lnTo>
                  <a:lnTo>
                    <a:pt x="21" y="1"/>
                  </a:lnTo>
                  <a:lnTo>
                    <a:pt x="25" y="3"/>
                  </a:lnTo>
                  <a:lnTo>
                    <a:pt x="30" y="5"/>
                  </a:lnTo>
                  <a:lnTo>
                    <a:pt x="34" y="7"/>
                  </a:lnTo>
                  <a:lnTo>
                    <a:pt x="38" y="8"/>
                  </a:lnTo>
                  <a:lnTo>
                    <a:pt x="40" y="9"/>
                  </a:lnTo>
                  <a:lnTo>
                    <a:pt x="43" y="11"/>
                  </a:lnTo>
                  <a:lnTo>
                    <a:pt x="44" y="12"/>
                  </a:lnTo>
                  <a:lnTo>
                    <a:pt x="45" y="13"/>
                  </a:lnTo>
                  <a:lnTo>
                    <a:pt x="46" y="17"/>
                  </a:lnTo>
                  <a:lnTo>
                    <a:pt x="48" y="22"/>
                  </a:lnTo>
                  <a:lnTo>
                    <a:pt x="46" y="28"/>
                  </a:lnTo>
                  <a:lnTo>
                    <a:pt x="45" y="36"/>
                  </a:lnTo>
                  <a:lnTo>
                    <a:pt x="45" y="38"/>
                  </a:lnTo>
                  <a:lnTo>
                    <a:pt x="45" y="41"/>
                  </a:lnTo>
                  <a:lnTo>
                    <a:pt x="44" y="46"/>
                  </a:lnTo>
                  <a:lnTo>
                    <a:pt x="44" y="49"/>
                  </a:lnTo>
                  <a:lnTo>
                    <a:pt x="44" y="55"/>
                  </a:lnTo>
                  <a:lnTo>
                    <a:pt x="43" y="62"/>
                  </a:lnTo>
                  <a:lnTo>
                    <a:pt x="43" y="68"/>
                  </a:lnTo>
                  <a:lnTo>
                    <a:pt x="43" y="75"/>
                  </a:lnTo>
                  <a:lnTo>
                    <a:pt x="41" y="84"/>
                  </a:lnTo>
                  <a:lnTo>
                    <a:pt x="41" y="93"/>
                  </a:lnTo>
                  <a:lnTo>
                    <a:pt x="41" y="103"/>
                  </a:lnTo>
                  <a:lnTo>
                    <a:pt x="41" y="114"/>
                  </a:lnTo>
                  <a:lnTo>
                    <a:pt x="41" y="125"/>
                  </a:lnTo>
                  <a:lnTo>
                    <a:pt x="41" y="137"/>
                  </a:lnTo>
                  <a:lnTo>
                    <a:pt x="41" y="150"/>
                  </a:lnTo>
                  <a:lnTo>
                    <a:pt x="40" y="164"/>
                  </a:lnTo>
                  <a:lnTo>
                    <a:pt x="40" y="164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8" name="Freeform 101"/>
          <p:cNvSpPr/>
          <p:nvPr/>
        </p:nvSpPr>
        <p:spPr bwMode="auto">
          <a:xfrm>
            <a:off x="1467614" y="2836727"/>
            <a:ext cx="682574" cy="316691"/>
          </a:xfrm>
          <a:custGeom>
            <a:avLst/>
            <a:gdLst>
              <a:gd name="T0" fmla="*/ 127 w 222"/>
              <a:gd name="T1" fmla="*/ 63 h 103"/>
              <a:gd name="T2" fmla="*/ 108 w 222"/>
              <a:gd name="T3" fmla="*/ 73 h 103"/>
              <a:gd name="T4" fmla="*/ 92 w 222"/>
              <a:gd name="T5" fmla="*/ 82 h 103"/>
              <a:gd name="T6" fmla="*/ 78 w 222"/>
              <a:gd name="T7" fmla="*/ 88 h 103"/>
              <a:gd name="T8" fmla="*/ 66 w 222"/>
              <a:gd name="T9" fmla="*/ 94 h 103"/>
              <a:gd name="T10" fmla="*/ 56 w 222"/>
              <a:gd name="T11" fmla="*/ 98 h 103"/>
              <a:gd name="T12" fmla="*/ 48 w 222"/>
              <a:gd name="T13" fmla="*/ 100 h 103"/>
              <a:gd name="T14" fmla="*/ 44 w 222"/>
              <a:gd name="T15" fmla="*/ 101 h 103"/>
              <a:gd name="T16" fmla="*/ 40 w 222"/>
              <a:gd name="T17" fmla="*/ 103 h 103"/>
              <a:gd name="T18" fmla="*/ 32 w 222"/>
              <a:gd name="T19" fmla="*/ 101 h 103"/>
              <a:gd name="T20" fmla="*/ 25 w 222"/>
              <a:gd name="T21" fmla="*/ 98 h 103"/>
              <a:gd name="T22" fmla="*/ 17 w 222"/>
              <a:gd name="T23" fmla="*/ 92 h 103"/>
              <a:gd name="T24" fmla="*/ 9 w 222"/>
              <a:gd name="T25" fmla="*/ 83 h 103"/>
              <a:gd name="T26" fmla="*/ 3 w 222"/>
              <a:gd name="T27" fmla="*/ 75 h 103"/>
              <a:gd name="T28" fmla="*/ 0 w 222"/>
              <a:gd name="T29" fmla="*/ 70 h 103"/>
              <a:gd name="T30" fmla="*/ 0 w 222"/>
              <a:gd name="T31" fmla="*/ 67 h 103"/>
              <a:gd name="T32" fmla="*/ 1 w 222"/>
              <a:gd name="T33" fmla="*/ 64 h 103"/>
              <a:gd name="T34" fmla="*/ 5 w 222"/>
              <a:gd name="T35" fmla="*/ 63 h 103"/>
              <a:gd name="T36" fmla="*/ 10 w 222"/>
              <a:gd name="T37" fmla="*/ 62 h 103"/>
              <a:gd name="T38" fmla="*/ 16 w 222"/>
              <a:gd name="T39" fmla="*/ 62 h 103"/>
              <a:gd name="T40" fmla="*/ 26 w 222"/>
              <a:gd name="T41" fmla="*/ 64 h 103"/>
              <a:gd name="T42" fmla="*/ 32 w 222"/>
              <a:gd name="T43" fmla="*/ 64 h 103"/>
              <a:gd name="T44" fmla="*/ 36 w 222"/>
              <a:gd name="T45" fmla="*/ 64 h 103"/>
              <a:gd name="T46" fmla="*/ 39 w 222"/>
              <a:gd name="T47" fmla="*/ 63 h 103"/>
              <a:gd name="T48" fmla="*/ 41 w 222"/>
              <a:gd name="T49" fmla="*/ 62 h 103"/>
              <a:gd name="T50" fmla="*/ 48 w 222"/>
              <a:gd name="T51" fmla="*/ 60 h 103"/>
              <a:gd name="T52" fmla="*/ 57 w 222"/>
              <a:gd name="T53" fmla="*/ 57 h 103"/>
              <a:gd name="T54" fmla="*/ 68 w 222"/>
              <a:gd name="T55" fmla="*/ 53 h 103"/>
              <a:gd name="T56" fmla="*/ 82 w 222"/>
              <a:gd name="T57" fmla="*/ 48 h 103"/>
              <a:gd name="T58" fmla="*/ 98 w 222"/>
              <a:gd name="T59" fmla="*/ 42 h 103"/>
              <a:gd name="T60" fmla="*/ 117 w 222"/>
              <a:gd name="T61" fmla="*/ 36 h 103"/>
              <a:gd name="T62" fmla="*/ 138 w 222"/>
              <a:gd name="T63" fmla="*/ 27 h 103"/>
              <a:gd name="T64" fmla="*/ 157 w 222"/>
              <a:gd name="T65" fmla="*/ 19 h 103"/>
              <a:gd name="T66" fmla="*/ 173 w 222"/>
              <a:gd name="T67" fmla="*/ 14 h 103"/>
              <a:gd name="T68" fmla="*/ 185 w 222"/>
              <a:gd name="T69" fmla="*/ 10 h 103"/>
              <a:gd name="T70" fmla="*/ 198 w 222"/>
              <a:gd name="T71" fmla="*/ 6 h 103"/>
              <a:gd name="T72" fmla="*/ 206 w 222"/>
              <a:gd name="T73" fmla="*/ 2 h 103"/>
              <a:gd name="T74" fmla="*/ 212 w 222"/>
              <a:gd name="T75" fmla="*/ 1 h 103"/>
              <a:gd name="T76" fmla="*/ 216 w 222"/>
              <a:gd name="T77" fmla="*/ 0 h 103"/>
              <a:gd name="T78" fmla="*/ 220 w 222"/>
              <a:gd name="T79" fmla="*/ 0 h 103"/>
              <a:gd name="T80" fmla="*/ 222 w 222"/>
              <a:gd name="T81" fmla="*/ 3 h 103"/>
              <a:gd name="T82" fmla="*/ 222 w 222"/>
              <a:gd name="T83" fmla="*/ 6 h 103"/>
              <a:gd name="T84" fmla="*/ 220 w 222"/>
              <a:gd name="T85" fmla="*/ 8 h 103"/>
              <a:gd name="T86" fmla="*/ 214 w 222"/>
              <a:gd name="T87" fmla="*/ 12 h 103"/>
              <a:gd name="T88" fmla="*/ 206 w 222"/>
              <a:gd name="T89" fmla="*/ 18 h 103"/>
              <a:gd name="T90" fmla="*/ 195 w 222"/>
              <a:gd name="T91" fmla="*/ 24 h 103"/>
              <a:gd name="T92" fmla="*/ 181 w 222"/>
              <a:gd name="T93" fmla="*/ 32 h 103"/>
              <a:gd name="T94" fmla="*/ 165 w 222"/>
              <a:gd name="T95" fmla="*/ 42 h 103"/>
              <a:gd name="T96" fmla="*/ 148 w 222"/>
              <a:gd name="T97" fmla="*/ 52 h 103"/>
              <a:gd name="T98" fmla="*/ 137 w 222"/>
              <a:gd name="T99" fmla="*/ 58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2" h="103">
                <a:moveTo>
                  <a:pt x="137" y="58"/>
                </a:moveTo>
                <a:lnTo>
                  <a:pt x="127" y="63"/>
                </a:lnTo>
                <a:lnTo>
                  <a:pt x="117" y="68"/>
                </a:lnTo>
                <a:lnTo>
                  <a:pt x="108" y="73"/>
                </a:lnTo>
                <a:lnTo>
                  <a:pt x="99" y="78"/>
                </a:lnTo>
                <a:lnTo>
                  <a:pt x="92" y="82"/>
                </a:lnTo>
                <a:lnTo>
                  <a:pt x="85" y="85"/>
                </a:lnTo>
                <a:lnTo>
                  <a:pt x="78" y="88"/>
                </a:lnTo>
                <a:lnTo>
                  <a:pt x="71" y="90"/>
                </a:lnTo>
                <a:lnTo>
                  <a:pt x="66" y="94"/>
                </a:lnTo>
                <a:lnTo>
                  <a:pt x="61" y="95"/>
                </a:lnTo>
                <a:lnTo>
                  <a:pt x="56" y="98"/>
                </a:lnTo>
                <a:lnTo>
                  <a:pt x="52" y="99"/>
                </a:lnTo>
                <a:lnTo>
                  <a:pt x="48" y="100"/>
                </a:lnTo>
                <a:lnTo>
                  <a:pt x="46" y="101"/>
                </a:lnTo>
                <a:lnTo>
                  <a:pt x="44" y="101"/>
                </a:lnTo>
                <a:lnTo>
                  <a:pt x="42" y="101"/>
                </a:lnTo>
                <a:lnTo>
                  <a:pt x="40" y="103"/>
                </a:lnTo>
                <a:lnTo>
                  <a:pt x="36" y="103"/>
                </a:lnTo>
                <a:lnTo>
                  <a:pt x="32" y="101"/>
                </a:lnTo>
                <a:lnTo>
                  <a:pt x="30" y="100"/>
                </a:lnTo>
                <a:lnTo>
                  <a:pt x="25" y="98"/>
                </a:lnTo>
                <a:lnTo>
                  <a:pt x="21" y="95"/>
                </a:lnTo>
                <a:lnTo>
                  <a:pt x="17" y="92"/>
                </a:lnTo>
                <a:lnTo>
                  <a:pt x="12" y="87"/>
                </a:lnTo>
                <a:lnTo>
                  <a:pt x="9" y="83"/>
                </a:lnTo>
                <a:lnTo>
                  <a:pt x="5" y="79"/>
                </a:lnTo>
                <a:lnTo>
                  <a:pt x="3" y="75"/>
                </a:lnTo>
                <a:lnTo>
                  <a:pt x="1" y="73"/>
                </a:lnTo>
                <a:lnTo>
                  <a:pt x="0" y="70"/>
                </a:lnTo>
                <a:lnTo>
                  <a:pt x="0" y="68"/>
                </a:lnTo>
                <a:lnTo>
                  <a:pt x="0" y="67"/>
                </a:lnTo>
                <a:lnTo>
                  <a:pt x="0" y="65"/>
                </a:lnTo>
                <a:lnTo>
                  <a:pt x="1" y="64"/>
                </a:lnTo>
                <a:lnTo>
                  <a:pt x="4" y="63"/>
                </a:lnTo>
                <a:lnTo>
                  <a:pt x="5" y="63"/>
                </a:lnTo>
                <a:lnTo>
                  <a:pt x="7" y="62"/>
                </a:lnTo>
                <a:lnTo>
                  <a:pt x="10" y="62"/>
                </a:lnTo>
                <a:lnTo>
                  <a:pt x="14" y="62"/>
                </a:lnTo>
                <a:lnTo>
                  <a:pt x="16" y="62"/>
                </a:lnTo>
                <a:lnTo>
                  <a:pt x="20" y="63"/>
                </a:lnTo>
                <a:lnTo>
                  <a:pt x="26" y="64"/>
                </a:lnTo>
                <a:lnTo>
                  <a:pt x="31" y="64"/>
                </a:lnTo>
                <a:lnTo>
                  <a:pt x="32" y="64"/>
                </a:lnTo>
                <a:lnTo>
                  <a:pt x="35" y="64"/>
                </a:lnTo>
                <a:lnTo>
                  <a:pt x="36" y="64"/>
                </a:lnTo>
                <a:lnTo>
                  <a:pt x="37" y="63"/>
                </a:lnTo>
                <a:lnTo>
                  <a:pt x="39" y="63"/>
                </a:lnTo>
                <a:lnTo>
                  <a:pt x="40" y="62"/>
                </a:lnTo>
                <a:lnTo>
                  <a:pt x="41" y="62"/>
                </a:lnTo>
                <a:lnTo>
                  <a:pt x="45" y="60"/>
                </a:lnTo>
                <a:lnTo>
                  <a:pt x="48" y="60"/>
                </a:lnTo>
                <a:lnTo>
                  <a:pt x="52" y="59"/>
                </a:lnTo>
                <a:lnTo>
                  <a:pt x="57" y="57"/>
                </a:lnTo>
                <a:lnTo>
                  <a:pt x="62" y="55"/>
                </a:lnTo>
                <a:lnTo>
                  <a:pt x="68" y="53"/>
                </a:lnTo>
                <a:lnTo>
                  <a:pt x="75" y="51"/>
                </a:lnTo>
                <a:lnTo>
                  <a:pt x="82" y="48"/>
                </a:lnTo>
                <a:lnTo>
                  <a:pt x="89" y="46"/>
                </a:lnTo>
                <a:lnTo>
                  <a:pt x="98" y="42"/>
                </a:lnTo>
                <a:lnTo>
                  <a:pt x="108" y="39"/>
                </a:lnTo>
                <a:lnTo>
                  <a:pt x="117" y="36"/>
                </a:lnTo>
                <a:lnTo>
                  <a:pt x="128" y="31"/>
                </a:lnTo>
                <a:lnTo>
                  <a:pt x="138" y="27"/>
                </a:lnTo>
                <a:lnTo>
                  <a:pt x="147" y="23"/>
                </a:lnTo>
                <a:lnTo>
                  <a:pt x="157" y="19"/>
                </a:lnTo>
                <a:lnTo>
                  <a:pt x="164" y="17"/>
                </a:lnTo>
                <a:lnTo>
                  <a:pt x="173" y="14"/>
                </a:lnTo>
                <a:lnTo>
                  <a:pt x="179" y="12"/>
                </a:lnTo>
                <a:lnTo>
                  <a:pt x="185" y="10"/>
                </a:lnTo>
                <a:lnTo>
                  <a:pt x="191" y="7"/>
                </a:lnTo>
                <a:lnTo>
                  <a:pt x="198" y="6"/>
                </a:lnTo>
                <a:lnTo>
                  <a:pt x="201" y="3"/>
                </a:lnTo>
                <a:lnTo>
                  <a:pt x="206" y="2"/>
                </a:lnTo>
                <a:lnTo>
                  <a:pt x="209" y="2"/>
                </a:lnTo>
                <a:lnTo>
                  <a:pt x="212" y="1"/>
                </a:lnTo>
                <a:lnTo>
                  <a:pt x="215" y="0"/>
                </a:lnTo>
                <a:lnTo>
                  <a:pt x="216" y="0"/>
                </a:lnTo>
                <a:lnTo>
                  <a:pt x="217" y="0"/>
                </a:lnTo>
                <a:lnTo>
                  <a:pt x="220" y="0"/>
                </a:lnTo>
                <a:lnTo>
                  <a:pt x="221" y="1"/>
                </a:lnTo>
                <a:lnTo>
                  <a:pt x="222" y="3"/>
                </a:lnTo>
                <a:lnTo>
                  <a:pt x="222" y="5"/>
                </a:lnTo>
                <a:lnTo>
                  <a:pt x="222" y="6"/>
                </a:lnTo>
                <a:lnTo>
                  <a:pt x="221" y="7"/>
                </a:lnTo>
                <a:lnTo>
                  <a:pt x="220" y="8"/>
                </a:lnTo>
                <a:lnTo>
                  <a:pt x="217" y="11"/>
                </a:lnTo>
                <a:lnTo>
                  <a:pt x="214" y="12"/>
                </a:lnTo>
                <a:lnTo>
                  <a:pt x="210" y="14"/>
                </a:lnTo>
                <a:lnTo>
                  <a:pt x="206" y="18"/>
                </a:lnTo>
                <a:lnTo>
                  <a:pt x="201" y="21"/>
                </a:lnTo>
                <a:lnTo>
                  <a:pt x="195" y="24"/>
                </a:lnTo>
                <a:lnTo>
                  <a:pt x="189" y="28"/>
                </a:lnTo>
                <a:lnTo>
                  <a:pt x="181" y="32"/>
                </a:lnTo>
                <a:lnTo>
                  <a:pt x="174" y="37"/>
                </a:lnTo>
                <a:lnTo>
                  <a:pt x="165" y="42"/>
                </a:lnTo>
                <a:lnTo>
                  <a:pt x="157" y="47"/>
                </a:lnTo>
                <a:lnTo>
                  <a:pt x="148" y="52"/>
                </a:lnTo>
                <a:lnTo>
                  <a:pt x="137" y="58"/>
                </a:lnTo>
                <a:lnTo>
                  <a:pt x="137" y="58"/>
                </a:lnTo>
              </a:path>
            </a:pathLst>
          </a:custGeom>
          <a:solidFill>
            <a:srgbClr val="FF0000"/>
          </a:solidFill>
          <a:ln w="11113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54" name="组合 53"/>
          <p:cNvGrpSpPr/>
          <p:nvPr/>
        </p:nvGrpSpPr>
        <p:grpSpPr>
          <a:xfrm>
            <a:off x="5565821" y="1463055"/>
            <a:ext cx="2318547" cy="2326669"/>
            <a:chOff x="5534807" y="1672548"/>
            <a:chExt cx="2318547" cy="2326669"/>
          </a:xfrm>
        </p:grpSpPr>
        <p:sp>
          <p:nvSpPr>
            <p:cNvPr id="55" name="矩形 54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5534807" y="1672548"/>
              <a:ext cx="2304000" cy="2304000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6" name="直接连接符 55"/>
            <p:cNvCxnSpPr/>
            <p:nvPr>
              <p:custDataLst>
                <p:tags r:id="rId2"/>
              </p:custDataLst>
            </p:nvPr>
          </p:nvCxnSpPr>
          <p:spPr>
            <a:xfrm>
              <a:off x="5549354" y="2824548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>
              <p:custDataLst>
                <p:tags r:id="rId3"/>
              </p:custDataLst>
            </p:nvPr>
          </p:nvCxnSpPr>
          <p:spPr>
            <a:xfrm rot="5400000">
              <a:off x="5508232" y="2847217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组合 59"/>
          <p:cNvGrpSpPr/>
          <p:nvPr/>
        </p:nvGrpSpPr>
        <p:grpSpPr>
          <a:xfrm>
            <a:off x="5911558" y="1676064"/>
            <a:ext cx="1627072" cy="1900651"/>
            <a:chOff x="3206750" y="581025"/>
            <a:chExt cx="717550" cy="838200"/>
          </a:xfrm>
          <a:solidFill>
            <a:schemeClr val="tx1"/>
          </a:solidFill>
        </p:grpSpPr>
        <p:sp>
          <p:nvSpPr>
            <p:cNvPr id="61" name="Freeform 27"/>
            <p:cNvSpPr/>
            <p:nvPr/>
          </p:nvSpPr>
          <p:spPr bwMode="auto">
            <a:xfrm>
              <a:off x="3451225" y="581025"/>
              <a:ext cx="433387" cy="519113"/>
            </a:xfrm>
            <a:custGeom>
              <a:avLst/>
              <a:gdLst>
                <a:gd name="T0" fmla="*/ 212 w 545"/>
                <a:gd name="T1" fmla="*/ 331 h 652"/>
                <a:gd name="T2" fmla="*/ 156 w 545"/>
                <a:gd name="T3" fmla="*/ 447 h 652"/>
                <a:gd name="T4" fmla="*/ 126 w 545"/>
                <a:gd name="T5" fmla="*/ 507 h 652"/>
                <a:gd name="T6" fmla="*/ 109 w 545"/>
                <a:gd name="T7" fmla="*/ 541 h 652"/>
                <a:gd name="T8" fmla="*/ 97 w 545"/>
                <a:gd name="T9" fmla="*/ 564 h 652"/>
                <a:gd name="T10" fmla="*/ 93 w 545"/>
                <a:gd name="T11" fmla="*/ 576 h 652"/>
                <a:gd name="T12" fmla="*/ 103 w 545"/>
                <a:gd name="T13" fmla="*/ 577 h 652"/>
                <a:gd name="T14" fmla="*/ 132 w 545"/>
                <a:gd name="T15" fmla="*/ 574 h 652"/>
                <a:gd name="T16" fmla="*/ 181 w 545"/>
                <a:gd name="T17" fmla="*/ 564 h 652"/>
                <a:gd name="T18" fmla="*/ 250 w 545"/>
                <a:gd name="T19" fmla="*/ 549 h 652"/>
                <a:gd name="T20" fmla="*/ 329 w 545"/>
                <a:gd name="T21" fmla="*/ 533 h 652"/>
                <a:gd name="T22" fmla="*/ 390 w 545"/>
                <a:gd name="T23" fmla="*/ 520 h 652"/>
                <a:gd name="T24" fmla="*/ 436 w 545"/>
                <a:gd name="T25" fmla="*/ 512 h 652"/>
                <a:gd name="T26" fmla="*/ 465 w 545"/>
                <a:gd name="T27" fmla="*/ 509 h 652"/>
                <a:gd name="T28" fmla="*/ 509 w 545"/>
                <a:gd name="T29" fmla="*/ 516 h 652"/>
                <a:gd name="T30" fmla="*/ 535 w 545"/>
                <a:gd name="T31" fmla="*/ 532 h 652"/>
                <a:gd name="T32" fmla="*/ 545 w 545"/>
                <a:gd name="T33" fmla="*/ 543 h 652"/>
                <a:gd name="T34" fmla="*/ 543 w 545"/>
                <a:gd name="T35" fmla="*/ 560 h 652"/>
                <a:gd name="T36" fmla="*/ 528 w 545"/>
                <a:gd name="T37" fmla="*/ 568 h 652"/>
                <a:gd name="T38" fmla="*/ 491 w 545"/>
                <a:gd name="T39" fmla="*/ 574 h 652"/>
                <a:gd name="T40" fmla="*/ 398 w 545"/>
                <a:gd name="T41" fmla="*/ 576 h 652"/>
                <a:gd name="T42" fmla="*/ 321 w 545"/>
                <a:gd name="T43" fmla="*/ 583 h 652"/>
                <a:gd name="T44" fmla="*/ 243 w 545"/>
                <a:gd name="T45" fmla="*/ 597 h 652"/>
                <a:gd name="T46" fmla="*/ 162 w 545"/>
                <a:gd name="T47" fmla="*/ 614 h 652"/>
                <a:gd name="T48" fmla="*/ 111 w 545"/>
                <a:gd name="T49" fmla="*/ 627 h 652"/>
                <a:gd name="T50" fmla="*/ 86 w 545"/>
                <a:gd name="T51" fmla="*/ 637 h 652"/>
                <a:gd name="T52" fmla="*/ 55 w 545"/>
                <a:gd name="T53" fmla="*/ 648 h 652"/>
                <a:gd name="T54" fmla="*/ 38 w 545"/>
                <a:gd name="T55" fmla="*/ 652 h 652"/>
                <a:gd name="T56" fmla="*/ 24 w 545"/>
                <a:gd name="T57" fmla="*/ 646 h 652"/>
                <a:gd name="T58" fmla="*/ 7 w 545"/>
                <a:gd name="T59" fmla="*/ 623 h 652"/>
                <a:gd name="T60" fmla="*/ 0 w 545"/>
                <a:gd name="T61" fmla="*/ 602 h 652"/>
                <a:gd name="T62" fmla="*/ 3 w 545"/>
                <a:gd name="T63" fmla="*/ 593 h 652"/>
                <a:gd name="T64" fmla="*/ 21 w 545"/>
                <a:gd name="T65" fmla="*/ 574 h 652"/>
                <a:gd name="T66" fmla="*/ 38 w 545"/>
                <a:gd name="T67" fmla="*/ 558 h 652"/>
                <a:gd name="T68" fmla="*/ 53 w 545"/>
                <a:gd name="T69" fmla="*/ 535 h 652"/>
                <a:gd name="T70" fmla="*/ 72 w 545"/>
                <a:gd name="T71" fmla="*/ 505 h 652"/>
                <a:gd name="T72" fmla="*/ 93 w 545"/>
                <a:gd name="T73" fmla="*/ 461 h 652"/>
                <a:gd name="T74" fmla="*/ 162 w 545"/>
                <a:gd name="T75" fmla="*/ 302 h 652"/>
                <a:gd name="T76" fmla="*/ 197 w 545"/>
                <a:gd name="T77" fmla="*/ 204 h 652"/>
                <a:gd name="T78" fmla="*/ 220 w 545"/>
                <a:gd name="T79" fmla="*/ 132 h 652"/>
                <a:gd name="T80" fmla="*/ 227 w 545"/>
                <a:gd name="T81" fmla="*/ 82 h 652"/>
                <a:gd name="T82" fmla="*/ 227 w 545"/>
                <a:gd name="T83" fmla="*/ 45 h 652"/>
                <a:gd name="T84" fmla="*/ 222 w 545"/>
                <a:gd name="T85" fmla="*/ 17 h 652"/>
                <a:gd name="T86" fmla="*/ 231 w 545"/>
                <a:gd name="T87" fmla="*/ 3 h 652"/>
                <a:gd name="T88" fmla="*/ 246 w 545"/>
                <a:gd name="T89" fmla="*/ 0 h 652"/>
                <a:gd name="T90" fmla="*/ 277 w 545"/>
                <a:gd name="T91" fmla="*/ 13 h 652"/>
                <a:gd name="T92" fmla="*/ 308 w 545"/>
                <a:gd name="T93" fmla="*/ 34 h 652"/>
                <a:gd name="T94" fmla="*/ 321 w 545"/>
                <a:gd name="T95" fmla="*/ 51 h 652"/>
                <a:gd name="T96" fmla="*/ 323 w 545"/>
                <a:gd name="T97" fmla="*/ 65 h 652"/>
                <a:gd name="T98" fmla="*/ 315 w 545"/>
                <a:gd name="T99" fmla="*/ 88 h 652"/>
                <a:gd name="T100" fmla="*/ 300 w 545"/>
                <a:gd name="T101" fmla="*/ 124 h 652"/>
                <a:gd name="T102" fmla="*/ 277 w 545"/>
                <a:gd name="T103" fmla="*/ 178 h 652"/>
                <a:gd name="T104" fmla="*/ 258 w 545"/>
                <a:gd name="T105" fmla="*/ 227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45" h="652">
                  <a:moveTo>
                    <a:pt x="258" y="227"/>
                  </a:moveTo>
                  <a:lnTo>
                    <a:pt x="243" y="264"/>
                  </a:lnTo>
                  <a:lnTo>
                    <a:pt x="227" y="298"/>
                  </a:lnTo>
                  <a:lnTo>
                    <a:pt x="212" y="331"/>
                  </a:lnTo>
                  <a:lnTo>
                    <a:pt x="197" y="361"/>
                  </a:lnTo>
                  <a:lnTo>
                    <a:pt x="183" y="392"/>
                  </a:lnTo>
                  <a:lnTo>
                    <a:pt x="170" y="421"/>
                  </a:lnTo>
                  <a:lnTo>
                    <a:pt x="156" y="447"/>
                  </a:lnTo>
                  <a:lnTo>
                    <a:pt x="145" y="472"/>
                  </a:lnTo>
                  <a:lnTo>
                    <a:pt x="137" y="484"/>
                  </a:lnTo>
                  <a:lnTo>
                    <a:pt x="132" y="495"/>
                  </a:lnTo>
                  <a:lnTo>
                    <a:pt x="126" y="507"/>
                  </a:lnTo>
                  <a:lnTo>
                    <a:pt x="120" y="516"/>
                  </a:lnTo>
                  <a:lnTo>
                    <a:pt x="116" y="526"/>
                  </a:lnTo>
                  <a:lnTo>
                    <a:pt x="112" y="533"/>
                  </a:lnTo>
                  <a:lnTo>
                    <a:pt x="109" y="541"/>
                  </a:lnTo>
                  <a:lnTo>
                    <a:pt x="105" y="549"/>
                  </a:lnTo>
                  <a:lnTo>
                    <a:pt x="101" y="555"/>
                  </a:lnTo>
                  <a:lnTo>
                    <a:pt x="99" y="560"/>
                  </a:lnTo>
                  <a:lnTo>
                    <a:pt x="97" y="564"/>
                  </a:lnTo>
                  <a:lnTo>
                    <a:pt x="95" y="568"/>
                  </a:lnTo>
                  <a:lnTo>
                    <a:pt x="95" y="572"/>
                  </a:lnTo>
                  <a:lnTo>
                    <a:pt x="93" y="574"/>
                  </a:lnTo>
                  <a:lnTo>
                    <a:pt x="93" y="576"/>
                  </a:lnTo>
                  <a:lnTo>
                    <a:pt x="95" y="577"/>
                  </a:lnTo>
                  <a:lnTo>
                    <a:pt x="97" y="577"/>
                  </a:lnTo>
                  <a:lnTo>
                    <a:pt x="99" y="579"/>
                  </a:lnTo>
                  <a:lnTo>
                    <a:pt x="103" y="577"/>
                  </a:lnTo>
                  <a:lnTo>
                    <a:pt x="109" y="577"/>
                  </a:lnTo>
                  <a:lnTo>
                    <a:pt x="114" y="577"/>
                  </a:lnTo>
                  <a:lnTo>
                    <a:pt x="122" y="576"/>
                  </a:lnTo>
                  <a:lnTo>
                    <a:pt x="132" y="574"/>
                  </a:lnTo>
                  <a:lnTo>
                    <a:pt x="143" y="572"/>
                  </a:lnTo>
                  <a:lnTo>
                    <a:pt x="155" y="570"/>
                  </a:lnTo>
                  <a:lnTo>
                    <a:pt x="166" y="568"/>
                  </a:lnTo>
                  <a:lnTo>
                    <a:pt x="181" y="564"/>
                  </a:lnTo>
                  <a:lnTo>
                    <a:pt x="197" y="560"/>
                  </a:lnTo>
                  <a:lnTo>
                    <a:pt x="212" y="556"/>
                  </a:lnTo>
                  <a:lnTo>
                    <a:pt x="231" y="555"/>
                  </a:lnTo>
                  <a:lnTo>
                    <a:pt x="250" y="549"/>
                  </a:lnTo>
                  <a:lnTo>
                    <a:pt x="271" y="545"/>
                  </a:lnTo>
                  <a:lnTo>
                    <a:pt x="290" y="541"/>
                  </a:lnTo>
                  <a:lnTo>
                    <a:pt x="310" y="537"/>
                  </a:lnTo>
                  <a:lnTo>
                    <a:pt x="329" y="533"/>
                  </a:lnTo>
                  <a:lnTo>
                    <a:pt x="346" y="530"/>
                  </a:lnTo>
                  <a:lnTo>
                    <a:pt x="361" y="526"/>
                  </a:lnTo>
                  <a:lnTo>
                    <a:pt x="377" y="524"/>
                  </a:lnTo>
                  <a:lnTo>
                    <a:pt x="390" y="520"/>
                  </a:lnTo>
                  <a:lnTo>
                    <a:pt x="403" y="518"/>
                  </a:lnTo>
                  <a:lnTo>
                    <a:pt x="415" y="516"/>
                  </a:lnTo>
                  <a:lnTo>
                    <a:pt x="426" y="514"/>
                  </a:lnTo>
                  <a:lnTo>
                    <a:pt x="436" y="512"/>
                  </a:lnTo>
                  <a:lnTo>
                    <a:pt x="443" y="510"/>
                  </a:lnTo>
                  <a:lnTo>
                    <a:pt x="451" y="510"/>
                  </a:lnTo>
                  <a:lnTo>
                    <a:pt x="459" y="509"/>
                  </a:lnTo>
                  <a:lnTo>
                    <a:pt x="465" y="509"/>
                  </a:lnTo>
                  <a:lnTo>
                    <a:pt x="468" y="509"/>
                  </a:lnTo>
                  <a:lnTo>
                    <a:pt x="482" y="509"/>
                  </a:lnTo>
                  <a:lnTo>
                    <a:pt x="495" y="512"/>
                  </a:lnTo>
                  <a:lnTo>
                    <a:pt x="509" y="516"/>
                  </a:lnTo>
                  <a:lnTo>
                    <a:pt x="524" y="522"/>
                  </a:lnTo>
                  <a:lnTo>
                    <a:pt x="528" y="526"/>
                  </a:lnTo>
                  <a:lnTo>
                    <a:pt x="532" y="530"/>
                  </a:lnTo>
                  <a:lnTo>
                    <a:pt x="535" y="532"/>
                  </a:lnTo>
                  <a:lnTo>
                    <a:pt x="539" y="535"/>
                  </a:lnTo>
                  <a:lnTo>
                    <a:pt x="541" y="539"/>
                  </a:lnTo>
                  <a:lnTo>
                    <a:pt x="543" y="541"/>
                  </a:lnTo>
                  <a:lnTo>
                    <a:pt x="545" y="543"/>
                  </a:lnTo>
                  <a:lnTo>
                    <a:pt x="545" y="545"/>
                  </a:lnTo>
                  <a:lnTo>
                    <a:pt x="545" y="551"/>
                  </a:lnTo>
                  <a:lnTo>
                    <a:pt x="545" y="556"/>
                  </a:lnTo>
                  <a:lnTo>
                    <a:pt x="543" y="560"/>
                  </a:lnTo>
                  <a:lnTo>
                    <a:pt x="541" y="564"/>
                  </a:lnTo>
                  <a:lnTo>
                    <a:pt x="539" y="566"/>
                  </a:lnTo>
                  <a:lnTo>
                    <a:pt x="533" y="568"/>
                  </a:lnTo>
                  <a:lnTo>
                    <a:pt x="528" y="568"/>
                  </a:lnTo>
                  <a:lnTo>
                    <a:pt x="522" y="570"/>
                  </a:lnTo>
                  <a:lnTo>
                    <a:pt x="512" y="572"/>
                  </a:lnTo>
                  <a:lnTo>
                    <a:pt x="503" y="572"/>
                  </a:lnTo>
                  <a:lnTo>
                    <a:pt x="491" y="574"/>
                  </a:lnTo>
                  <a:lnTo>
                    <a:pt x="478" y="574"/>
                  </a:lnTo>
                  <a:lnTo>
                    <a:pt x="451" y="574"/>
                  </a:lnTo>
                  <a:lnTo>
                    <a:pt x="424" y="574"/>
                  </a:lnTo>
                  <a:lnTo>
                    <a:pt x="398" y="576"/>
                  </a:lnTo>
                  <a:lnTo>
                    <a:pt x="369" y="577"/>
                  </a:lnTo>
                  <a:lnTo>
                    <a:pt x="354" y="579"/>
                  </a:lnTo>
                  <a:lnTo>
                    <a:pt x="338" y="581"/>
                  </a:lnTo>
                  <a:lnTo>
                    <a:pt x="321" y="583"/>
                  </a:lnTo>
                  <a:lnTo>
                    <a:pt x="302" y="585"/>
                  </a:lnTo>
                  <a:lnTo>
                    <a:pt x="283" y="589"/>
                  </a:lnTo>
                  <a:lnTo>
                    <a:pt x="264" y="591"/>
                  </a:lnTo>
                  <a:lnTo>
                    <a:pt x="243" y="597"/>
                  </a:lnTo>
                  <a:lnTo>
                    <a:pt x="222" y="600"/>
                  </a:lnTo>
                  <a:lnTo>
                    <a:pt x="200" y="606"/>
                  </a:lnTo>
                  <a:lnTo>
                    <a:pt x="179" y="610"/>
                  </a:lnTo>
                  <a:lnTo>
                    <a:pt x="162" y="614"/>
                  </a:lnTo>
                  <a:lnTo>
                    <a:pt x="145" y="618"/>
                  </a:lnTo>
                  <a:lnTo>
                    <a:pt x="130" y="621"/>
                  </a:lnTo>
                  <a:lnTo>
                    <a:pt x="116" y="625"/>
                  </a:lnTo>
                  <a:lnTo>
                    <a:pt x="111" y="627"/>
                  </a:lnTo>
                  <a:lnTo>
                    <a:pt x="105" y="629"/>
                  </a:lnTo>
                  <a:lnTo>
                    <a:pt x="99" y="631"/>
                  </a:lnTo>
                  <a:lnTo>
                    <a:pt x="95" y="633"/>
                  </a:lnTo>
                  <a:lnTo>
                    <a:pt x="86" y="637"/>
                  </a:lnTo>
                  <a:lnTo>
                    <a:pt x="76" y="641"/>
                  </a:lnTo>
                  <a:lnTo>
                    <a:pt x="68" y="644"/>
                  </a:lnTo>
                  <a:lnTo>
                    <a:pt x="61" y="646"/>
                  </a:lnTo>
                  <a:lnTo>
                    <a:pt x="55" y="648"/>
                  </a:lnTo>
                  <a:lnTo>
                    <a:pt x="49" y="650"/>
                  </a:lnTo>
                  <a:lnTo>
                    <a:pt x="44" y="650"/>
                  </a:lnTo>
                  <a:lnTo>
                    <a:pt x="40" y="652"/>
                  </a:lnTo>
                  <a:lnTo>
                    <a:pt x="38" y="652"/>
                  </a:lnTo>
                  <a:lnTo>
                    <a:pt x="34" y="652"/>
                  </a:lnTo>
                  <a:lnTo>
                    <a:pt x="30" y="650"/>
                  </a:lnTo>
                  <a:lnTo>
                    <a:pt x="26" y="648"/>
                  </a:lnTo>
                  <a:lnTo>
                    <a:pt x="24" y="646"/>
                  </a:lnTo>
                  <a:lnTo>
                    <a:pt x="21" y="643"/>
                  </a:lnTo>
                  <a:lnTo>
                    <a:pt x="17" y="637"/>
                  </a:lnTo>
                  <a:lnTo>
                    <a:pt x="13" y="633"/>
                  </a:lnTo>
                  <a:lnTo>
                    <a:pt x="7" y="623"/>
                  </a:lnTo>
                  <a:lnTo>
                    <a:pt x="3" y="614"/>
                  </a:lnTo>
                  <a:lnTo>
                    <a:pt x="1" y="610"/>
                  </a:lnTo>
                  <a:lnTo>
                    <a:pt x="1" y="606"/>
                  </a:lnTo>
                  <a:lnTo>
                    <a:pt x="0" y="602"/>
                  </a:lnTo>
                  <a:lnTo>
                    <a:pt x="0" y="600"/>
                  </a:lnTo>
                  <a:lnTo>
                    <a:pt x="0" y="599"/>
                  </a:lnTo>
                  <a:lnTo>
                    <a:pt x="1" y="595"/>
                  </a:lnTo>
                  <a:lnTo>
                    <a:pt x="3" y="593"/>
                  </a:lnTo>
                  <a:lnTo>
                    <a:pt x="7" y="587"/>
                  </a:lnTo>
                  <a:lnTo>
                    <a:pt x="11" y="583"/>
                  </a:lnTo>
                  <a:lnTo>
                    <a:pt x="15" y="579"/>
                  </a:lnTo>
                  <a:lnTo>
                    <a:pt x="21" y="574"/>
                  </a:lnTo>
                  <a:lnTo>
                    <a:pt x="26" y="568"/>
                  </a:lnTo>
                  <a:lnTo>
                    <a:pt x="30" y="566"/>
                  </a:lnTo>
                  <a:lnTo>
                    <a:pt x="34" y="562"/>
                  </a:lnTo>
                  <a:lnTo>
                    <a:pt x="38" y="558"/>
                  </a:lnTo>
                  <a:lnTo>
                    <a:pt x="42" y="553"/>
                  </a:lnTo>
                  <a:lnTo>
                    <a:pt x="45" y="549"/>
                  </a:lnTo>
                  <a:lnTo>
                    <a:pt x="49" y="543"/>
                  </a:lnTo>
                  <a:lnTo>
                    <a:pt x="53" y="535"/>
                  </a:lnTo>
                  <a:lnTo>
                    <a:pt x="59" y="530"/>
                  </a:lnTo>
                  <a:lnTo>
                    <a:pt x="63" y="522"/>
                  </a:lnTo>
                  <a:lnTo>
                    <a:pt x="68" y="512"/>
                  </a:lnTo>
                  <a:lnTo>
                    <a:pt x="72" y="505"/>
                  </a:lnTo>
                  <a:lnTo>
                    <a:pt x="78" y="495"/>
                  </a:lnTo>
                  <a:lnTo>
                    <a:pt x="82" y="484"/>
                  </a:lnTo>
                  <a:lnTo>
                    <a:pt x="88" y="472"/>
                  </a:lnTo>
                  <a:lnTo>
                    <a:pt x="93" y="461"/>
                  </a:lnTo>
                  <a:lnTo>
                    <a:pt x="99" y="449"/>
                  </a:lnTo>
                  <a:lnTo>
                    <a:pt x="122" y="399"/>
                  </a:lnTo>
                  <a:lnTo>
                    <a:pt x="143" y="352"/>
                  </a:lnTo>
                  <a:lnTo>
                    <a:pt x="162" y="302"/>
                  </a:lnTo>
                  <a:lnTo>
                    <a:pt x="172" y="277"/>
                  </a:lnTo>
                  <a:lnTo>
                    <a:pt x="181" y="250"/>
                  </a:lnTo>
                  <a:lnTo>
                    <a:pt x="189" y="227"/>
                  </a:lnTo>
                  <a:lnTo>
                    <a:pt x="197" y="204"/>
                  </a:lnTo>
                  <a:lnTo>
                    <a:pt x="202" y="183"/>
                  </a:lnTo>
                  <a:lnTo>
                    <a:pt x="210" y="164"/>
                  </a:lnTo>
                  <a:lnTo>
                    <a:pt x="216" y="147"/>
                  </a:lnTo>
                  <a:lnTo>
                    <a:pt x="220" y="132"/>
                  </a:lnTo>
                  <a:lnTo>
                    <a:pt x="223" y="116"/>
                  </a:lnTo>
                  <a:lnTo>
                    <a:pt x="225" y="103"/>
                  </a:lnTo>
                  <a:lnTo>
                    <a:pt x="227" y="91"/>
                  </a:lnTo>
                  <a:lnTo>
                    <a:pt x="227" y="82"/>
                  </a:lnTo>
                  <a:lnTo>
                    <a:pt x="229" y="70"/>
                  </a:lnTo>
                  <a:lnTo>
                    <a:pt x="229" y="63"/>
                  </a:lnTo>
                  <a:lnTo>
                    <a:pt x="229" y="53"/>
                  </a:lnTo>
                  <a:lnTo>
                    <a:pt x="227" y="45"/>
                  </a:lnTo>
                  <a:lnTo>
                    <a:pt x="227" y="40"/>
                  </a:lnTo>
                  <a:lnTo>
                    <a:pt x="225" y="34"/>
                  </a:lnTo>
                  <a:lnTo>
                    <a:pt x="223" y="24"/>
                  </a:lnTo>
                  <a:lnTo>
                    <a:pt x="222" y="17"/>
                  </a:lnTo>
                  <a:lnTo>
                    <a:pt x="223" y="11"/>
                  </a:lnTo>
                  <a:lnTo>
                    <a:pt x="225" y="7"/>
                  </a:lnTo>
                  <a:lnTo>
                    <a:pt x="227" y="5"/>
                  </a:lnTo>
                  <a:lnTo>
                    <a:pt x="231" y="3"/>
                  </a:lnTo>
                  <a:lnTo>
                    <a:pt x="233" y="1"/>
                  </a:lnTo>
                  <a:lnTo>
                    <a:pt x="239" y="1"/>
                  </a:lnTo>
                  <a:lnTo>
                    <a:pt x="243" y="0"/>
                  </a:lnTo>
                  <a:lnTo>
                    <a:pt x="246" y="0"/>
                  </a:lnTo>
                  <a:lnTo>
                    <a:pt x="252" y="1"/>
                  </a:lnTo>
                  <a:lnTo>
                    <a:pt x="258" y="1"/>
                  </a:lnTo>
                  <a:lnTo>
                    <a:pt x="267" y="7"/>
                  </a:lnTo>
                  <a:lnTo>
                    <a:pt x="277" y="13"/>
                  </a:lnTo>
                  <a:lnTo>
                    <a:pt x="288" y="21"/>
                  </a:lnTo>
                  <a:lnTo>
                    <a:pt x="296" y="24"/>
                  </a:lnTo>
                  <a:lnTo>
                    <a:pt x="302" y="30"/>
                  </a:lnTo>
                  <a:lnTo>
                    <a:pt x="308" y="34"/>
                  </a:lnTo>
                  <a:lnTo>
                    <a:pt x="311" y="40"/>
                  </a:lnTo>
                  <a:lnTo>
                    <a:pt x="315" y="44"/>
                  </a:lnTo>
                  <a:lnTo>
                    <a:pt x="319" y="47"/>
                  </a:lnTo>
                  <a:lnTo>
                    <a:pt x="321" y="51"/>
                  </a:lnTo>
                  <a:lnTo>
                    <a:pt x="323" y="55"/>
                  </a:lnTo>
                  <a:lnTo>
                    <a:pt x="325" y="59"/>
                  </a:lnTo>
                  <a:lnTo>
                    <a:pt x="325" y="63"/>
                  </a:lnTo>
                  <a:lnTo>
                    <a:pt x="323" y="65"/>
                  </a:lnTo>
                  <a:lnTo>
                    <a:pt x="323" y="68"/>
                  </a:lnTo>
                  <a:lnTo>
                    <a:pt x="321" y="74"/>
                  </a:lnTo>
                  <a:lnTo>
                    <a:pt x="317" y="80"/>
                  </a:lnTo>
                  <a:lnTo>
                    <a:pt x="315" y="88"/>
                  </a:lnTo>
                  <a:lnTo>
                    <a:pt x="311" y="95"/>
                  </a:lnTo>
                  <a:lnTo>
                    <a:pt x="308" y="103"/>
                  </a:lnTo>
                  <a:lnTo>
                    <a:pt x="304" y="114"/>
                  </a:lnTo>
                  <a:lnTo>
                    <a:pt x="300" y="124"/>
                  </a:lnTo>
                  <a:lnTo>
                    <a:pt x="294" y="135"/>
                  </a:lnTo>
                  <a:lnTo>
                    <a:pt x="288" y="149"/>
                  </a:lnTo>
                  <a:lnTo>
                    <a:pt x="285" y="162"/>
                  </a:lnTo>
                  <a:lnTo>
                    <a:pt x="277" y="178"/>
                  </a:lnTo>
                  <a:lnTo>
                    <a:pt x="271" y="193"/>
                  </a:lnTo>
                  <a:lnTo>
                    <a:pt x="264" y="210"/>
                  </a:lnTo>
                  <a:lnTo>
                    <a:pt x="258" y="227"/>
                  </a:lnTo>
                  <a:lnTo>
                    <a:pt x="258" y="227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8"/>
            <p:cNvSpPr/>
            <p:nvPr/>
          </p:nvSpPr>
          <p:spPr bwMode="auto">
            <a:xfrm>
              <a:off x="3467100" y="735013"/>
              <a:ext cx="407987" cy="96838"/>
            </a:xfrm>
            <a:custGeom>
              <a:avLst/>
              <a:gdLst>
                <a:gd name="T0" fmla="*/ 465 w 514"/>
                <a:gd name="T1" fmla="*/ 63 h 122"/>
                <a:gd name="T2" fmla="*/ 438 w 514"/>
                <a:gd name="T3" fmla="*/ 71 h 122"/>
                <a:gd name="T4" fmla="*/ 424 w 514"/>
                <a:gd name="T5" fmla="*/ 71 h 122"/>
                <a:gd name="T6" fmla="*/ 417 w 514"/>
                <a:gd name="T7" fmla="*/ 73 h 122"/>
                <a:gd name="T8" fmla="*/ 405 w 514"/>
                <a:gd name="T9" fmla="*/ 73 h 122"/>
                <a:gd name="T10" fmla="*/ 392 w 514"/>
                <a:gd name="T11" fmla="*/ 74 h 122"/>
                <a:gd name="T12" fmla="*/ 375 w 514"/>
                <a:gd name="T13" fmla="*/ 76 h 122"/>
                <a:gd name="T14" fmla="*/ 356 w 514"/>
                <a:gd name="T15" fmla="*/ 80 h 122"/>
                <a:gd name="T16" fmla="*/ 333 w 514"/>
                <a:gd name="T17" fmla="*/ 82 h 122"/>
                <a:gd name="T18" fmla="*/ 306 w 514"/>
                <a:gd name="T19" fmla="*/ 88 h 122"/>
                <a:gd name="T20" fmla="*/ 277 w 514"/>
                <a:gd name="T21" fmla="*/ 92 h 122"/>
                <a:gd name="T22" fmla="*/ 248 w 514"/>
                <a:gd name="T23" fmla="*/ 97 h 122"/>
                <a:gd name="T24" fmla="*/ 222 w 514"/>
                <a:gd name="T25" fmla="*/ 101 h 122"/>
                <a:gd name="T26" fmla="*/ 199 w 514"/>
                <a:gd name="T27" fmla="*/ 103 h 122"/>
                <a:gd name="T28" fmla="*/ 176 w 514"/>
                <a:gd name="T29" fmla="*/ 107 h 122"/>
                <a:gd name="T30" fmla="*/ 157 w 514"/>
                <a:gd name="T31" fmla="*/ 109 h 122"/>
                <a:gd name="T32" fmla="*/ 139 w 514"/>
                <a:gd name="T33" fmla="*/ 111 h 122"/>
                <a:gd name="T34" fmla="*/ 124 w 514"/>
                <a:gd name="T35" fmla="*/ 113 h 122"/>
                <a:gd name="T36" fmla="*/ 101 w 514"/>
                <a:gd name="T37" fmla="*/ 115 h 122"/>
                <a:gd name="T38" fmla="*/ 78 w 514"/>
                <a:gd name="T39" fmla="*/ 118 h 122"/>
                <a:gd name="T40" fmla="*/ 61 w 514"/>
                <a:gd name="T41" fmla="*/ 120 h 122"/>
                <a:gd name="T42" fmla="*/ 48 w 514"/>
                <a:gd name="T43" fmla="*/ 122 h 122"/>
                <a:gd name="T44" fmla="*/ 40 w 514"/>
                <a:gd name="T45" fmla="*/ 122 h 122"/>
                <a:gd name="T46" fmla="*/ 32 w 514"/>
                <a:gd name="T47" fmla="*/ 118 h 122"/>
                <a:gd name="T48" fmla="*/ 21 w 514"/>
                <a:gd name="T49" fmla="*/ 111 h 122"/>
                <a:gd name="T50" fmla="*/ 7 w 514"/>
                <a:gd name="T51" fmla="*/ 101 h 122"/>
                <a:gd name="T52" fmla="*/ 2 w 514"/>
                <a:gd name="T53" fmla="*/ 94 h 122"/>
                <a:gd name="T54" fmla="*/ 11 w 514"/>
                <a:gd name="T55" fmla="*/ 92 h 122"/>
                <a:gd name="T56" fmla="*/ 23 w 514"/>
                <a:gd name="T57" fmla="*/ 88 h 122"/>
                <a:gd name="T58" fmla="*/ 40 w 514"/>
                <a:gd name="T59" fmla="*/ 84 h 122"/>
                <a:gd name="T60" fmla="*/ 59 w 514"/>
                <a:gd name="T61" fmla="*/ 78 h 122"/>
                <a:gd name="T62" fmla="*/ 82 w 514"/>
                <a:gd name="T63" fmla="*/ 74 h 122"/>
                <a:gd name="T64" fmla="*/ 107 w 514"/>
                <a:gd name="T65" fmla="*/ 67 h 122"/>
                <a:gd name="T66" fmla="*/ 137 w 514"/>
                <a:gd name="T67" fmla="*/ 61 h 122"/>
                <a:gd name="T68" fmla="*/ 183 w 514"/>
                <a:gd name="T69" fmla="*/ 51 h 122"/>
                <a:gd name="T70" fmla="*/ 243 w 514"/>
                <a:gd name="T71" fmla="*/ 42 h 122"/>
                <a:gd name="T72" fmla="*/ 294 w 514"/>
                <a:gd name="T73" fmla="*/ 32 h 122"/>
                <a:gd name="T74" fmla="*/ 329 w 514"/>
                <a:gd name="T75" fmla="*/ 25 h 122"/>
                <a:gd name="T76" fmla="*/ 350 w 514"/>
                <a:gd name="T77" fmla="*/ 19 h 122"/>
                <a:gd name="T78" fmla="*/ 379 w 514"/>
                <a:gd name="T79" fmla="*/ 11 h 122"/>
                <a:gd name="T80" fmla="*/ 409 w 514"/>
                <a:gd name="T81" fmla="*/ 4 h 122"/>
                <a:gd name="T82" fmla="*/ 436 w 514"/>
                <a:gd name="T83" fmla="*/ 2 h 122"/>
                <a:gd name="T84" fmla="*/ 459 w 514"/>
                <a:gd name="T85" fmla="*/ 2 h 122"/>
                <a:gd name="T86" fmla="*/ 476 w 514"/>
                <a:gd name="T87" fmla="*/ 4 h 122"/>
                <a:gd name="T88" fmla="*/ 491 w 514"/>
                <a:gd name="T89" fmla="*/ 9 h 122"/>
                <a:gd name="T90" fmla="*/ 503 w 514"/>
                <a:gd name="T91" fmla="*/ 15 h 122"/>
                <a:gd name="T92" fmla="*/ 511 w 514"/>
                <a:gd name="T93" fmla="*/ 23 h 122"/>
                <a:gd name="T94" fmla="*/ 514 w 514"/>
                <a:gd name="T95" fmla="*/ 29 h 122"/>
                <a:gd name="T96" fmla="*/ 511 w 514"/>
                <a:gd name="T97" fmla="*/ 36 h 122"/>
                <a:gd name="T98" fmla="*/ 503 w 514"/>
                <a:gd name="T99" fmla="*/ 44 h 122"/>
                <a:gd name="T100" fmla="*/ 490 w 514"/>
                <a:gd name="T101" fmla="*/ 53 h 122"/>
                <a:gd name="T102" fmla="*/ 482 w 514"/>
                <a:gd name="T103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14" h="122">
                  <a:moveTo>
                    <a:pt x="482" y="57"/>
                  </a:moveTo>
                  <a:lnTo>
                    <a:pt x="465" y="63"/>
                  </a:lnTo>
                  <a:lnTo>
                    <a:pt x="451" y="69"/>
                  </a:lnTo>
                  <a:lnTo>
                    <a:pt x="438" y="71"/>
                  </a:lnTo>
                  <a:lnTo>
                    <a:pt x="426" y="71"/>
                  </a:lnTo>
                  <a:lnTo>
                    <a:pt x="424" y="71"/>
                  </a:lnTo>
                  <a:lnTo>
                    <a:pt x="421" y="73"/>
                  </a:lnTo>
                  <a:lnTo>
                    <a:pt x="417" y="73"/>
                  </a:lnTo>
                  <a:lnTo>
                    <a:pt x="411" y="73"/>
                  </a:lnTo>
                  <a:lnTo>
                    <a:pt x="405" y="73"/>
                  </a:lnTo>
                  <a:lnTo>
                    <a:pt x="400" y="74"/>
                  </a:lnTo>
                  <a:lnTo>
                    <a:pt x="392" y="74"/>
                  </a:lnTo>
                  <a:lnTo>
                    <a:pt x="382" y="74"/>
                  </a:lnTo>
                  <a:lnTo>
                    <a:pt x="375" y="76"/>
                  </a:lnTo>
                  <a:lnTo>
                    <a:pt x="365" y="78"/>
                  </a:lnTo>
                  <a:lnTo>
                    <a:pt x="356" y="80"/>
                  </a:lnTo>
                  <a:lnTo>
                    <a:pt x="344" y="80"/>
                  </a:lnTo>
                  <a:lnTo>
                    <a:pt x="333" y="82"/>
                  </a:lnTo>
                  <a:lnTo>
                    <a:pt x="319" y="86"/>
                  </a:lnTo>
                  <a:lnTo>
                    <a:pt x="306" y="88"/>
                  </a:lnTo>
                  <a:lnTo>
                    <a:pt x="292" y="90"/>
                  </a:lnTo>
                  <a:lnTo>
                    <a:pt x="277" y="92"/>
                  </a:lnTo>
                  <a:lnTo>
                    <a:pt x="262" y="95"/>
                  </a:lnTo>
                  <a:lnTo>
                    <a:pt x="248" y="97"/>
                  </a:lnTo>
                  <a:lnTo>
                    <a:pt x="235" y="99"/>
                  </a:lnTo>
                  <a:lnTo>
                    <a:pt x="222" y="101"/>
                  </a:lnTo>
                  <a:lnTo>
                    <a:pt x="210" y="101"/>
                  </a:lnTo>
                  <a:lnTo>
                    <a:pt x="199" y="103"/>
                  </a:lnTo>
                  <a:lnTo>
                    <a:pt x="187" y="105"/>
                  </a:lnTo>
                  <a:lnTo>
                    <a:pt x="176" y="107"/>
                  </a:lnTo>
                  <a:lnTo>
                    <a:pt x="166" y="107"/>
                  </a:lnTo>
                  <a:lnTo>
                    <a:pt x="157" y="109"/>
                  </a:lnTo>
                  <a:lnTo>
                    <a:pt x="147" y="109"/>
                  </a:lnTo>
                  <a:lnTo>
                    <a:pt x="139" y="111"/>
                  </a:lnTo>
                  <a:lnTo>
                    <a:pt x="132" y="111"/>
                  </a:lnTo>
                  <a:lnTo>
                    <a:pt x="124" y="113"/>
                  </a:lnTo>
                  <a:lnTo>
                    <a:pt x="116" y="113"/>
                  </a:lnTo>
                  <a:lnTo>
                    <a:pt x="101" y="115"/>
                  </a:lnTo>
                  <a:lnTo>
                    <a:pt x="90" y="117"/>
                  </a:lnTo>
                  <a:lnTo>
                    <a:pt x="78" y="118"/>
                  </a:lnTo>
                  <a:lnTo>
                    <a:pt x="69" y="118"/>
                  </a:lnTo>
                  <a:lnTo>
                    <a:pt x="61" y="120"/>
                  </a:lnTo>
                  <a:lnTo>
                    <a:pt x="53" y="120"/>
                  </a:lnTo>
                  <a:lnTo>
                    <a:pt x="48" y="122"/>
                  </a:lnTo>
                  <a:lnTo>
                    <a:pt x="44" y="122"/>
                  </a:lnTo>
                  <a:lnTo>
                    <a:pt x="40" y="122"/>
                  </a:lnTo>
                  <a:lnTo>
                    <a:pt x="36" y="120"/>
                  </a:lnTo>
                  <a:lnTo>
                    <a:pt x="32" y="118"/>
                  </a:lnTo>
                  <a:lnTo>
                    <a:pt x="26" y="115"/>
                  </a:lnTo>
                  <a:lnTo>
                    <a:pt x="21" y="111"/>
                  </a:lnTo>
                  <a:lnTo>
                    <a:pt x="15" y="107"/>
                  </a:lnTo>
                  <a:lnTo>
                    <a:pt x="7" y="101"/>
                  </a:lnTo>
                  <a:lnTo>
                    <a:pt x="0" y="94"/>
                  </a:lnTo>
                  <a:lnTo>
                    <a:pt x="2" y="94"/>
                  </a:lnTo>
                  <a:lnTo>
                    <a:pt x="5" y="92"/>
                  </a:lnTo>
                  <a:lnTo>
                    <a:pt x="11" y="92"/>
                  </a:lnTo>
                  <a:lnTo>
                    <a:pt x="17" y="90"/>
                  </a:lnTo>
                  <a:lnTo>
                    <a:pt x="23" y="88"/>
                  </a:lnTo>
                  <a:lnTo>
                    <a:pt x="30" y="86"/>
                  </a:lnTo>
                  <a:lnTo>
                    <a:pt x="40" y="84"/>
                  </a:lnTo>
                  <a:lnTo>
                    <a:pt x="49" y="82"/>
                  </a:lnTo>
                  <a:lnTo>
                    <a:pt x="59" y="78"/>
                  </a:lnTo>
                  <a:lnTo>
                    <a:pt x="70" y="76"/>
                  </a:lnTo>
                  <a:lnTo>
                    <a:pt x="82" y="74"/>
                  </a:lnTo>
                  <a:lnTo>
                    <a:pt x="93" y="71"/>
                  </a:lnTo>
                  <a:lnTo>
                    <a:pt x="107" y="67"/>
                  </a:lnTo>
                  <a:lnTo>
                    <a:pt x="122" y="65"/>
                  </a:lnTo>
                  <a:lnTo>
                    <a:pt x="137" y="61"/>
                  </a:lnTo>
                  <a:lnTo>
                    <a:pt x="153" y="57"/>
                  </a:lnTo>
                  <a:lnTo>
                    <a:pt x="183" y="51"/>
                  </a:lnTo>
                  <a:lnTo>
                    <a:pt x="214" y="48"/>
                  </a:lnTo>
                  <a:lnTo>
                    <a:pt x="243" y="42"/>
                  </a:lnTo>
                  <a:lnTo>
                    <a:pt x="269" y="36"/>
                  </a:lnTo>
                  <a:lnTo>
                    <a:pt x="294" y="32"/>
                  </a:lnTo>
                  <a:lnTo>
                    <a:pt x="319" y="27"/>
                  </a:lnTo>
                  <a:lnTo>
                    <a:pt x="329" y="25"/>
                  </a:lnTo>
                  <a:lnTo>
                    <a:pt x="340" y="21"/>
                  </a:lnTo>
                  <a:lnTo>
                    <a:pt x="350" y="19"/>
                  </a:lnTo>
                  <a:lnTo>
                    <a:pt x="359" y="17"/>
                  </a:lnTo>
                  <a:lnTo>
                    <a:pt x="379" y="11"/>
                  </a:lnTo>
                  <a:lnTo>
                    <a:pt x="394" y="7"/>
                  </a:lnTo>
                  <a:lnTo>
                    <a:pt x="409" y="4"/>
                  </a:lnTo>
                  <a:lnTo>
                    <a:pt x="424" y="2"/>
                  </a:lnTo>
                  <a:lnTo>
                    <a:pt x="436" y="2"/>
                  </a:lnTo>
                  <a:lnTo>
                    <a:pt x="447" y="0"/>
                  </a:lnTo>
                  <a:lnTo>
                    <a:pt x="459" y="2"/>
                  </a:lnTo>
                  <a:lnTo>
                    <a:pt x="468" y="2"/>
                  </a:lnTo>
                  <a:lnTo>
                    <a:pt x="476" y="4"/>
                  </a:lnTo>
                  <a:lnTo>
                    <a:pt x="484" y="7"/>
                  </a:lnTo>
                  <a:lnTo>
                    <a:pt x="491" y="9"/>
                  </a:lnTo>
                  <a:lnTo>
                    <a:pt x="497" y="11"/>
                  </a:lnTo>
                  <a:lnTo>
                    <a:pt x="503" y="15"/>
                  </a:lnTo>
                  <a:lnTo>
                    <a:pt x="507" y="19"/>
                  </a:lnTo>
                  <a:lnTo>
                    <a:pt x="511" y="23"/>
                  </a:lnTo>
                  <a:lnTo>
                    <a:pt x="513" y="25"/>
                  </a:lnTo>
                  <a:lnTo>
                    <a:pt x="514" y="29"/>
                  </a:lnTo>
                  <a:lnTo>
                    <a:pt x="513" y="32"/>
                  </a:lnTo>
                  <a:lnTo>
                    <a:pt x="511" y="36"/>
                  </a:lnTo>
                  <a:lnTo>
                    <a:pt x="507" y="40"/>
                  </a:lnTo>
                  <a:lnTo>
                    <a:pt x="503" y="44"/>
                  </a:lnTo>
                  <a:lnTo>
                    <a:pt x="497" y="48"/>
                  </a:lnTo>
                  <a:lnTo>
                    <a:pt x="490" y="53"/>
                  </a:lnTo>
                  <a:lnTo>
                    <a:pt x="482" y="57"/>
                  </a:lnTo>
                  <a:lnTo>
                    <a:pt x="482" y="57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9"/>
            <p:cNvSpPr/>
            <p:nvPr/>
          </p:nvSpPr>
          <p:spPr bwMode="auto">
            <a:xfrm>
              <a:off x="3427413" y="1141413"/>
              <a:ext cx="106362" cy="187325"/>
            </a:xfrm>
            <a:custGeom>
              <a:avLst/>
              <a:gdLst>
                <a:gd name="T0" fmla="*/ 71 w 134"/>
                <a:gd name="T1" fmla="*/ 214 h 235"/>
                <a:gd name="T2" fmla="*/ 61 w 134"/>
                <a:gd name="T3" fmla="*/ 224 h 235"/>
                <a:gd name="T4" fmla="*/ 52 w 134"/>
                <a:gd name="T5" fmla="*/ 231 h 235"/>
                <a:gd name="T6" fmla="*/ 44 w 134"/>
                <a:gd name="T7" fmla="*/ 235 h 235"/>
                <a:gd name="T8" fmla="*/ 36 w 134"/>
                <a:gd name="T9" fmla="*/ 235 h 235"/>
                <a:gd name="T10" fmla="*/ 31 w 134"/>
                <a:gd name="T11" fmla="*/ 231 h 235"/>
                <a:gd name="T12" fmla="*/ 23 w 134"/>
                <a:gd name="T13" fmla="*/ 224 h 235"/>
                <a:gd name="T14" fmla="*/ 17 w 134"/>
                <a:gd name="T15" fmla="*/ 214 h 235"/>
                <a:gd name="T16" fmla="*/ 8 w 134"/>
                <a:gd name="T17" fmla="*/ 195 h 235"/>
                <a:gd name="T18" fmla="*/ 0 w 134"/>
                <a:gd name="T19" fmla="*/ 172 h 235"/>
                <a:gd name="T20" fmla="*/ 0 w 134"/>
                <a:gd name="T21" fmla="*/ 157 h 235"/>
                <a:gd name="T22" fmla="*/ 4 w 134"/>
                <a:gd name="T23" fmla="*/ 147 h 235"/>
                <a:gd name="T24" fmla="*/ 11 w 134"/>
                <a:gd name="T25" fmla="*/ 139 h 235"/>
                <a:gd name="T26" fmla="*/ 23 w 134"/>
                <a:gd name="T27" fmla="*/ 130 h 235"/>
                <a:gd name="T28" fmla="*/ 40 w 134"/>
                <a:gd name="T29" fmla="*/ 118 h 235"/>
                <a:gd name="T30" fmla="*/ 55 w 134"/>
                <a:gd name="T31" fmla="*/ 105 h 235"/>
                <a:gd name="T32" fmla="*/ 69 w 134"/>
                <a:gd name="T33" fmla="*/ 88 h 235"/>
                <a:gd name="T34" fmla="*/ 80 w 134"/>
                <a:gd name="T35" fmla="*/ 65 h 235"/>
                <a:gd name="T36" fmla="*/ 90 w 134"/>
                <a:gd name="T37" fmla="*/ 40 h 235"/>
                <a:gd name="T38" fmla="*/ 99 w 134"/>
                <a:gd name="T39" fmla="*/ 21 h 235"/>
                <a:gd name="T40" fmla="*/ 109 w 134"/>
                <a:gd name="T41" fmla="*/ 7 h 235"/>
                <a:gd name="T42" fmla="*/ 119 w 134"/>
                <a:gd name="T43" fmla="*/ 2 h 235"/>
                <a:gd name="T44" fmla="*/ 122 w 134"/>
                <a:gd name="T45" fmla="*/ 2 h 235"/>
                <a:gd name="T46" fmla="*/ 126 w 134"/>
                <a:gd name="T47" fmla="*/ 5 h 235"/>
                <a:gd name="T48" fmla="*/ 130 w 134"/>
                <a:gd name="T49" fmla="*/ 15 h 235"/>
                <a:gd name="T50" fmla="*/ 134 w 134"/>
                <a:gd name="T51" fmla="*/ 28 h 235"/>
                <a:gd name="T52" fmla="*/ 134 w 134"/>
                <a:gd name="T53" fmla="*/ 46 h 235"/>
                <a:gd name="T54" fmla="*/ 132 w 134"/>
                <a:gd name="T55" fmla="*/ 67 h 235"/>
                <a:gd name="T56" fmla="*/ 126 w 134"/>
                <a:gd name="T57" fmla="*/ 101 h 235"/>
                <a:gd name="T58" fmla="*/ 111 w 134"/>
                <a:gd name="T59" fmla="*/ 149 h 235"/>
                <a:gd name="T60" fmla="*/ 88 w 134"/>
                <a:gd name="T61" fmla="*/ 189 h 235"/>
                <a:gd name="T62" fmla="*/ 76 w 134"/>
                <a:gd name="T63" fmla="*/ 20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4" h="235">
                  <a:moveTo>
                    <a:pt x="76" y="208"/>
                  </a:moveTo>
                  <a:lnTo>
                    <a:pt x="71" y="214"/>
                  </a:lnTo>
                  <a:lnTo>
                    <a:pt x="67" y="220"/>
                  </a:lnTo>
                  <a:lnTo>
                    <a:pt x="61" y="224"/>
                  </a:lnTo>
                  <a:lnTo>
                    <a:pt x="57" y="229"/>
                  </a:lnTo>
                  <a:lnTo>
                    <a:pt x="52" y="231"/>
                  </a:lnTo>
                  <a:lnTo>
                    <a:pt x="48" y="233"/>
                  </a:lnTo>
                  <a:lnTo>
                    <a:pt x="44" y="235"/>
                  </a:lnTo>
                  <a:lnTo>
                    <a:pt x="40" y="235"/>
                  </a:lnTo>
                  <a:lnTo>
                    <a:pt x="36" y="235"/>
                  </a:lnTo>
                  <a:lnTo>
                    <a:pt x="32" y="233"/>
                  </a:lnTo>
                  <a:lnTo>
                    <a:pt x="31" y="231"/>
                  </a:lnTo>
                  <a:lnTo>
                    <a:pt x="27" y="229"/>
                  </a:lnTo>
                  <a:lnTo>
                    <a:pt x="23" y="224"/>
                  </a:lnTo>
                  <a:lnTo>
                    <a:pt x="19" y="220"/>
                  </a:lnTo>
                  <a:lnTo>
                    <a:pt x="17" y="214"/>
                  </a:lnTo>
                  <a:lnTo>
                    <a:pt x="13" y="208"/>
                  </a:lnTo>
                  <a:lnTo>
                    <a:pt x="8" y="195"/>
                  </a:lnTo>
                  <a:lnTo>
                    <a:pt x="4" y="183"/>
                  </a:lnTo>
                  <a:lnTo>
                    <a:pt x="0" y="172"/>
                  </a:lnTo>
                  <a:lnTo>
                    <a:pt x="0" y="162"/>
                  </a:lnTo>
                  <a:lnTo>
                    <a:pt x="0" y="157"/>
                  </a:lnTo>
                  <a:lnTo>
                    <a:pt x="2" y="153"/>
                  </a:lnTo>
                  <a:lnTo>
                    <a:pt x="4" y="147"/>
                  </a:lnTo>
                  <a:lnTo>
                    <a:pt x="8" y="143"/>
                  </a:lnTo>
                  <a:lnTo>
                    <a:pt x="11" y="139"/>
                  </a:lnTo>
                  <a:lnTo>
                    <a:pt x="17" y="134"/>
                  </a:lnTo>
                  <a:lnTo>
                    <a:pt x="23" y="130"/>
                  </a:lnTo>
                  <a:lnTo>
                    <a:pt x="31" y="124"/>
                  </a:lnTo>
                  <a:lnTo>
                    <a:pt x="40" y="118"/>
                  </a:lnTo>
                  <a:lnTo>
                    <a:pt x="48" y="113"/>
                  </a:lnTo>
                  <a:lnTo>
                    <a:pt x="55" y="105"/>
                  </a:lnTo>
                  <a:lnTo>
                    <a:pt x="61" y="97"/>
                  </a:lnTo>
                  <a:lnTo>
                    <a:pt x="69" y="88"/>
                  </a:lnTo>
                  <a:lnTo>
                    <a:pt x="75" y="76"/>
                  </a:lnTo>
                  <a:lnTo>
                    <a:pt x="80" y="65"/>
                  </a:lnTo>
                  <a:lnTo>
                    <a:pt x="86" y="51"/>
                  </a:lnTo>
                  <a:lnTo>
                    <a:pt x="90" y="40"/>
                  </a:lnTo>
                  <a:lnTo>
                    <a:pt x="96" y="30"/>
                  </a:lnTo>
                  <a:lnTo>
                    <a:pt x="99" y="21"/>
                  </a:lnTo>
                  <a:lnTo>
                    <a:pt x="105" y="13"/>
                  </a:lnTo>
                  <a:lnTo>
                    <a:pt x="109" y="7"/>
                  </a:lnTo>
                  <a:lnTo>
                    <a:pt x="113" y="4"/>
                  </a:lnTo>
                  <a:lnTo>
                    <a:pt x="119" y="2"/>
                  </a:lnTo>
                  <a:lnTo>
                    <a:pt x="120" y="0"/>
                  </a:lnTo>
                  <a:lnTo>
                    <a:pt x="122" y="2"/>
                  </a:lnTo>
                  <a:lnTo>
                    <a:pt x="124" y="4"/>
                  </a:lnTo>
                  <a:lnTo>
                    <a:pt x="126" y="5"/>
                  </a:lnTo>
                  <a:lnTo>
                    <a:pt x="128" y="11"/>
                  </a:lnTo>
                  <a:lnTo>
                    <a:pt x="130" y="15"/>
                  </a:lnTo>
                  <a:lnTo>
                    <a:pt x="132" y="23"/>
                  </a:lnTo>
                  <a:lnTo>
                    <a:pt x="134" y="28"/>
                  </a:lnTo>
                  <a:lnTo>
                    <a:pt x="134" y="38"/>
                  </a:lnTo>
                  <a:lnTo>
                    <a:pt x="134" y="46"/>
                  </a:lnTo>
                  <a:lnTo>
                    <a:pt x="134" y="55"/>
                  </a:lnTo>
                  <a:lnTo>
                    <a:pt x="132" y="67"/>
                  </a:lnTo>
                  <a:lnTo>
                    <a:pt x="132" y="78"/>
                  </a:lnTo>
                  <a:lnTo>
                    <a:pt x="126" y="101"/>
                  </a:lnTo>
                  <a:lnTo>
                    <a:pt x="120" y="124"/>
                  </a:lnTo>
                  <a:lnTo>
                    <a:pt x="111" y="149"/>
                  </a:lnTo>
                  <a:lnTo>
                    <a:pt x="101" y="170"/>
                  </a:lnTo>
                  <a:lnTo>
                    <a:pt x="88" y="189"/>
                  </a:lnTo>
                  <a:lnTo>
                    <a:pt x="76" y="208"/>
                  </a:lnTo>
                  <a:lnTo>
                    <a:pt x="76" y="208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30"/>
            <p:cNvSpPr/>
            <p:nvPr/>
          </p:nvSpPr>
          <p:spPr bwMode="auto">
            <a:xfrm>
              <a:off x="3778250" y="1149350"/>
              <a:ext cx="146050" cy="158750"/>
            </a:xfrm>
            <a:custGeom>
              <a:avLst/>
              <a:gdLst>
                <a:gd name="T0" fmla="*/ 2 w 184"/>
                <a:gd name="T1" fmla="*/ 2 h 199"/>
                <a:gd name="T2" fmla="*/ 6 w 184"/>
                <a:gd name="T3" fmla="*/ 0 h 199"/>
                <a:gd name="T4" fmla="*/ 11 w 184"/>
                <a:gd name="T5" fmla="*/ 0 h 199"/>
                <a:gd name="T6" fmla="*/ 21 w 184"/>
                <a:gd name="T7" fmla="*/ 2 h 199"/>
                <a:gd name="T8" fmla="*/ 31 w 184"/>
                <a:gd name="T9" fmla="*/ 4 h 199"/>
                <a:gd name="T10" fmla="*/ 44 w 184"/>
                <a:gd name="T11" fmla="*/ 8 h 199"/>
                <a:gd name="T12" fmla="*/ 59 w 184"/>
                <a:gd name="T13" fmla="*/ 14 h 199"/>
                <a:gd name="T14" fmla="*/ 76 w 184"/>
                <a:gd name="T15" fmla="*/ 19 h 199"/>
                <a:gd name="T16" fmla="*/ 94 w 184"/>
                <a:gd name="T17" fmla="*/ 27 h 199"/>
                <a:gd name="T18" fmla="*/ 109 w 184"/>
                <a:gd name="T19" fmla="*/ 37 h 199"/>
                <a:gd name="T20" fmla="*/ 134 w 184"/>
                <a:gd name="T21" fmla="*/ 50 h 199"/>
                <a:gd name="T22" fmla="*/ 153 w 184"/>
                <a:gd name="T23" fmla="*/ 63 h 199"/>
                <a:gd name="T24" fmla="*/ 166 w 184"/>
                <a:gd name="T25" fmla="*/ 75 h 199"/>
                <a:gd name="T26" fmla="*/ 174 w 184"/>
                <a:gd name="T27" fmla="*/ 88 h 199"/>
                <a:gd name="T28" fmla="*/ 180 w 184"/>
                <a:gd name="T29" fmla="*/ 106 h 199"/>
                <a:gd name="T30" fmla="*/ 184 w 184"/>
                <a:gd name="T31" fmla="*/ 123 h 199"/>
                <a:gd name="T32" fmla="*/ 184 w 184"/>
                <a:gd name="T33" fmla="*/ 144 h 199"/>
                <a:gd name="T34" fmla="*/ 184 w 184"/>
                <a:gd name="T35" fmla="*/ 165 h 199"/>
                <a:gd name="T36" fmla="*/ 184 w 184"/>
                <a:gd name="T37" fmla="*/ 178 h 199"/>
                <a:gd name="T38" fmla="*/ 182 w 184"/>
                <a:gd name="T39" fmla="*/ 188 h 199"/>
                <a:gd name="T40" fmla="*/ 180 w 184"/>
                <a:gd name="T41" fmla="*/ 194 h 199"/>
                <a:gd name="T42" fmla="*/ 170 w 184"/>
                <a:gd name="T43" fmla="*/ 197 h 199"/>
                <a:gd name="T44" fmla="*/ 161 w 184"/>
                <a:gd name="T45" fmla="*/ 199 h 199"/>
                <a:gd name="T46" fmla="*/ 157 w 184"/>
                <a:gd name="T47" fmla="*/ 197 h 199"/>
                <a:gd name="T48" fmla="*/ 151 w 184"/>
                <a:gd name="T49" fmla="*/ 194 h 199"/>
                <a:gd name="T50" fmla="*/ 143 w 184"/>
                <a:gd name="T51" fmla="*/ 186 h 199"/>
                <a:gd name="T52" fmla="*/ 134 w 184"/>
                <a:gd name="T53" fmla="*/ 174 h 199"/>
                <a:gd name="T54" fmla="*/ 122 w 184"/>
                <a:gd name="T55" fmla="*/ 163 h 199"/>
                <a:gd name="T56" fmla="*/ 109 w 184"/>
                <a:gd name="T57" fmla="*/ 146 h 199"/>
                <a:gd name="T58" fmla="*/ 94 w 184"/>
                <a:gd name="T59" fmla="*/ 128 h 199"/>
                <a:gd name="T60" fmla="*/ 76 w 184"/>
                <a:gd name="T61" fmla="*/ 107 h 199"/>
                <a:gd name="T62" fmla="*/ 59 w 184"/>
                <a:gd name="T63" fmla="*/ 84 h 199"/>
                <a:gd name="T64" fmla="*/ 44 w 184"/>
                <a:gd name="T65" fmla="*/ 65 h 199"/>
                <a:gd name="T66" fmla="*/ 31 w 184"/>
                <a:gd name="T67" fmla="*/ 50 h 199"/>
                <a:gd name="T68" fmla="*/ 19 w 184"/>
                <a:gd name="T69" fmla="*/ 35 h 199"/>
                <a:gd name="T70" fmla="*/ 11 w 184"/>
                <a:gd name="T71" fmla="*/ 23 h 199"/>
                <a:gd name="T72" fmla="*/ 4 w 184"/>
                <a:gd name="T73" fmla="*/ 14 h 199"/>
                <a:gd name="T74" fmla="*/ 0 w 184"/>
                <a:gd name="T75" fmla="*/ 8 h 199"/>
                <a:gd name="T76" fmla="*/ 0 w 184"/>
                <a:gd name="T77" fmla="*/ 6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4" h="199">
                  <a:moveTo>
                    <a:pt x="0" y="6"/>
                  </a:moveTo>
                  <a:lnTo>
                    <a:pt x="2" y="2"/>
                  </a:lnTo>
                  <a:lnTo>
                    <a:pt x="4" y="2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5" y="2"/>
                  </a:lnTo>
                  <a:lnTo>
                    <a:pt x="31" y="4"/>
                  </a:lnTo>
                  <a:lnTo>
                    <a:pt x="36" y="6"/>
                  </a:lnTo>
                  <a:lnTo>
                    <a:pt x="44" y="8"/>
                  </a:lnTo>
                  <a:lnTo>
                    <a:pt x="52" y="10"/>
                  </a:lnTo>
                  <a:lnTo>
                    <a:pt x="59" y="14"/>
                  </a:lnTo>
                  <a:lnTo>
                    <a:pt x="67" y="16"/>
                  </a:lnTo>
                  <a:lnTo>
                    <a:pt x="76" y="19"/>
                  </a:lnTo>
                  <a:lnTo>
                    <a:pt x="84" y="23"/>
                  </a:lnTo>
                  <a:lnTo>
                    <a:pt x="94" y="27"/>
                  </a:lnTo>
                  <a:lnTo>
                    <a:pt x="101" y="31"/>
                  </a:lnTo>
                  <a:lnTo>
                    <a:pt x="109" y="37"/>
                  </a:lnTo>
                  <a:lnTo>
                    <a:pt x="122" y="42"/>
                  </a:lnTo>
                  <a:lnTo>
                    <a:pt x="134" y="50"/>
                  </a:lnTo>
                  <a:lnTo>
                    <a:pt x="145" y="58"/>
                  </a:lnTo>
                  <a:lnTo>
                    <a:pt x="153" y="63"/>
                  </a:lnTo>
                  <a:lnTo>
                    <a:pt x="161" y="69"/>
                  </a:lnTo>
                  <a:lnTo>
                    <a:pt x="166" y="75"/>
                  </a:lnTo>
                  <a:lnTo>
                    <a:pt x="170" y="81"/>
                  </a:lnTo>
                  <a:lnTo>
                    <a:pt x="174" y="88"/>
                  </a:lnTo>
                  <a:lnTo>
                    <a:pt x="178" y="98"/>
                  </a:lnTo>
                  <a:lnTo>
                    <a:pt x="180" y="106"/>
                  </a:lnTo>
                  <a:lnTo>
                    <a:pt x="182" y="115"/>
                  </a:lnTo>
                  <a:lnTo>
                    <a:pt x="184" y="123"/>
                  </a:lnTo>
                  <a:lnTo>
                    <a:pt x="184" y="132"/>
                  </a:lnTo>
                  <a:lnTo>
                    <a:pt x="184" y="144"/>
                  </a:lnTo>
                  <a:lnTo>
                    <a:pt x="184" y="155"/>
                  </a:lnTo>
                  <a:lnTo>
                    <a:pt x="184" y="165"/>
                  </a:lnTo>
                  <a:lnTo>
                    <a:pt x="184" y="172"/>
                  </a:lnTo>
                  <a:lnTo>
                    <a:pt x="184" y="178"/>
                  </a:lnTo>
                  <a:lnTo>
                    <a:pt x="184" y="184"/>
                  </a:lnTo>
                  <a:lnTo>
                    <a:pt x="182" y="188"/>
                  </a:lnTo>
                  <a:lnTo>
                    <a:pt x="182" y="192"/>
                  </a:lnTo>
                  <a:lnTo>
                    <a:pt x="180" y="194"/>
                  </a:lnTo>
                  <a:lnTo>
                    <a:pt x="176" y="197"/>
                  </a:lnTo>
                  <a:lnTo>
                    <a:pt x="170" y="197"/>
                  </a:lnTo>
                  <a:lnTo>
                    <a:pt x="166" y="199"/>
                  </a:lnTo>
                  <a:lnTo>
                    <a:pt x="161" y="199"/>
                  </a:lnTo>
                  <a:lnTo>
                    <a:pt x="159" y="197"/>
                  </a:lnTo>
                  <a:lnTo>
                    <a:pt x="157" y="197"/>
                  </a:lnTo>
                  <a:lnTo>
                    <a:pt x="155" y="195"/>
                  </a:lnTo>
                  <a:lnTo>
                    <a:pt x="151" y="194"/>
                  </a:lnTo>
                  <a:lnTo>
                    <a:pt x="147" y="190"/>
                  </a:lnTo>
                  <a:lnTo>
                    <a:pt x="143" y="186"/>
                  </a:lnTo>
                  <a:lnTo>
                    <a:pt x="140" y="180"/>
                  </a:lnTo>
                  <a:lnTo>
                    <a:pt x="134" y="174"/>
                  </a:lnTo>
                  <a:lnTo>
                    <a:pt x="128" y="169"/>
                  </a:lnTo>
                  <a:lnTo>
                    <a:pt x="122" y="163"/>
                  </a:lnTo>
                  <a:lnTo>
                    <a:pt x="115" y="155"/>
                  </a:lnTo>
                  <a:lnTo>
                    <a:pt x="109" y="146"/>
                  </a:lnTo>
                  <a:lnTo>
                    <a:pt x="101" y="138"/>
                  </a:lnTo>
                  <a:lnTo>
                    <a:pt x="94" y="128"/>
                  </a:lnTo>
                  <a:lnTo>
                    <a:pt x="84" y="117"/>
                  </a:lnTo>
                  <a:lnTo>
                    <a:pt x="76" y="107"/>
                  </a:lnTo>
                  <a:lnTo>
                    <a:pt x="67" y="96"/>
                  </a:lnTo>
                  <a:lnTo>
                    <a:pt x="59" y="84"/>
                  </a:lnTo>
                  <a:lnTo>
                    <a:pt x="50" y="75"/>
                  </a:lnTo>
                  <a:lnTo>
                    <a:pt x="44" y="65"/>
                  </a:lnTo>
                  <a:lnTo>
                    <a:pt x="36" y="58"/>
                  </a:lnTo>
                  <a:lnTo>
                    <a:pt x="31" y="50"/>
                  </a:lnTo>
                  <a:lnTo>
                    <a:pt x="25" y="42"/>
                  </a:lnTo>
                  <a:lnTo>
                    <a:pt x="19" y="35"/>
                  </a:lnTo>
                  <a:lnTo>
                    <a:pt x="15" y="29"/>
                  </a:lnTo>
                  <a:lnTo>
                    <a:pt x="11" y="23"/>
                  </a:lnTo>
                  <a:lnTo>
                    <a:pt x="8" y="19"/>
                  </a:lnTo>
                  <a:lnTo>
                    <a:pt x="4" y="14"/>
                  </a:lnTo>
                  <a:lnTo>
                    <a:pt x="2" y="12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31"/>
            <p:cNvSpPr/>
            <p:nvPr/>
          </p:nvSpPr>
          <p:spPr bwMode="auto">
            <a:xfrm>
              <a:off x="3562350" y="873125"/>
              <a:ext cx="155575" cy="546100"/>
            </a:xfrm>
            <a:custGeom>
              <a:avLst/>
              <a:gdLst>
                <a:gd name="T0" fmla="*/ 119 w 195"/>
                <a:gd name="T1" fmla="*/ 542 h 689"/>
                <a:gd name="T2" fmla="*/ 123 w 195"/>
                <a:gd name="T3" fmla="*/ 528 h 689"/>
                <a:gd name="T4" fmla="*/ 125 w 195"/>
                <a:gd name="T5" fmla="*/ 505 h 689"/>
                <a:gd name="T6" fmla="*/ 127 w 195"/>
                <a:gd name="T7" fmla="*/ 475 h 689"/>
                <a:gd name="T8" fmla="*/ 130 w 195"/>
                <a:gd name="T9" fmla="*/ 438 h 689"/>
                <a:gd name="T10" fmla="*/ 132 w 195"/>
                <a:gd name="T11" fmla="*/ 377 h 689"/>
                <a:gd name="T12" fmla="*/ 130 w 195"/>
                <a:gd name="T13" fmla="*/ 291 h 689"/>
                <a:gd name="T14" fmla="*/ 128 w 195"/>
                <a:gd name="T15" fmla="*/ 214 h 689"/>
                <a:gd name="T16" fmla="*/ 125 w 195"/>
                <a:gd name="T17" fmla="*/ 161 h 689"/>
                <a:gd name="T18" fmla="*/ 123 w 195"/>
                <a:gd name="T19" fmla="*/ 134 h 689"/>
                <a:gd name="T20" fmla="*/ 121 w 195"/>
                <a:gd name="T21" fmla="*/ 111 h 689"/>
                <a:gd name="T22" fmla="*/ 119 w 195"/>
                <a:gd name="T23" fmla="*/ 92 h 689"/>
                <a:gd name="T24" fmla="*/ 119 w 195"/>
                <a:gd name="T25" fmla="*/ 80 h 689"/>
                <a:gd name="T26" fmla="*/ 111 w 195"/>
                <a:gd name="T27" fmla="*/ 54 h 689"/>
                <a:gd name="T28" fmla="*/ 96 w 195"/>
                <a:gd name="T29" fmla="*/ 27 h 689"/>
                <a:gd name="T30" fmla="*/ 90 w 195"/>
                <a:gd name="T31" fmla="*/ 13 h 689"/>
                <a:gd name="T32" fmla="*/ 92 w 195"/>
                <a:gd name="T33" fmla="*/ 6 h 689"/>
                <a:gd name="T34" fmla="*/ 104 w 195"/>
                <a:gd name="T35" fmla="*/ 0 h 689"/>
                <a:gd name="T36" fmla="*/ 123 w 195"/>
                <a:gd name="T37" fmla="*/ 2 h 689"/>
                <a:gd name="T38" fmla="*/ 149 w 195"/>
                <a:gd name="T39" fmla="*/ 13 h 689"/>
                <a:gd name="T40" fmla="*/ 174 w 195"/>
                <a:gd name="T41" fmla="*/ 27 h 689"/>
                <a:gd name="T42" fmla="*/ 190 w 195"/>
                <a:gd name="T43" fmla="*/ 36 h 689"/>
                <a:gd name="T44" fmla="*/ 195 w 195"/>
                <a:gd name="T45" fmla="*/ 44 h 689"/>
                <a:gd name="T46" fmla="*/ 190 w 195"/>
                <a:gd name="T47" fmla="*/ 67 h 689"/>
                <a:gd name="T48" fmla="*/ 182 w 195"/>
                <a:gd name="T49" fmla="*/ 105 h 689"/>
                <a:gd name="T50" fmla="*/ 182 w 195"/>
                <a:gd name="T51" fmla="*/ 130 h 689"/>
                <a:gd name="T52" fmla="*/ 182 w 195"/>
                <a:gd name="T53" fmla="*/ 153 h 689"/>
                <a:gd name="T54" fmla="*/ 184 w 195"/>
                <a:gd name="T55" fmla="*/ 188 h 689"/>
                <a:gd name="T56" fmla="*/ 186 w 195"/>
                <a:gd name="T57" fmla="*/ 233 h 689"/>
                <a:gd name="T58" fmla="*/ 188 w 195"/>
                <a:gd name="T59" fmla="*/ 287 h 689"/>
                <a:gd name="T60" fmla="*/ 192 w 195"/>
                <a:gd name="T61" fmla="*/ 352 h 689"/>
                <a:gd name="T62" fmla="*/ 192 w 195"/>
                <a:gd name="T63" fmla="*/ 415 h 689"/>
                <a:gd name="T64" fmla="*/ 192 w 195"/>
                <a:gd name="T65" fmla="*/ 469 h 689"/>
                <a:gd name="T66" fmla="*/ 190 w 195"/>
                <a:gd name="T67" fmla="*/ 513 h 689"/>
                <a:gd name="T68" fmla="*/ 188 w 195"/>
                <a:gd name="T69" fmla="*/ 549 h 689"/>
                <a:gd name="T70" fmla="*/ 186 w 195"/>
                <a:gd name="T71" fmla="*/ 580 h 689"/>
                <a:gd name="T72" fmla="*/ 174 w 195"/>
                <a:gd name="T73" fmla="*/ 620 h 689"/>
                <a:gd name="T74" fmla="*/ 159 w 195"/>
                <a:gd name="T75" fmla="*/ 651 h 689"/>
                <a:gd name="T76" fmla="*/ 144 w 195"/>
                <a:gd name="T77" fmla="*/ 672 h 689"/>
                <a:gd name="T78" fmla="*/ 130 w 195"/>
                <a:gd name="T79" fmla="*/ 683 h 689"/>
                <a:gd name="T80" fmla="*/ 121 w 195"/>
                <a:gd name="T81" fmla="*/ 689 h 689"/>
                <a:gd name="T82" fmla="*/ 111 w 195"/>
                <a:gd name="T83" fmla="*/ 687 h 689"/>
                <a:gd name="T84" fmla="*/ 102 w 195"/>
                <a:gd name="T85" fmla="*/ 674 h 689"/>
                <a:gd name="T86" fmla="*/ 96 w 195"/>
                <a:gd name="T87" fmla="*/ 653 h 689"/>
                <a:gd name="T88" fmla="*/ 81 w 195"/>
                <a:gd name="T89" fmla="*/ 624 h 689"/>
                <a:gd name="T90" fmla="*/ 60 w 195"/>
                <a:gd name="T91" fmla="*/ 599 h 689"/>
                <a:gd name="T92" fmla="*/ 33 w 195"/>
                <a:gd name="T93" fmla="*/ 576 h 689"/>
                <a:gd name="T94" fmla="*/ 12 w 195"/>
                <a:gd name="T95" fmla="*/ 555 h 689"/>
                <a:gd name="T96" fmla="*/ 2 w 195"/>
                <a:gd name="T97" fmla="*/ 542 h 689"/>
                <a:gd name="T98" fmla="*/ 4 w 195"/>
                <a:gd name="T99" fmla="*/ 536 h 689"/>
                <a:gd name="T100" fmla="*/ 21 w 195"/>
                <a:gd name="T101" fmla="*/ 536 h 689"/>
                <a:gd name="T102" fmla="*/ 56 w 195"/>
                <a:gd name="T103" fmla="*/ 542 h 689"/>
                <a:gd name="T104" fmla="*/ 90 w 195"/>
                <a:gd name="T105" fmla="*/ 553 h 689"/>
                <a:gd name="T106" fmla="*/ 111 w 195"/>
                <a:gd name="T107" fmla="*/ 551 h 689"/>
                <a:gd name="T108" fmla="*/ 119 w 195"/>
                <a:gd name="T109" fmla="*/ 547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95" h="689">
                  <a:moveTo>
                    <a:pt x="119" y="547"/>
                  </a:moveTo>
                  <a:lnTo>
                    <a:pt x="119" y="545"/>
                  </a:lnTo>
                  <a:lnTo>
                    <a:pt x="119" y="542"/>
                  </a:lnTo>
                  <a:lnTo>
                    <a:pt x="121" y="538"/>
                  </a:lnTo>
                  <a:lnTo>
                    <a:pt x="121" y="532"/>
                  </a:lnTo>
                  <a:lnTo>
                    <a:pt x="123" y="528"/>
                  </a:lnTo>
                  <a:lnTo>
                    <a:pt x="123" y="520"/>
                  </a:lnTo>
                  <a:lnTo>
                    <a:pt x="125" y="513"/>
                  </a:lnTo>
                  <a:lnTo>
                    <a:pt x="125" y="505"/>
                  </a:lnTo>
                  <a:lnTo>
                    <a:pt x="127" y="496"/>
                  </a:lnTo>
                  <a:lnTo>
                    <a:pt x="127" y="486"/>
                  </a:lnTo>
                  <a:lnTo>
                    <a:pt x="127" y="475"/>
                  </a:lnTo>
                  <a:lnTo>
                    <a:pt x="128" y="463"/>
                  </a:lnTo>
                  <a:lnTo>
                    <a:pt x="128" y="452"/>
                  </a:lnTo>
                  <a:lnTo>
                    <a:pt x="130" y="438"/>
                  </a:lnTo>
                  <a:lnTo>
                    <a:pt x="130" y="423"/>
                  </a:lnTo>
                  <a:lnTo>
                    <a:pt x="132" y="408"/>
                  </a:lnTo>
                  <a:lnTo>
                    <a:pt x="132" y="377"/>
                  </a:lnTo>
                  <a:lnTo>
                    <a:pt x="132" y="348"/>
                  </a:lnTo>
                  <a:lnTo>
                    <a:pt x="130" y="320"/>
                  </a:lnTo>
                  <a:lnTo>
                    <a:pt x="130" y="291"/>
                  </a:lnTo>
                  <a:lnTo>
                    <a:pt x="130" y="266"/>
                  </a:lnTo>
                  <a:lnTo>
                    <a:pt x="130" y="239"/>
                  </a:lnTo>
                  <a:lnTo>
                    <a:pt x="128" y="214"/>
                  </a:lnTo>
                  <a:lnTo>
                    <a:pt x="127" y="191"/>
                  </a:lnTo>
                  <a:lnTo>
                    <a:pt x="125" y="170"/>
                  </a:lnTo>
                  <a:lnTo>
                    <a:pt x="125" y="161"/>
                  </a:lnTo>
                  <a:lnTo>
                    <a:pt x="125" y="151"/>
                  </a:lnTo>
                  <a:lnTo>
                    <a:pt x="123" y="142"/>
                  </a:lnTo>
                  <a:lnTo>
                    <a:pt x="123" y="134"/>
                  </a:lnTo>
                  <a:lnTo>
                    <a:pt x="121" y="124"/>
                  </a:lnTo>
                  <a:lnTo>
                    <a:pt x="121" y="117"/>
                  </a:lnTo>
                  <a:lnTo>
                    <a:pt x="121" y="111"/>
                  </a:lnTo>
                  <a:lnTo>
                    <a:pt x="119" y="103"/>
                  </a:lnTo>
                  <a:lnTo>
                    <a:pt x="119" y="98"/>
                  </a:lnTo>
                  <a:lnTo>
                    <a:pt x="119" y="92"/>
                  </a:lnTo>
                  <a:lnTo>
                    <a:pt x="119" y="88"/>
                  </a:lnTo>
                  <a:lnTo>
                    <a:pt x="119" y="84"/>
                  </a:lnTo>
                  <a:lnTo>
                    <a:pt x="119" y="80"/>
                  </a:lnTo>
                  <a:lnTo>
                    <a:pt x="119" y="77"/>
                  </a:lnTo>
                  <a:lnTo>
                    <a:pt x="115" y="65"/>
                  </a:lnTo>
                  <a:lnTo>
                    <a:pt x="111" y="54"/>
                  </a:lnTo>
                  <a:lnTo>
                    <a:pt x="105" y="42"/>
                  </a:lnTo>
                  <a:lnTo>
                    <a:pt x="100" y="31"/>
                  </a:lnTo>
                  <a:lnTo>
                    <a:pt x="96" y="27"/>
                  </a:lnTo>
                  <a:lnTo>
                    <a:pt x="92" y="21"/>
                  </a:lnTo>
                  <a:lnTo>
                    <a:pt x="90" y="17"/>
                  </a:lnTo>
                  <a:lnTo>
                    <a:pt x="90" y="13"/>
                  </a:lnTo>
                  <a:lnTo>
                    <a:pt x="90" y="10"/>
                  </a:lnTo>
                  <a:lnTo>
                    <a:pt x="90" y="8"/>
                  </a:lnTo>
                  <a:lnTo>
                    <a:pt x="92" y="6"/>
                  </a:lnTo>
                  <a:lnTo>
                    <a:pt x="96" y="4"/>
                  </a:lnTo>
                  <a:lnTo>
                    <a:pt x="100" y="2"/>
                  </a:lnTo>
                  <a:lnTo>
                    <a:pt x="104" y="0"/>
                  </a:lnTo>
                  <a:lnTo>
                    <a:pt x="109" y="0"/>
                  </a:lnTo>
                  <a:lnTo>
                    <a:pt x="115" y="2"/>
                  </a:lnTo>
                  <a:lnTo>
                    <a:pt x="123" y="2"/>
                  </a:lnTo>
                  <a:lnTo>
                    <a:pt x="130" y="4"/>
                  </a:lnTo>
                  <a:lnTo>
                    <a:pt x="140" y="8"/>
                  </a:lnTo>
                  <a:lnTo>
                    <a:pt x="149" y="13"/>
                  </a:lnTo>
                  <a:lnTo>
                    <a:pt x="159" y="17"/>
                  </a:lnTo>
                  <a:lnTo>
                    <a:pt x="167" y="23"/>
                  </a:lnTo>
                  <a:lnTo>
                    <a:pt x="174" y="27"/>
                  </a:lnTo>
                  <a:lnTo>
                    <a:pt x="180" y="31"/>
                  </a:lnTo>
                  <a:lnTo>
                    <a:pt x="186" y="32"/>
                  </a:lnTo>
                  <a:lnTo>
                    <a:pt x="190" y="36"/>
                  </a:lnTo>
                  <a:lnTo>
                    <a:pt x="192" y="38"/>
                  </a:lnTo>
                  <a:lnTo>
                    <a:pt x="195" y="40"/>
                  </a:lnTo>
                  <a:lnTo>
                    <a:pt x="195" y="44"/>
                  </a:lnTo>
                  <a:lnTo>
                    <a:pt x="193" y="50"/>
                  </a:lnTo>
                  <a:lnTo>
                    <a:pt x="193" y="57"/>
                  </a:lnTo>
                  <a:lnTo>
                    <a:pt x="190" y="67"/>
                  </a:lnTo>
                  <a:lnTo>
                    <a:pt x="188" y="78"/>
                  </a:lnTo>
                  <a:lnTo>
                    <a:pt x="184" y="92"/>
                  </a:lnTo>
                  <a:lnTo>
                    <a:pt x="182" y="105"/>
                  </a:lnTo>
                  <a:lnTo>
                    <a:pt x="182" y="119"/>
                  </a:lnTo>
                  <a:lnTo>
                    <a:pt x="182" y="122"/>
                  </a:lnTo>
                  <a:lnTo>
                    <a:pt x="182" y="130"/>
                  </a:lnTo>
                  <a:lnTo>
                    <a:pt x="182" y="136"/>
                  </a:lnTo>
                  <a:lnTo>
                    <a:pt x="182" y="143"/>
                  </a:lnTo>
                  <a:lnTo>
                    <a:pt x="182" y="153"/>
                  </a:lnTo>
                  <a:lnTo>
                    <a:pt x="182" y="165"/>
                  </a:lnTo>
                  <a:lnTo>
                    <a:pt x="184" y="176"/>
                  </a:lnTo>
                  <a:lnTo>
                    <a:pt x="184" y="188"/>
                  </a:lnTo>
                  <a:lnTo>
                    <a:pt x="184" y="201"/>
                  </a:lnTo>
                  <a:lnTo>
                    <a:pt x="186" y="216"/>
                  </a:lnTo>
                  <a:lnTo>
                    <a:pt x="186" y="233"/>
                  </a:lnTo>
                  <a:lnTo>
                    <a:pt x="188" y="251"/>
                  </a:lnTo>
                  <a:lnTo>
                    <a:pt x="188" y="268"/>
                  </a:lnTo>
                  <a:lnTo>
                    <a:pt x="188" y="287"/>
                  </a:lnTo>
                  <a:lnTo>
                    <a:pt x="190" y="308"/>
                  </a:lnTo>
                  <a:lnTo>
                    <a:pt x="190" y="331"/>
                  </a:lnTo>
                  <a:lnTo>
                    <a:pt x="192" y="352"/>
                  </a:lnTo>
                  <a:lnTo>
                    <a:pt x="192" y="375"/>
                  </a:lnTo>
                  <a:lnTo>
                    <a:pt x="192" y="396"/>
                  </a:lnTo>
                  <a:lnTo>
                    <a:pt x="192" y="415"/>
                  </a:lnTo>
                  <a:lnTo>
                    <a:pt x="192" y="434"/>
                  </a:lnTo>
                  <a:lnTo>
                    <a:pt x="192" y="452"/>
                  </a:lnTo>
                  <a:lnTo>
                    <a:pt x="192" y="469"/>
                  </a:lnTo>
                  <a:lnTo>
                    <a:pt x="192" y="484"/>
                  </a:lnTo>
                  <a:lnTo>
                    <a:pt x="192" y="499"/>
                  </a:lnTo>
                  <a:lnTo>
                    <a:pt x="190" y="513"/>
                  </a:lnTo>
                  <a:lnTo>
                    <a:pt x="190" y="526"/>
                  </a:lnTo>
                  <a:lnTo>
                    <a:pt x="190" y="538"/>
                  </a:lnTo>
                  <a:lnTo>
                    <a:pt x="188" y="549"/>
                  </a:lnTo>
                  <a:lnTo>
                    <a:pt x="188" y="561"/>
                  </a:lnTo>
                  <a:lnTo>
                    <a:pt x="186" y="570"/>
                  </a:lnTo>
                  <a:lnTo>
                    <a:pt x="186" y="580"/>
                  </a:lnTo>
                  <a:lnTo>
                    <a:pt x="182" y="593"/>
                  </a:lnTo>
                  <a:lnTo>
                    <a:pt x="178" y="607"/>
                  </a:lnTo>
                  <a:lnTo>
                    <a:pt x="174" y="620"/>
                  </a:lnTo>
                  <a:lnTo>
                    <a:pt x="169" y="631"/>
                  </a:lnTo>
                  <a:lnTo>
                    <a:pt x="165" y="641"/>
                  </a:lnTo>
                  <a:lnTo>
                    <a:pt x="159" y="651"/>
                  </a:lnTo>
                  <a:lnTo>
                    <a:pt x="155" y="658"/>
                  </a:lnTo>
                  <a:lnTo>
                    <a:pt x="149" y="666"/>
                  </a:lnTo>
                  <a:lnTo>
                    <a:pt x="144" y="672"/>
                  </a:lnTo>
                  <a:lnTo>
                    <a:pt x="140" y="675"/>
                  </a:lnTo>
                  <a:lnTo>
                    <a:pt x="134" y="679"/>
                  </a:lnTo>
                  <a:lnTo>
                    <a:pt x="130" y="683"/>
                  </a:lnTo>
                  <a:lnTo>
                    <a:pt x="127" y="685"/>
                  </a:lnTo>
                  <a:lnTo>
                    <a:pt x="123" y="687"/>
                  </a:lnTo>
                  <a:lnTo>
                    <a:pt x="121" y="689"/>
                  </a:lnTo>
                  <a:lnTo>
                    <a:pt x="119" y="689"/>
                  </a:lnTo>
                  <a:lnTo>
                    <a:pt x="115" y="689"/>
                  </a:lnTo>
                  <a:lnTo>
                    <a:pt x="111" y="687"/>
                  </a:lnTo>
                  <a:lnTo>
                    <a:pt x="107" y="683"/>
                  </a:lnTo>
                  <a:lnTo>
                    <a:pt x="105" y="679"/>
                  </a:lnTo>
                  <a:lnTo>
                    <a:pt x="102" y="674"/>
                  </a:lnTo>
                  <a:lnTo>
                    <a:pt x="100" y="668"/>
                  </a:lnTo>
                  <a:lnTo>
                    <a:pt x="98" y="660"/>
                  </a:lnTo>
                  <a:lnTo>
                    <a:pt x="96" y="653"/>
                  </a:lnTo>
                  <a:lnTo>
                    <a:pt x="92" y="643"/>
                  </a:lnTo>
                  <a:lnTo>
                    <a:pt x="86" y="633"/>
                  </a:lnTo>
                  <a:lnTo>
                    <a:pt x="81" y="624"/>
                  </a:lnTo>
                  <a:lnTo>
                    <a:pt x="75" y="614"/>
                  </a:lnTo>
                  <a:lnTo>
                    <a:pt x="67" y="607"/>
                  </a:lnTo>
                  <a:lnTo>
                    <a:pt x="60" y="599"/>
                  </a:lnTo>
                  <a:lnTo>
                    <a:pt x="52" y="591"/>
                  </a:lnTo>
                  <a:lnTo>
                    <a:pt x="42" y="584"/>
                  </a:lnTo>
                  <a:lnTo>
                    <a:pt x="33" y="576"/>
                  </a:lnTo>
                  <a:lnTo>
                    <a:pt x="23" y="568"/>
                  </a:lnTo>
                  <a:lnTo>
                    <a:pt x="17" y="561"/>
                  </a:lnTo>
                  <a:lnTo>
                    <a:pt x="12" y="555"/>
                  </a:lnTo>
                  <a:lnTo>
                    <a:pt x="6" y="549"/>
                  </a:lnTo>
                  <a:lnTo>
                    <a:pt x="4" y="545"/>
                  </a:lnTo>
                  <a:lnTo>
                    <a:pt x="2" y="542"/>
                  </a:lnTo>
                  <a:lnTo>
                    <a:pt x="0" y="538"/>
                  </a:lnTo>
                  <a:lnTo>
                    <a:pt x="2" y="536"/>
                  </a:lnTo>
                  <a:lnTo>
                    <a:pt x="4" y="536"/>
                  </a:lnTo>
                  <a:lnTo>
                    <a:pt x="8" y="534"/>
                  </a:lnTo>
                  <a:lnTo>
                    <a:pt x="14" y="534"/>
                  </a:lnTo>
                  <a:lnTo>
                    <a:pt x="21" y="536"/>
                  </a:lnTo>
                  <a:lnTo>
                    <a:pt x="31" y="536"/>
                  </a:lnTo>
                  <a:lnTo>
                    <a:pt x="42" y="540"/>
                  </a:lnTo>
                  <a:lnTo>
                    <a:pt x="56" y="542"/>
                  </a:lnTo>
                  <a:lnTo>
                    <a:pt x="67" y="547"/>
                  </a:lnTo>
                  <a:lnTo>
                    <a:pt x="79" y="549"/>
                  </a:lnTo>
                  <a:lnTo>
                    <a:pt x="90" y="553"/>
                  </a:lnTo>
                  <a:lnTo>
                    <a:pt x="98" y="553"/>
                  </a:lnTo>
                  <a:lnTo>
                    <a:pt x="105" y="553"/>
                  </a:lnTo>
                  <a:lnTo>
                    <a:pt x="111" y="551"/>
                  </a:lnTo>
                  <a:lnTo>
                    <a:pt x="115" y="549"/>
                  </a:lnTo>
                  <a:lnTo>
                    <a:pt x="119" y="547"/>
                  </a:lnTo>
                  <a:lnTo>
                    <a:pt x="119" y="547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32"/>
            <p:cNvSpPr/>
            <p:nvPr/>
          </p:nvSpPr>
          <p:spPr bwMode="auto">
            <a:xfrm>
              <a:off x="3206750" y="693738"/>
              <a:ext cx="71437" cy="657225"/>
            </a:xfrm>
            <a:custGeom>
              <a:avLst/>
              <a:gdLst>
                <a:gd name="T0" fmla="*/ 8 w 90"/>
                <a:gd name="T1" fmla="*/ 37 h 829"/>
                <a:gd name="T2" fmla="*/ 2 w 90"/>
                <a:gd name="T3" fmla="*/ 31 h 829"/>
                <a:gd name="T4" fmla="*/ 0 w 90"/>
                <a:gd name="T5" fmla="*/ 21 h 829"/>
                <a:gd name="T6" fmla="*/ 0 w 90"/>
                <a:gd name="T7" fmla="*/ 14 h 829"/>
                <a:gd name="T8" fmla="*/ 4 w 90"/>
                <a:gd name="T9" fmla="*/ 6 h 829"/>
                <a:gd name="T10" fmla="*/ 8 w 90"/>
                <a:gd name="T11" fmla="*/ 2 h 829"/>
                <a:gd name="T12" fmla="*/ 14 w 90"/>
                <a:gd name="T13" fmla="*/ 0 h 829"/>
                <a:gd name="T14" fmla="*/ 21 w 90"/>
                <a:gd name="T15" fmla="*/ 0 h 829"/>
                <a:gd name="T16" fmla="*/ 31 w 90"/>
                <a:gd name="T17" fmla="*/ 0 h 829"/>
                <a:gd name="T18" fmla="*/ 44 w 90"/>
                <a:gd name="T19" fmla="*/ 2 h 829"/>
                <a:gd name="T20" fmla="*/ 58 w 90"/>
                <a:gd name="T21" fmla="*/ 6 h 829"/>
                <a:gd name="T22" fmla="*/ 75 w 90"/>
                <a:gd name="T23" fmla="*/ 10 h 829"/>
                <a:gd name="T24" fmla="*/ 85 w 90"/>
                <a:gd name="T25" fmla="*/ 63 h 829"/>
                <a:gd name="T26" fmla="*/ 88 w 90"/>
                <a:gd name="T27" fmla="*/ 159 h 829"/>
                <a:gd name="T28" fmla="*/ 90 w 90"/>
                <a:gd name="T29" fmla="*/ 247 h 829"/>
                <a:gd name="T30" fmla="*/ 90 w 90"/>
                <a:gd name="T31" fmla="*/ 329 h 829"/>
                <a:gd name="T32" fmla="*/ 90 w 90"/>
                <a:gd name="T33" fmla="*/ 406 h 829"/>
                <a:gd name="T34" fmla="*/ 90 w 90"/>
                <a:gd name="T35" fmla="*/ 475 h 829"/>
                <a:gd name="T36" fmla="*/ 88 w 90"/>
                <a:gd name="T37" fmla="*/ 538 h 829"/>
                <a:gd name="T38" fmla="*/ 85 w 90"/>
                <a:gd name="T39" fmla="*/ 595 h 829"/>
                <a:gd name="T40" fmla="*/ 83 w 90"/>
                <a:gd name="T41" fmla="*/ 645 h 829"/>
                <a:gd name="T42" fmla="*/ 79 w 90"/>
                <a:gd name="T43" fmla="*/ 691 h 829"/>
                <a:gd name="T44" fmla="*/ 75 w 90"/>
                <a:gd name="T45" fmla="*/ 729 h 829"/>
                <a:gd name="T46" fmla="*/ 71 w 90"/>
                <a:gd name="T47" fmla="*/ 762 h 829"/>
                <a:gd name="T48" fmla="*/ 69 w 90"/>
                <a:gd name="T49" fmla="*/ 789 h 829"/>
                <a:gd name="T50" fmla="*/ 66 w 90"/>
                <a:gd name="T51" fmla="*/ 808 h 829"/>
                <a:gd name="T52" fmla="*/ 62 w 90"/>
                <a:gd name="T53" fmla="*/ 821 h 829"/>
                <a:gd name="T54" fmla="*/ 58 w 90"/>
                <a:gd name="T55" fmla="*/ 827 h 829"/>
                <a:gd name="T56" fmla="*/ 54 w 90"/>
                <a:gd name="T57" fmla="*/ 827 h 829"/>
                <a:gd name="T58" fmla="*/ 46 w 90"/>
                <a:gd name="T59" fmla="*/ 821 h 829"/>
                <a:gd name="T60" fmla="*/ 39 w 90"/>
                <a:gd name="T61" fmla="*/ 812 h 829"/>
                <a:gd name="T62" fmla="*/ 29 w 90"/>
                <a:gd name="T63" fmla="*/ 796 h 829"/>
                <a:gd name="T64" fmla="*/ 21 w 90"/>
                <a:gd name="T65" fmla="*/ 777 h 829"/>
                <a:gd name="T66" fmla="*/ 14 w 90"/>
                <a:gd name="T67" fmla="*/ 758 h 829"/>
                <a:gd name="T68" fmla="*/ 10 w 90"/>
                <a:gd name="T69" fmla="*/ 745 h 829"/>
                <a:gd name="T70" fmla="*/ 8 w 90"/>
                <a:gd name="T71" fmla="*/ 731 h 829"/>
                <a:gd name="T72" fmla="*/ 8 w 90"/>
                <a:gd name="T73" fmla="*/ 722 h 829"/>
                <a:gd name="T74" fmla="*/ 8 w 90"/>
                <a:gd name="T75" fmla="*/ 710 h 829"/>
                <a:gd name="T76" fmla="*/ 12 w 90"/>
                <a:gd name="T77" fmla="*/ 693 h 829"/>
                <a:gd name="T78" fmla="*/ 18 w 90"/>
                <a:gd name="T79" fmla="*/ 670 h 829"/>
                <a:gd name="T80" fmla="*/ 21 w 90"/>
                <a:gd name="T81" fmla="*/ 651 h 829"/>
                <a:gd name="T82" fmla="*/ 23 w 90"/>
                <a:gd name="T83" fmla="*/ 634 h 829"/>
                <a:gd name="T84" fmla="*/ 25 w 90"/>
                <a:gd name="T85" fmla="*/ 613 h 829"/>
                <a:gd name="T86" fmla="*/ 29 w 90"/>
                <a:gd name="T87" fmla="*/ 588 h 829"/>
                <a:gd name="T88" fmla="*/ 31 w 90"/>
                <a:gd name="T89" fmla="*/ 561 h 829"/>
                <a:gd name="T90" fmla="*/ 33 w 90"/>
                <a:gd name="T91" fmla="*/ 530 h 829"/>
                <a:gd name="T92" fmla="*/ 35 w 90"/>
                <a:gd name="T93" fmla="*/ 494 h 829"/>
                <a:gd name="T94" fmla="*/ 39 w 90"/>
                <a:gd name="T95" fmla="*/ 458 h 829"/>
                <a:gd name="T96" fmla="*/ 41 w 90"/>
                <a:gd name="T97" fmla="*/ 396 h 829"/>
                <a:gd name="T98" fmla="*/ 43 w 90"/>
                <a:gd name="T99" fmla="*/ 320 h 829"/>
                <a:gd name="T100" fmla="*/ 43 w 90"/>
                <a:gd name="T101" fmla="*/ 251 h 829"/>
                <a:gd name="T102" fmla="*/ 41 w 90"/>
                <a:gd name="T103" fmla="*/ 190 h 829"/>
                <a:gd name="T104" fmla="*/ 39 w 90"/>
                <a:gd name="T105" fmla="*/ 147 h 829"/>
                <a:gd name="T106" fmla="*/ 35 w 90"/>
                <a:gd name="T107" fmla="*/ 123 h 829"/>
                <a:gd name="T108" fmla="*/ 33 w 90"/>
                <a:gd name="T109" fmla="*/ 102 h 829"/>
                <a:gd name="T110" fmla="*/ 31 w 90"/>
                <a:gd name="T111" fmla="*/ 82 h 829"/>
                <a:gd name="T112" fmla="*/ 27 w 90"/>
                <a:gd name="T113" fmla="*/ 67 h 829"/>
                <a:gd name="T114" fmla="*/ 23 w 90"/>
                <a:gd name="T115" fmla="*/ 56 h 829"/>
                <a:gd name="T116" fmla="*/ 20 w 90"/>
                <a:gd name="T117" fmla="*/ 48 h 829"/>
                <a:gd name="T118" fmla="*/ 14 w 90"/>
                <a:gd name="T119" fmla="*/ 42 h 829"/>
                <a:gd name="T120" fmla="*/ 12 w 90"/>
                <a:gd name="T121" fmla="*/ 40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0" h="829">
                  <a:moveTo>
                    <a:pt x="12" y="40"/>
                  </a:moveTo>
                  <a:lnTo>
                    <a:pt x="8" y="37"/>
                  </a:lnTo>
                  <a:lnTo>
                    <a:pt x="4" y="33"/>
                  </a:lnTo>
                  <a:lnTo>
                    <a:pt x="2" y="31"/>
                  </a:lnTo>
                  <a:lnTo>
                    <a:pt x="0" y="27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7" y="0"/>
                  </a:lnTo>
                  <a:lnTo>
                    <a:pt x="31" y="0"/>
                  </a:lnTo>
                  <a:lnTo>
                    <a:pt x="37" y="2"/>
                  </a:lnTo>
                  <a:lnTo>
                    <a:pt x="44" y="2"/>
                  </a:lnTo>
                  <a:lnTo>
                    <a:pt x="50" y="4"/>
                  </a:lnTo>
                  <a:lnTo>
                    <a:pt x="58" y="6"/>
                  </a:lnTo>
                  <a:lnTo>
                    <a:pt x="66" y="8"/>
                  </a:lnTo>
                  <a:lnTo>
                    <a:pt x="75" y="10"/>
                  </a:lnTo>
                  <a:lnTo>
                    <a:pt x="85" y="14"/>
                  </a:lnTo>
                  <a:lnTo>
                    <a:pt x="85" y="63"/>
                  </a:lnTo>
                  <a:lnTo>
                    <a:pt x="87" y="111"/>
                  </a:lnTo>
                  <a:lnTo>
                    <a:pt x="88" y="159"/>
                  </a:lnTo>
                  <a:lnTo>
                    <a:pt x="88" y="203"/>
                  </a:lnTo>
                  <a:lnTo>
                    <a:pt x="90" y="247"/>
                  </a:lnTo>
                  <a:lnTo>
                    <a:pt x="90" y="289"/>
                  </a:lnTo>
                  <a:lnTo>
                    <a:pt x="90" y="329"/>
                  </a:lnTo>
                  <a:lnTo>
                    <a:pt x="90" y="369"/>
                  </a:lnTo>
                  <a:lnTo>
                    <a:pt x="90" y="406"/>
                  </a:lnTo>
                  <a:lnTo>
                    <a:pt x="90" y="442"/>
                  </a:lnTo>
                  <a:lnTo>
                    <a:pt x="90" y="475"/>
                  </a:lnTo>
                  <a:lnTo>
                    <a:pt x="88" y="507"/>
                  </a:lnTo>
                  <a:lnTo>
                    <a:pt x="88" y="538"/>
                  </a:lnTo>
                  <a:lnTo>
                    <a:pt x="87" y="567"/>
                  </a:lnTo>
                  <a:lnTo>
                    <a:pt x="85" y="595"/>
                  </a:lnTo>
                  <a:lnTo>
                    <a:pt x="85" y="620"/>
                  </a:lnTo>
                  <a:lnTo>
                    <a:pt x="83" y="645"/>
                  </a:lnTo>
                  <a:lnTo>
                    <a:pt x="81" y="670"/>
                  </a:lnTo>
                  <a:lnTo>
                    <a:pt x="79" y="691"/>
                  </a:lnTo>
                  <a:lnTo>
                    <a:pt x="77" y="712"/>
                  </a:lnTo>
                  <a:lnTo>
                    <a:pt x="75" y="729"/>
                  </a:lnTo>
                  <a:lnTo>
                    <a:pt x="73" y="746"/>
                  </a:lnTo>
                  <a:lnTo>
                    <a:pt x="71" y="762"/>
                  </a:lnTo>
                  <a:lnTo>
                    <a:pt x="69" y="775"/>
                  </a:lnTo>
                  <a:lnTo>
                    <a:pt x="69" y="789"/>
                  </a:lnTo>
                  <a:lnTo>
                    <a:pt x="67" y="798"/>
                  </a:lnTo>
                  <a:lnTo>
                    <a:pt x="66" y="808"/>
                  </a:lnTo>
                  <a:lnTo>
                    <a:pt x="64" y="815"/>
                  </a:lnTo>
                  <a:lnTo>
                    <a:pt x="62" y="821"/>
                  </a:lnTo>
                  <a:lnTo>
                    <a:pt x="60" y="825"/>
                  </a:lnTo>
                  <a:lnTo>
                    <a:pt x="58" y="827"/>
                  </a:lnTo>
                  <a:lnTo>
                    <a:pt x="56" y="829"/>
                  </a:lnTo>
                  <a:lnTo>
                    <a:pt x="54" y="827"/>
                  </a:lnTo>
                  <a:lnTo>
                    <a:pt x="50" y="825"/>
                  </a:lnTo>
                  <a:lnTo>
                    <a:pt x="46" y="821"/>
                  </a:lnTo>
                  <a:lnTo>
                    <a:pt x="43" y="817"/>
                  </a:lnTo>
                  <a:lnTo>
                    <a:pt x="39" y="812"/>
                  </a:lnTo>
                  <a:lnTo>
                    <a:pt x="35" y="804"/>
                  </a:lnTo>
                  <a:lnTo>
                    <a:pt x="29" y="796"/>
                  </a:lnTo>
                  <a:lnTo>
                    <a:pt x="25" y="787"/>
                  </a:lnTo>
                  <a:lnTo>
                    <a:pt x="21" y="777"/>
                  </a:lnTo>
                  <a:lnTo>
                    <a:pt x="18" y="768"/>
                  </a:lnTo>
                  <a:lnTo>
                    <a:pt x="14" y="758"/>
                  </a:lnTo>
                  <a:lnTo>
                    <a:pt x="12" y="750"/>
                  </a:lnTo>
                  <a:lnTo>
                    <a:pt x="10" y="745"/>
                  </a:lnTo>
                  <a:lnTo>
                    <a:pt x="8" y="737"/>
                  </a:lnTo>
                  <a:lnTo>
                    <a:pt x="8" y="731"/>
                  </a:lnTo>
                  <a:lnTo>
                    <a:pt x="6" y="727"/>
                  </a:lnTo>
                  <a:lnTo>
                    <a:pt x="8" y="722"/>
                  </a:lnTo>
                  <a:lnTo>
                    <a:pt x="8" y="718"/>
                  </a:lnTo>
                  <a:lnTo>
                    <a:pt x="8" y="710"/>
                  </a:lnTo>
                  <a:lnTo>
                    <a:pt x="10" y="702"/>
                  </a:lnTo>
                  <a:lnTo>
                    <a:pt x="12" y="693"/>
                  </a:lnTo>
                  <a:lnTo>
                    <a:pt x="14" y="683"/>
                  </a:lnTo>
                  <a:lnTo>
                    <a:pt x="18" y="670"/>
                  </a:lnTo>
                  <a:lnTo>
                    <a:pt x="21" y="658"/>
                  </a:lnTo>
                  <a:lnTo>
                    <a:pt x="21" y="651"/>
                  </a:lnTo>
                  <a:lnTo>
                    <a:pt x="23" y="641"/>
                  </a:lnTo>
                  <a:lnTo>
                    <a:pt x="23" y="634"/>
                  </a:lnTo>
                  <a:lnTo>
                    <a:pt x="25" y="622"/>
                  </a:lnTo>
                  <a:lnTo>
                    <a:pt x="25" y="613"/>
                  </a:lnTo>
                  <a:lnTo>
                    <a:pt x="27" y="601"/>
                  </a:lnTo>
                  <a:lnTo>
                    <a:pt x="29" y="588"/>
                  </a:lnTo>
                  <a:lnTo>
                    <a:pt x="29" y="574"/>
                  </a:lnTo>
                  <a:lnTo>
                    <a:pt x="31" y="561"/>
                  </a:lnTo>
                  <a:lnTo>
                    <a:pt x="33" y="546"/>
                  </a:lnTo>
                  <a:lnTo>
                    <a:pt x="33" y="530"/>
                  </a:lnTo>
                  <a:lnTo>
                    <a:pt x="35" y="513"/>
                  </a:lnTo>
                  <a:lnTo>
                    <a:pt x="35" y="494"/>
                  </a:lnTo>
                  <a:lnTo>
                    <a:pt x="37" y="477"/>
                  </a:lnTo>
                  <a:lnTo>
                    <a:pt x="39" y="458"/>
                  </a:lnTo>
                  <a:lnTo>
                    <a:pt x="39" y="436"/>
                  </a:lnTo>
                  <a:lnTo>
                    <a:pt x="41" y="396"/>
                  </a:lnTo>
                  <a:lnTo>
                    <a:pt x="41" y="358"/>
                  </a:lnTo>
                  <a:lnTo>
                    <a:pt x="43" y="320"/>
                  </a:lnTo>
                  <a:lnTo>
                    <a:pt x="43" y="285"/>
                  </a:lnTo>
                  <a:lnTo>
                    <a:pt x="43" y="251"/>
                  </a:lnTo>
                  <a:lnTo>
                    <a:pt x="41" y="218"/>
                  </a:lnTo>
                  <a:lnTo>
                    <a:pt x="41" y="190"/>
                  </a:lnTo>
                  <a:lnTo>
                    <a:pt x="39" y="161"/>
                  </a:lnTo>
                  <a:lnTo>
                    <a:pt x="39" y="147"/>
                  </a:lnTo>
                  <a:lnTo>
                    <a:pt x="37" y="134"/>
                  </a:lnTo>
                  <a:lnTo>
                    <a:pt x="35" y="123"/>
                  </a:lnTo>
                  <a:lnTo>
                    <a:pt x="35" y="111"/>
                  </a:lnTo>
                  <a:lnTo>
                    <a:pt x="33" y="102"/>
                  </a:lnTo>
                  <a:lnTo>
                    <a:pt x="31" y="92"/>
                  </a:lnTo>
                  <a:lnTo>
                    <a:pt x="31" y="82"/>
                  </a:lnTo>
                  <a:lnTo>
                    <a:pt x="29" y="75"/>
                  </a:lnTo>
                  <a:lnTo>
                    <a:pt x="27" y="67"/>
                  </a:lnTo>
                  <a:lnTo>
                    <a:pt x="25" y="61"/>
                  </a:lnTo>
                  <a:lnTo>
                    <a:pt x="23" y="56"/>
                  </a:lnTo>
                  <a:lnTo>
                    <a:pt x="21" y="52"/>
                  </a:lnTo>
                  <a:lnTo>
                    <a:pt x="20" y="48"/>
                  </a:lnTo>
                  <a:lnTo>
                    <a:pt x="16" y="44"/>
                  </a:lnTo>
                  <a:lnTo>
                    <a:pt x="14" y="42"/>
                  </a:lnTo>
                  <a:lnTo>
                    <a:pt x="12" y="40"/>
                  </a:lnTo>
                  <a:lnTo>
                    <a:pt x="12" y="40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33"/>
            <p:cNvSpPr/>
            <p:nvPr/>
          </p:nvSpPr>
          <p:spPr bwMode="auto">
            <a:xfrm>
              <a:off x="3236913" y="652463"/>
              <a:ext cx="222250" cy="369888"/>
            </a:xfrm>
            <a:custGeom>
              <a:avLst/>
              <a:gdLst>
                <a:gd name="T0" fmla="*/ 103 w 279"/>
                <a:gd name="T1" fmla="*/ 381 h 466"/>
                <a:gd name="T2" fmla="*/ 86 w 279"/>
                <a:gd name="T3" fmla="*/ 368 h 466"/>
                <a:gd name="T4" fmla="*/ 80 w 279"/>
                <a:gd name="T5" fmla="*/ 360 h 466"/>
                <a:gd name="T6" fmla="*/ 84 w 279"/>
                <a:gd name="T7" fmla="*/ 356 h 466"/>
                <a:gd name="T8" fmla="*/ 95 w 279"/>
                <a:gd name="T9" fmla="*/ 355 h 466"/>
                <a:gd name="T10" fmla="*/ 118 w 279"/>
                <a:gd name="T11" fmla="*/ 355 h 466"/>
                <a:gd name="T12" fmla="*/ 149 w 279"/>
                <a:gd name="T13" fmla="*/ 351 h 466"/>
                <a:gd name="T14" fmla="*/ 160 w 279"/>
                <a:gd name="T15" fmla="*/ 345 h 466"/>
                <a:gd name="T16" fmla="*/ 166 w 279"/>
                <a:gd name="T17" fmla="*/ 335 h 466"/>
                <a:gd name="T18" fmla="*/ 166 w 279"/>
                <a:gd name="T19" fmla="*/ 322 h 466"/>
                <a:gd name="T20" fmla="*/ 162 w 279"/>
                <a:gd name="T21" fmla="*/ 309 h 466"/>
                <a:gd name="T22" fmla="*/ 157 w 279"/>
                <a:gd name="T23" fmla="*/ 291 h 466"/>
                <a:gd name="T24" fmla="*/ 149 w 279"/>
                <a:gd name="T25" fmla="*/ 270 h 466"/>
                <a:gd name="T26" fmla="*/ 137 w 279"/>
                <a:gd name="T27" fmla="*/ 244 h 466"/>
                <a:gd name="T28" fmla="*/ 134 w 279"/>
                <a:gd name="T29" fmla="*/ 205 h 466"/>
                <a:gd name="T30" fmla="*/ 145 w 279"/>
                <a:gd name="T31" fmla="*/ 163 h 466"/>
                <a:gd name="T32" fmla="*/ 155 w 279"/>
                <a:gd name="T33" fmla="*/ 129 h 466"/>
                <a:gd name="T34" fmla="*/ 160 w 279"/>
                <a:gd name="T35" fmla="*/ 104 h 466"/>
                <a:gd name="T36" fmla="*/ 162 w 279"/>
                <a:gd name="T37" fmla="*/ 87 h 466"/>
                <a:gd name="T38" fmla="*/ 162 w 279"/>
                <a:gd name="T39" fmla="*/ 79 h 466"/>
                <a:gd name="T40" fmla="*/ 151 w 279"/>
                <a:gd name="T41" fmla="*/ 77 h 466"/>
                <a:gd name="T42" fmla="*/ 130 w 279"/>
                <a:gd name="T43" fmla="*/ 81 h 466"/>
                <a:gd name="T44" fmla="*/ 84 w 279"/>
                <a:gd name="T45" fmla="*/ 90 h 466"/>
                <a:gd name="T46" fmla="*/ 9 w 279"/>
                <a:gd name="T47" fmla="*/ 98 h 466"/>
                <a:gd name="T48" fmla="*/ 28 w 279"/>
                <a:gd name="T49" fmla="*/ 60 h 466"/>
                <a:gd name="T50" fmla="*/ 72 w 279"/>
                <a:gd name="T51" fmla="*/ 54 h 466"/>
                <a:gd name="T52" fmla="*/ 113 w 279"/>
                <a:gd name="T53" fmla="*/ 43 h 466"/>
                <a:gd name="T54" fmla="*/ 147 w 279"/>
                <a:gd name="T55" fmla="*/ 31 h 466"/>
                <a:gd name="T56" fmla="*/ 172 w 279"/>
                <a:gd name="T57" fmla="*/ 22 h 466"/>
                <a:gd name="T58" fmla="*/ 193 w 279"/>
                <a:gd name="T59" fmla="*/ 8 h 466"/>
                <a:gd name="T60" fmla="*/ 212 w 279"/>
                <a:gd name="T61" fmla="*/ 0 h 466"/>
                <a:gd name="T62" fmla="*/ 220 w 279"/>
                <a:gd name="T63" fmla="*/ 2 h 466"/>
                <a:gd name="T64" fmla="*/ 237 w 279"/>
                <a:gd name="T65" fmla="*/ 10 h 466"/>
                <a:gd name="T66" fmla="*/ 258 w 279"/>
                <a:gd name="T67" fmla="*/ 23 h 466"/>
                <a:gd name="T68" fmla="*/ 271 w 279"/>
                <a:gd name="T69" fmla="*/ 39 h 466"/>
                <a:gd name="T70" fmla="*/ 279 w 279"/>
                <a:gd name="T71" fmla="*/ 48 h 466"/>
                <a:gd name="T72" fmla="*/ 277 w 279"/>
                <a:gd name="T73" fmla="*/ 58 h 466"/>
                <a:gd name="T74" fmla="*/ 268 w 279"/>
                <a:gd name="T75" fmla="*/ 67 h 466"/>
                <a:gd name="T76" fmla="*/ 252 w 279"/>
                <a:gd name="T77" fmla="*/ 79 h 466"/>
                <a:gd name="T78" fmla="*/ 241 w 279"/>
                <a:gd name="T79" fmla="*/ 90 h 466"/>
                <a:gd name="T80" fmla="*/ 227 w 279"/>
                <a:gd name="T81" fmla="*/ 108 h 466"/>
                <a:gd name="T82" fmla="*/ 212 w 279"/>
                <a:gd name="T83" fmla="*/ 133 h 466"/>
                <a:gd name="T84" fmla="*/ 195 w 279"/>
                <a:gd name="T85" fmla="*/ 167 h 466"/>
                <a:gd name="T86" fmla="*/ 174 w 279"/>
                <a:gd name="T87" fmla="*/ 207 h 466"/>
                <a:gd name="T88" fmla="*/ 183 w 279"/>
                <a:gd name="T89" fmla="*/ 253 h 466"/>
                <a:gd name="T90" fmla="*/ 204 w 279"/>
                <a:gd name="T91" fmla="*/ 293 h 466"/>
                <a:gd name="T92" fmla="*/ 222 w 279"/>
                <a:gd name="T93" fmla="*/ 330 h 466"/>
                <a:gd name="T94" fmla="*/ 231 w 279"/>
                <a:gd name="T95" fmla="*/ 356 h 466"/>
                <a:gd name="T96" fmla="*/ 237 w 279"/>
                <a:gd name="T97" fmla="*/ 377 h 466"/>
                <a:gd name="T98" fmla="*/ 239 w 279"/>
                <a:gd name="T99" fmla="*/ 397 h 466"/>
                <a:gd name="T100" fmla="*/ 235 w 279"/>
                <a:gd name="T101" fmla="*/ 421 h 466"/>
                <a:gd name="T102" fmla="*/ 231 w 279"/>
                <a:gd name="T103" fmla="*/ 443 h 466"/>
                <a:gd name="T104" fmla="*/ 224 w 279"/>
                <a:gd name="T105" fmla="*/ 456 h 466"/>
                <a:gd name="T106" fmla="*/ 212 w 279"/>
                <a:gd name="T107" fmla="*/ 464 h 466"/>
                <a:gd name="T108" fmla="*/ 203 w 279"/>
                <a:gd name="T109" fmla="*/ 466 h 466"/>
                <a:gd name="T110" fmla="*/ 193 w 279"/>
                <a:gd name="T111" fmla="*/ 462 h 466"/>
                <a:gd name="T112" fmla="*/ 183 w 279"/>
                <a:gd name="T113" fmla="*/ 450 h 466"/>
                <a:gd name="T114" fmla="*/ 176 w 279"/>
                <a:gd name="T115" fmla="*/ 431 h 466"/>
                <a:gd name="T116" fmla="*/ 159 w 279"/>
                <a:gd name="T117" fmla="*/ 414 h 466"/>
                <a:gd name="T118" fmla="*/ 132 w 279"/>
                <a:gd name="T119" fmla="*/ 39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" h="466">
                  <a:moveTo>
                    <a:pt x="122" y="393"/>
                  </a:moveTo>
                  <a:lnTo>
                    <a:pt x="113" y="387"/>
                  </a:lnTo>
                  <a:lnTo>
                    <a:pt x="103" y="381"/>
                  </a:lnTo>
                  <a:lnTo>
                    <a:pt x="97" y="377"/>
                  </a:lnTo>
                  <a:lnTo>
                    <a:pt x="92" y="372"/>
                  </a:lnTo>
                  <a:lnTo>
                    <a:pt x="86" y="368"/>
                  </a:lnTo>
                  <a:lnTo>
                    <a:pt x="84" y="364"/>
                  </a:lnTo>
                  <a:lnTo>
                    <a:pt x="82" y="362"/>
                  </a:lnTo>
                  <a:lnTo>
                    <a:pt x="80" y="360"/>
                  </a:lnTo>
                  <a:lnTo>
                    <a:pt x="82" y="358"/>
                  </a:lnTo>
                  <a:lnTo>
                    <a:pt x="82" y="356"/>
                  </a:lnTo>
                  <a:lnTo>
                    <a:pt x="84" y="356"/>
                  </a:lnTo>
                  <a:lnTo>
                    <a:pt x="88" y="356"/>
                  </a:lnTo>
                  <a:lnTo>
                    <a:pt x="92" y="355"/>
                  </a:lnTo>
                  <a:lnTo>
                    <a:pt x="95" y="355"/>
                  </a:lnTo>
                  <a:lnTo>
                    <a:pt x="101" y="355"/>
                  </a:lnTo>
                  <a:lnTo>
                    <a:pt x="109" y="355"/>
                  </a:lnTo>
                  <a:lnTo>
                    <a:pt x="118" y="355"/>
                  </a:lnTo>
                  <a:lnTo>
                    <a:pt x="128" y="355"/>
                  </a:lnTo>
                  <a:lnTo>
                    <a:pt x="137" y="353"/>
                  </a:lnTo>
                  <a:lnTo>
                    <a:pt x="149" y="351"/>
                  </a:lnTo>
                  <a:lnTo>
                    <a:pt x="153" y="349"/>
                  </a:lnTo>
                  <a:lnTo>
                    <a:pt x="157" y="347"/>
                  </a:lnTo>
                  <a:lnTo>
                    <a:pt x="160" y="345"/>
                  </a:lnTo>
                  <a:lnTo>
                    <a:pt x="162" y="343"/>
                  </a:lnTo>
                  <a:lnTo>
                    <a:pt x="164" y="339"/>
                  </a:lnTo>
                  <a:lnTo>
                    <a:pt x="166" y="335"/>
                  </a:lnTo>
                  <a:lnTo>
                    <a:pt x="166" y="332"/>
                  </a:lnTo>
                  <a:lnTo>
                    <a:pt x="166" y="328"/>
                  </a:lnTo>
                  <a:lnTo>
                    <a:pt x="166" y="322"/>
                  </a:lnTo>
                  <a:lnTo>
                    <a:pt x="164" y="318"/>
                  </a:lnTo>
                  <a:lnTo>
                    <a:pt x="164" y="314"/>
                  </a:lnTo>
                  <a:lnTo>
                    <a:pt x="162" y="309"/>
                  </a:lnTo>
                  <a:lnTo>
                    <a:pt x="160" y="303"/>
                  </a:lnTo>
                  <a:lnTo>
                    <a:pt x="159" y="297"/>
                  </a:lnTo>
                  <a:lnTo>
                    <a:pt x="157" y="291"/>
                  </a:lnTo>
                  <a:lnTo>
                    <a:pt x="155" y="286"/>
                  </a:lnTo>
                  <a:lnTo>
                    <a:pt x="151" y="278"/>
                  </a:lnTo>
                  <a:lnTo>
                    <a:pt x="149" y="270"/>
                  </a:lnTo>
                  <a:lnTo>
                    <a:pt x="145" y="261"/>
                  </a:lnTo>
                  <a:lnTo>
                    <a:pt x="141" y="253"/>
                  </a:lnTo>
                  <a:lnTo>
                    <a:pt x="137" y="244"/>
                  </a:lnTo>
                  <a:lnTo>
                    <a:pt x="134" y="232"/>
                  </a:lnTo>
                  <a:lnTo>
                    <a:pt x="130" y="221"/>
                  </a:lnTo>
                  <a:lnTo>
                    <a:pt x="134" y="205"/>
                  </a:lnTo>
                  <a:lnTo>
                    <a:pt x="137" y="190"/>
                  </a:lnTo>
                  <a:lnTo>
                    <a:pt x="141" y="177"/>
                  </a:lnTo>
                  <a:lnTo>
                    <a:pt x="145" y="163"/>
                  </a:lnTo>
                  <a:lnTo>
                    <a:pt x="149" y="150"/>
                  </a:lnTo>
                  <a:lnTo>
                    <a:pt x="151" y="138"/>
                  </a:lnTo>
                  <a:lnTo>
                    <a:pt x="155" y="129"/>
                  </a:lnTo>
                  <a:lnTo>
                    <a:pt x="157" y="119"/>
                  </a:lnTo>
                  <a:lnTo>
                    <a:pt x="159" y="110"/>
                  </a:lnTo>
                  <a:lnTo>
                    <a:pt x="160" y="104"/>
                  </a:lnTo>
                  <a:lnTo>
                    <a:pt x="160" y="96"/>
                  </a:lnTo>
                  <a:lnTo>
                    <a:pt x="162" y="90"/>
                  </a:lnTo>
                  <a:lnTo>
                    <a:pt x="162" y="87"/>
                  </a:lnTo>
                  <a:lnTo>
                    <a:pt x="162" y="83"/>
                  </a:lnTo>
                  <a:lnTo>
                    <a:pt x="162" y="81"/>
                  </a:lnTo>
                  <a:lnTo>
                    <a:pt x="162" y="79"/>
                  </a:lnTo>
                  <a:lnTo>
                    <a:pt x="160" y="77"/>
                  </a:lnTo>
                  <a:lnTo>
                    <a:pt x="157" y="77"/>
                  </a:lnTo>
                  <a:lnTo>
                    <a:pt x="151" y="77"/>
                  </a:lnTo>
                  <a:lnTo>
                    <a:pt x="145" y="77"/>
                  </a:lnTo>
                  <a:lnTo>
                    <a:pt x="137" y="79"/>
                  </a:lnTo>
                  <a:lnTo>
                    <a:pt x="130" y="81"/>
                  </a:lnTo>
                  <a:lnTo>
                    <a:pt x="118" y="81"/>
                  </a:lnTo>
                  <a:lnTo>
                    <a:pt x="109" y="83"/>
                  </a:lnTo>
                  <a:lnTo>
                    <a:pt x="84" y="90"/>
                  </a:lnTo>
                  <a:lnTo>
                    <a:pt x="59" y="94"/>
                  </a:lnTo>
                  <a:lnTo>
                    <a:pt x="32" y="96"/>
                  </a:lnTo>
                  <a:lnTo>
                    <a:pt x="9" y="98"/>
                  </a:lnTo>
                  <a:lnTo>
                    <a:pt x="0" y="60"/>
                  </a:lnTo>
                  <a:lnTo>
                    <a:pt x="15" y="60"/>
                  </a:lnTo>
                  <a:lnTo>
                    <a:pt x="28" y="60"/>
                  </a:lnTo>
                  <a:lnTo>
                    <a:pt x="44" y="58"/>
                  </a:lnTo>
                  <a:lnTo>
                    <a:pt x="57" y="56"/>
                  </a:lnTo>
                  <a:lnTo>
                    <a:pt x="72" y="54"/>
                  </a:lnTo>
                  <a:lnTo>
                    <a:pt x="86" y="50"/>
                  </a:lnTo>
                  <a:lnTo>
                    <a:pt x="99" y="46"/>
                  </a:lnTo>
                  <a:lnTo>
                    <a:pt x="113" y="43"/>
                  </a:lnTo>
                  <a:lnTo>
                    <a:pt x="126" y="39"/>
                  </a:lnTo>
                  <a:lnTo>
                    <a:pt x="137" y="35"/>
                  </a:lnTo>
                  <a:lnTo>
                    <a:pt x="147" y="31"/>
                  </a:lnTo>
                  <a:lnTo>
                    <a:pt x="157" y="27"/>
                  </a:lnTo>
                  <a:lnTo>
                    <a:pt x="164" y="25"/>
                  </a:lnTo>
                  <a:lnTo>
                    <a:pt x="172" y="22"/>
                  </a:lnTo>
                  <a:lnTo>
                    <a:pt x="180" y="18"/>
                  </a:lnTo>
                  <a:lnTo>
                    <a:pt x="185" y="14"/>
                  </a:lnTo>
                  <a:lnTo>
                    <a:pt x="193" y="8"/>
                  </a:lnTo>
                  <a:lnTo>
                    <a:pt x="201" y="4"/>
                  </a:lnTo>
                  <a:lnTo>
                    <a:pt x="206" y="0"/>
                  </a:lnTo>
                  <a:lnTo>
                    <a:pt x="212" y="0"/>
                  </a:lnTo>
                  <a:lnTo>
                    <a:pt x="214" y="0"/>
                  </a:lnTo>
                  <a:lnTo>
                    <a:pt x="216" y="0"/>
                  </a:lnTo>
                  <a:lnTo>
                    <a:pt x="220" y="2"/>
                  </a:lnTo>
                  <a:lnTo>
                    <a:pt x="226" y="4"/>
                  </a:lnTo>
                  <a:lnTo>
                    <a:pt x="231" y="6"/>
                  </a:lnTo>
                  <a:lnTo>
                    <a:pt x="237" y="10"/>
                  </a:lnTo>
                  <a:lnTo>
                    <a:pt x="245" y="14"/>
                  </a:lnTo>
                  <a:lnTo>
                    <a:pt x="252" y="20"/>
                  </a:lnTo>
                  <a:lnTo>
                    <a:pt x="258" y="23"/>
                  </a:lnTo>
                  <a:lnTo>
                    <a:pt x="264" y="29"/>
                  </a:lnTo>
                  <a:lnTo>
                    <a:pt x="268" y="35"/>
                  </a:lnTo>
                  <a:lnTo>
                    <a:pt x="271" y="39"/>
                  </a:lnTo>
                  <a:lnTo>
                    <a:pt x="275" y="43"/>
                  </a:lnTo>
                  <a:lnTo>
                    <a:pt x="277" y="46"/>
                  </a:lnTo>
                  <a:lnTo>
                    <a:pt x="279" y="48"/>
                  </a:lnTo>
                  <a:lnTo>
                    <a:pt x="279" y="50"/>
                  </a:lnTo>
                  <a:lnTo>
                    <a:pt x="279" y="54"/>
                  </a:lnTo>
                  <a:lnTo>
                    <a:pt x="277" y="58"/>
                  </a:lnTo>
                  <a:lnTo>
                    <a:pt x="275" y="62"/>
                  </a:lnTo>
                  <a:lnTo>
                    <a:pt x="271" y="66"/>
                  </a:lnTo>
                  <a:lnTo>
                    <a:pt x="268" y="67"/>
                  </a:lnTo>
                  <a:lnTo>
                    <a:pt x="264" y="71"/>
                  </a:lnTo>
                  <a:lnTo>
                    <a:pt x="258" y="75"/>
                  </a:lnTo>
                  <a:lnTo>
                    <a:pt x="252" y="79"/>
                  </a:lnTo>
                  <a:lnTo>
                    <a:pt x="248" y="81"/>
                  </a:lnTo>
                  <a:lnTo>
                    <a:pt x="245" y="85"/>
                  </a:lnTo>
                  <a:lnTo>
                    <a:pt x="241" y="90"/>
                  </a:lnTo>
                  <a:lnTo>
                    <a:pt x="237" y="96"/>
                  </a:lnTo>
                  <a:lnTo>
                    <a:pt x="233" y="102"/>
                  </a:lnTo>
                  <a:lnTo>
                    <a:pt x="227" y="108"/>
                  </a:lnTo>
                  <a:lnTo>
                    <a:pt x="224" y="115"/>
                  </a:lnTo>
                  <a:lnTo>
                    <a:pt x="218" y="125"/>
                  </a:lnTo>
                  <a:lnTo>
                    <a:pt x="212" y="133"/>
                  </a:lnTo>
                  <a:lnTo>
                    <a:pt x="206" y="144"/>
                  </a:lnTo>
                  <a:lnTo>
                    <a:pt x="201" y="154"/>
                  </a:lnTo>
                  <a:lnTo>
                    <a:pt x="195" y="167"/>
                  </a:lnTo>
                  <a:lnTo>
                    <a:pt x="187" y="178"/>
                  </a:lnTo>
                  <a:lnTo>
                    <a:pt x="182" y="192"/>
                  </a:lnTo>
                  <a:lnTo>
                    <a:pt x="174" y="207"/>
                  </a:lnTo>
                  <a:lnTo>
                    <a:pt x="166" y="221"/>
                  </a:lnTo>
                  <a:lnTo>
                    <a:pt x="176" y="238"/>
                  </a:lnTo>
                  <a:lnTo>
                    <a:pt x="183" y="253"/>
                  </a:lnTo>
                  <a:lnTo>
                    <a:pt x="191" y="266"/>
                  </a:lnTo>
                  <a:lnTo>
                    <a:pt x="199" y="282"/>
                  </a:lnTo>
                  <a:lnTo>
                    <a:pt x="204" y="293"/>
                  </a:lnTo>
                  <a:lnTo>
                    <a:pt x="210" y="307"/>
                  </a:lnTo>
                  <a:lnTo>
                    <a:pt x="216" y="318"/>
                  </a:lnTo>
                  <a:lnTo>
                    <a:pt x="222" y="330"/>
                  </a:lnTo>
                  <a:lnTo>
                    <a:pt x="226" y="339"/>
                  </a:lnTo>
                  <a:lnTo>
                    <a:pt x="229" y="349"/>
                  </a:lnTo>
                  <a:lnTo>
                    <a:pt x="231" y="356"/>
                  </a:lnTo>
                  <a:lnTo>
                    <a:pt x="233" y="364"/>
                  </a:lnTo>
                  <a:lnTo>
                    <a:pt x="235" y="372"/>
                  </a:lnTo>
                  <a:lnTo>
                    <a:pt x="237" y="377"/>
                  </a:lnTo>
                  <a:lnTo>
                    <a:pt x="239" y="383"/>
                  </a:lnTo>
                  <a:lnTo>
                    <a:pt x="239" y="387"/>
                  </a:lnTo>
                  <a:lnTo>
                    <a:pt x="239" y="397"/>
                  </a:lnTo>
                  <a:lnTo>
                    <a:pt x="237" y="406"/>
                  </a:lnTo>
                  <a:lnTo>
                    <a:pt x="237" y="414"/>
                  </a:lnTo>
                  <a:lnTo>
                    <a:pt x="235" y="421"/>
                  </a:lnTo>
                  <a:lnTo>
                    <a:pt x="235" y="429"/>
                  </a:lnTo>
                  <a:lnTo>
                    <a:pt x="233" y="435"/>
                  </a:lnTo>
                  <a:lnTo>
                    <a:pt x="231" y="443"/>
                  </a:lnTo>
                  <a:lnTo>
                    <a:pt x="229" y="446"/>
                  </a:lnTo>
                  <a:lnTo>
                    <a:pt x="226" y="452"/>
                  </a:lnTo>
                  <a:lnTo>
                    <a:pt x="224" y="456"/>
                  </a:lnTo>
                  <a:lnTo>
                    <a:pt x="220" y="460"/>
                  </a:lnTo>
                  <a:lnTo>
                    <a:pt x="216" y="462"/>
                  </a:lnTo>
                  <a:lnTo>
                    <a:pt x="212" y="464"/>
                  </a:lnTo>
                  <a:lnTo>
                    <a:pt x="210" y="466"/>
                  </a:lnTo>
                  <a:lnTo>
                    <a:pt x="206" y="466"/>
                  </a:lnTo>
                  <a:lnTo>
                    <a:pt x="203" y="466"/>
                  </a:lnTo>
                  <a:lnTo>
                    <a:pt x="199" y="466"/>
                  </a:lnTo>
                  <a:lnTo>
                    <a:pt x="195" y="464"/>
                  </a:lnTo>
                  <a:lnTo>
                    <a:pt x="193" y="462"/>
                  </a:lnTo>
                  <a:lnTo>
                    <a:pt x="189" y="458"/>
                  </a:lnTo>
                  <a:lnTo>
                    <a:pt x="187" y="454"/>
                  </a:lnTo>
                  <a:lnTo>
                    <a:pt x="183" y="450"/>
                  </a:lnTo>
                  <a:lnTo>
                    <a:pt x="182" y="444"/>
                  </a:lnTo>
                  <a:lnTo>
                    <a:pt x="180" y="439"/>
                  </a:lnTo>
                  <a:lnTo>
                    <a:pt x="176" y="431"/>
                  </a:lnTo>
                  <a:lnTo>
                    <a:pt x="172" y="425"/>
                  </a:lnTo>
                  <a:lnTo>
                    <a:pt x="166" y="420"/>
                  </a:lnTo>
                  <a:lnTo>
                    <a:pt x="159" y="414"/>
                  </a:lnTo>
                  <a:lnTo>
                    <a:pt x="151" y="408"/>
                  </a:lnTo>
                  <a:lnTo>
                    <a:pt x="143" y="402"/>
                  </a:lnTo>
                  <a:lnTo>
                    <a:pt x="132" y="397"/>
                  </a:lnTo>
                  <a:lnTo>
                    <a:pt x="122" y="393"/>
                  </a:lnTo>
                  <a:lnTo>
                    <a:pt x="122" y="393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8" name="Freeform 28"/>
          <p:cNvSpPr/>
          <p:nvPr/>
        </p:nvSpPr>
        <p:spPr bwMode="auto">
          <a:xfrm>
            <a:off x="6501912" y="2025238"/>
            <a:ext cx="925126" cy="219584"/>
          </a:xfrm>
          <a:custGeom>
            <a:avLst/>
            <a:gdLst>
              <a:gd name="T0" fmla="*/ 465 w 514"/>
              <a:gd name="T1" fmla="*/ 63 h 122"/>
              <a:gd name="T2" fmla="*/ 438 w 514"/>
              <a:gd name="T3" fmla="*/ 71 h 122"/>
              <a:gd name="T4" fmla="*/ 424 w 514"/>
              <a:gd name="T5" fmla="*/ 71 h 122"/>
              <a:gd name="T6" fmla="*/ 417 w 514"/>
              <a:gd name="T7" fmla="*/ 73 h 122"/>
              <a:gd name="T8" fmla="*/ 405 w 514"/>
              <a:gd name="T9" fmla="*/ 73 h 122"/>
              <a:gd name="T10" fmla="*/ 392 w 514"/>
              <a:gd name="T11" fmla="*/ 74 h 122"/>
              <a:gd name="T12" fmla="*/ 375 w 514"/>
              <a:gd name="T13" fmla="*/ 76 h 122"/>
              <a:gd name="T14" fmla="*/ 356 w 514"/>
              <a:gd name="T15" fmla="*/ 80 h 122"/>
              <a:gd name="T16" fmla="*/ 333 w 514"/>
              <a:gd name="T17" fmla="*/ 82 h 122"/>
              <a:gd name="T18" fmla="*/ 306 w 514"/>
              <a:gd name="T19" fmla="*/ 88 h 122"/>
              <a:gd name="T20" fmla="*/ 277 w 514"/>
              <a:gd name="T21" fmla="*/ 92 h 122"/>
              <a:gd name="T22" fmla="*/ 248 w 514"/>
              <a:gd name="T23" fmla="*/ 97 h 122"/>
              <a:gd name="T24" fmla="*/ 222 w 514"/>
              <a:gd name="T25" fmla="*/ 101 h 122"/>
              <a:gd name="T26" fmla="*/ 199 w 514"/>
              <a:gd name="T27" fmla="*/ 103 h 122"/>
              <a:gd name="T28" fmla="*/ 176 w 514"/>
              <a:gd name="T29" fmla="*/ 107 h 122"/>
              <a:gd name="T30" fmla="*/ 157 w 514"/>
              <a:gd name="T31" fmla="*/ 109 h 122"/>
              <a:gd name="T32" fmla="*/ 139 w 514"/>
              <a:gd name="T33" fmla="*/ 111 h 122"/>
              <a:gd name="T34" fmla="*/ 124 w 514"/>
              <a:gd name="T35" fmla="*/ 113 h 122"/>
              <a:gd name="T36" fmla="*/ 101 w 514"/>
              <a:gd name="T37" fmla="*/ 115 h 122"/>
              <a:gd name="T38" fmla="*/ 78 w 514"/>
              <a:gd name="T39" fmla="*/ 118 h 122"/>
              <a:gd name="T40" fmla="*/ 61 w 514"/>
              <a:gd name="T41" fmla="*/ 120 h 122"/>
              <a:gd name="T42" fmla="*/ 48 w 514"/>
              <a:gd name="T43" fmla="*/ 122 h 122"/>
              <a:gd name="T44" fmla="*/ 40 w 514"/>
              <a:gd name="T45" fmla="*/ 122 h 122"/>
              <a:gd name="T46" fmla="*/ 32 w 514"/>
              <a:gd name="T47" fmla="*/ 118 h 122"/>
              <a:gd name="T48" fmla="*/ 21 w 514"/>
              <a:gd name="T49" fmla="*/ 111 h 122"/>
              <a:gd name="T50" fmla="*/ 7 w 514"/>
              <a:gd name="T51" fmla="*/ 101 h 122"/>
              <a:gd name="T52" fmla="*/ 2 w 514"/>
              <a:gd name="T53" fmla="*/ 94 h 122"/>
              <a:gd name="T54" fmla="*/ 11 w 514"/>
              <a:gd name="T55" fmla="*/ 92 h 122"/>
              <a:gd name="T56" fmla="*/ 23 w 514"/>
              <a:gd name="T57" fmla="*/ 88 h 122"/>
              <a:gd name="T58" fmla="*/ 40 w 514"/>
              <a:gd name="T59" fmla="*/ 84 h 122"/>
              <a:gd name="T60" fmla="*/ 59 w 514"/>
              <a:gd name="T61" fmla="*/ 78 h 122"/>
              <a:gd name="T62" fmla="*/ 82 w 514"/>
              <a:gd name="T63" fmla="*/ 74 h 122"/>
              <a:gd name="T64" fmla="*/ 107 w 514"/>
              <a:gd name="T65" fmla="*/ 67 h 122"/>
              <a:gd name="T66" fmla="*/ 137 w 514"/>
              <a:gd name="T67" fmla="*/ 61 h 122"/>
              <a:gd name="T68" fmla="*/ 183 w 514"/>
              <a:gd name="T69" fmla="*/ 51 h 122"/>
              <a:gd name="T70" fmla="*/ 243 w 514"/>
              <a:gd name="T71" fmla="*/ 42 h 122"/>
              <a:gd name="T72" fmla="*/ 294 w 514"/>
              <a:gd name="T73" fmla="*/ 32 h 122"/>
              <a:gd name="T74" fmla="*/ 329 w 514"/>
              <a:gd name="T75" fmla="*/ 25 h 122"/>
              <a:gd name="T76" fmla="*/ 350 w 514"/>
              <a:gd name="T77" fmla="*/ 19 h 122"/>
              <a:gd name="T78" fmla="*/ 379 w 514"/>
              <a:gd name="T79" fmla="*/ 11 h 122"/>
              <a:gd name="T80" fmla="*/ 409 w 514"/>
              <a:gd name="T81" fmla="*/ 4 h 122"/>
              <a:gd name="T82" fmla="*/ 436 w 514"/>
              <a:gd name="T83" fmla="*/ 2 h 122"/>
              <a:gd name="T84" fmla="*/ 459 w 514"/>
              <a:gd name="T85" fmla="*/ 2 h 122"/>
              <a:gd name="T86" fmla="*/ 476 w 514"/>
              <a:gd name="T87" fmla="*/ 4 h 122"/>
              <a:gd name="T88" fmla="*/ 491 w 514"/>
              <a:gd name="T89" fmla="*/ 9 h 122"/>
              <a:gd name="T90" fmla="*/ 503 w 514"/>
              <a:gd name="T91" fmla="*/ 15 h 122"/>
              <a:gd name="T92" fmla="*/ 511 w 514"/>
              <a:gd name="T93" fmla="*/ 23 h 122"/>
              <a:gd name="T94" fmla="*/ 514 w 514"/>
              <a:gd name="T95" fmla="*/ 29 h 122"/>
              <a:gd name="T96" fmla="*/ 511 w 514"/>
              <a:gd name="T97" fmla="*/ 36 h 122"/>
              <a:gd name="T98" fmla="*/ 503 w 514"/>
              <a:gd name="T99" fmla="*/ 44 h 122"/>
              <a:gd name="T100" fmla="*/ 490 w 514"/>
              <a:gd name="T101" fmla="*/ 53 h 122"/>
              <a:gd name="T102" fmla="*/ 482 w 514"/>
              <a:gd name="T103" fmla="*/ 57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14" h="122">
                <a:moveTo>
                  <a:pt x="482" y="57"/>
                </a:moveTo>
                <a:lnTo>
                  <a:pt x="465" y="63"/>
                </a:lnTo>
                <a:lnTo>
                  <a:pt x="451" y="69"/>
                </a:lnTo>
                <a:lnTo>
                  <a:pt x="438" y="71"/>
                </a:lnTo>
                <a:lnTo>
                  <a:pt x="426" y="71"/>
                </a:lnTo>
                <a:lnTo>
                  <a:pt x="424" y="71"/>
                </a:lnTo>
                <a:lnTo>
                  <a:pt x="421" y="73"/>
                </a:lnTo>
                <a:lnTo>
                  <a:pt x="417" y="73"/>
                </a:lnTo>
                <a:lnTo>
                  <a:pt x="411" y="73"/>
                </a:lnTo>
                <a:lnTo>
                  <a:pt x="405" y="73"/>
                </a:lnTo>
                <a:lnTo>
                  <a:pt x="400" y="74"/>
                </a:lnTo>
                <a:lnTo>
                  <a:pt x="392" y="74"/>
                </a:lnTo>
                <a:lnTo>
                  <a:pt x="382" y="74"/>
                </a:lnTo>
                <a:lnTo>
                  <a:pt x="375" y="76"/>
                </a:lnTo>
                <a:lnTo>
                  <a:pt x="365" y="78"/>
                </a:lnTo>
                <a:lnTo>
                  <a:pt x="356" y="80"/>
                </a:lnTo>
                <a:lnTo>
                  <a:pt x="344" y="80"/>
                </a:lnTo>
                <a:lnTo>
                  <a:pt x="333" y="82"/>
                </a:lnTo>
                <a:lnTo>
                  <a:pt x="319" y="86"/>
                </a:lnTo>
                <a:lnTo>
                  <a:pt x="306" y="88"/>
                </a:lnTo>
                <a:lnTo>
                  <a:pt x="292" y="90"/>
                </a:lnTo>
                <a:lnTo>
                  <a:pt x="277" y="92"/>
                </a:lnTo>
                <a:lnTo>
                  <a:pt x="262" y="95"/>
                </a:lnTo>
                <a:lnTo>
                  <a:pt x="248" y="97"/>
                </a:lnTo>
                <a:lnTo>
                  <a:pt x="235" y="99"/>
                </a:lnTo>
                <a:lnTo>
                  <a:pt x="222" y="101"/>
                </a:lnTo>
                <a:lnTo>
                  <a:pt x="210" y="101"/>
                </a:lnTo>
                <a:lnTo>
                  <a:pt x="199" y="103"/>
                </a:lnTo>
                <a:lnTo>
                  <a:pt x="187" y="105"/>
                </a:lnTo>
                <a:lnTo>
                  <a:pt x="176" y="107"/>
                </a:lnTo>
                <a:lnTo>
                  <a:pt x="166" y="107"/>
                </a:lnTo>
                <a:lnTo>
                  <a:pt x="157" y="109"/>
                </a:lnTo>
                <a:lnTo>
                  <a:pt x="147" y="109"/>
                </a:lnTo>
                <a:lnTo>
                  <a:pt x="139" y="111"/>
                </a:lnTo>
                <a:lnTo>
                  <a:pt x="132" y="111"/>
                </a:lnTo>
                <a:lnTo>
                  <a:pt x="124" y="113"/>
                </a:lnTo>
                <a:lnTo>
                  <a:pt x="116" y="113"/>
                </a:lnTo>
                <a:lnTo>
                  <a:pt x="101" y="115"/>
                </a:lnTo>
                <a:lnTo>
                  <a:pt x="90" y="117"/>
                </a:lnTo>
                <a:lnTo>
                  <a:pt x="78" y="118"/>
                </a:lnTo>
                <a:lnTo>
                  <a:pt x="69" y="118"/>
                </a:lnTo>
                <a:lnTo>
                  <a:pt x="61" y="120"/>
                </a:lnTo>
                <a:lnTo>
                  <a:pt x="53" y="120"/>
                </a:lnTo>
                <a:lnTo>
                  <a:pt x="48" y="122"/>
                </a:lnTo>
                <a:lnTo>
                  <a:pt x="44" y="122"/>
                </a:lnTo>
                <a:lnTo>
                  <a:pt x="40" y="122"/>
                </a:lnTo>
                <a:lnTo>
                  <a:pt x="36" y="120"/>
                </a:lnTo>
                <a:lnTo>
                  <a:pt x="32" y="118"/>
                </a:lnTo>
                <a:lnTo>
                  <a:pt x="26" y="115"/>
                </a:lnTo>
                <a:lnTo>
                  <a:pt x="21" y="111"/>
                </a:lnTo>
                <a:lnTo>
                  <a:pt x="15" y="107"/>
                </a:lnTo>
                <a:lnTo>
                  <a:pt x="7" y="101"/>
                </a:lnTo>
                <a:lnTo>
                  <a:pt x="0" y="94"/>
                </a:lnTo>
                <a:lnTo>
                  <a:pt x="2" y="94"/>
                </a:lnTo>
                <a:lnTo>
                  <a:pt x="5" y="92"/>
                </a:lnTo>
                <a:lnTo>
                  <a:pt x="11" y="92"/>
                </a:lnTo>
                <a:lnTo>
                  <a:pt x="17" y="90"/>
                </a:lnTo>
                <a:lnTo>
                  <a:pt x="23" y="88"/>
                </a:lnTo>
                <a:lnTo>
                  <a:pt x="30" y="86"/>
                </a:lnTo>
                <a:lnTo>
                  <a:pt x="40" y="84"/>
                </a:lnTo>
                <a:lnTo>
                  <a:pt x="49" y="82"/>
                </a:lnTo>
                <a:lnTo>
                  <a:pt x="59" y="78"/>
                </a:lnTo>
                <a:lnTo>
                  <a:pt x="70" y="76"/>
                </a:lnTo>
                <a:lnTo>
                  <a:pt x="82" y="74"/>
                </a:lnTo>
                <a:lnTo>
                  <a:pt x="93" y="71"/>
                </a:lnTo>
                <a:lnTo>
                  <a:pt x="107" y="67"/>
                </a:lnTo>
                <a:lnTo>
                  <a:pt x="122" y="65"/>
                </a:lnTo>
                <a:lnTo>
                  <a:pt x="137" y="61"/>
                </a:lnTo>
                <a:lnTo>
                  <a:pt x="153" y="57"/>
                </a:lnTo>
                <a:lnTo>
                  <a:pt x="183" y="51"/>
                </a:lnTo>
                <a:lnTo>
                  <a:pt x="214" y="48"/>
                </a:lnTo>
                <a:lnTo>
                  <a:pt x="243" y="42"/>
                </a:lnTo>
                <a:lnTo>
                  <a:pt x="269" y="36"/>
                </a:lnTo>
                <a:lnTo>
                  <a:pt x="294" y="32"/>
                </a:lnTo>
                <a:lnTo>
                  <a:pt x="319" y="27"/>
                </a:lnTo>
                <a:lnTo>
                  <a:pt x="329" y="25"/>
                </a:lnTo>
                <a:lnTo>
                  <a:pt x="340" y="21"/>
                </a:lnTo>
                <a:lnTo>
                  <a:pt x="350" y="19"/>
                </a:lnTo>
                <a:lnTo>
                  <a:pt x="359" y="17"/>
                </a:lnTo>
                <a:lnTo>
                  <a:pt x="379" y="11"/>
                </a:lnTo>
                <a:lnTo>
                  <a:pt x="394" y="7"/>
                </a:lnTo>
                <a:lnTo>
                  <a:pt x="409" y="4"/>
                </a:lnTo>
                <a:lnTo>
                  <a:pt x="424" y="2"/>
                </a:lnTo>
                <a:lnTo>
                  <a:pt x="436" y="2"/>
                </a:lnTo>
                <a:lnTo>
                  <a:pt x="447" y="0"/>
                </a:lnTo>
                <a:lnTo>
                  <a:pt x="459" y="2"/>
                </a:lnTo>
                <a:lnTo>
                  <a:pt x="468" y="2"/>
                </a:lnTo>
                <a:lnTo>
                  <a:pt x="476" y="4"/>
                </a:lnTo>
                <a:lnTo>
                  <a:pt x="484" y="7"/>
                </a:lnTo>
                <a:lnTo>
                  <a:pt x="491" y="9"/>
                </a:lnTo>
                <a:lnTo>
                  <a:pt x="497" y="11"/>
                </a:lnTo>
                <a:lnTo>
                  <a:pt x="503" y="15"/>
                </a:lnTo>
                <a:lnTo>
                  <a:pt x="507" y="19"/>
                </a:lnTo>
                <a:lnTo>
                  <a:pt x="511" y="23"/>
                </a:lnTo>
                <a:lnTo>
                  <a:pt x="513" y="25"/>
                </a:lnTo>
                <a:lnTo>
                  <a:pt x="514" y="29"/>
                </a:lnTo>
                <a:lnTo>
                  <a:pt x="513" y="32"/>
                </a:lnTo>
                <a:lnTo>
                  <a:pt x="511" y="36"/>
                </a:lnTo>
                <a:lnTo>
                  <a:pt x="507" y="40"/>
                </a:lnTo>
                <a:lnTo>
                  <a:pt x="503" y="44"/>
                </a:lnTo>
                <a:lnTo>
                  <a:pt x="497" y="48"/>
                </a:lnTo>
                <a:lnTo>
                  <a:pt x="490" y="53"/>
                </a:lnTo>
                <a:lnTo>
                  <a:pt x="482" y="57"/>
                </a:lnTo>
                <a:lnTo>
                  <a:pt x="482" y="57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9" name="Freeform 29"/>
          <p:cNvSpPr/>
          <p:nvPr/>
        </p:nvSpPr>
        <p:spPr bwMode="auto">
          <a:xfrm>
            <a:off x="6411920" y="2946766"/>
            <a:ext cx="241180" cy="424767"/>
          </a:xfrm>
          <a:custGeom>
            <a:avLst/>
            <a:gdLst>
              <a:gd name="T0" fmla="*/ 71 w 134"/>
              <a:gd name="T1" fmla="*/ 214 h 235"/>
              <a:gd name="T2" fmla="*/ 61 w 134"/>
              <a:gd name="T3" fmla="*/ 224 h 235"/>
              <a:gd name="T4" fmla="*/ 52 w 134"/>
              <a:gd name="T5" fmla="*/ 231 h 235"/>
              <a:gd name="T6" fmla="*/ 44 w 134"/>
              <a:gd name="T7" fmla="*/ 235 h 235"/>
              <a:gd name="T8" fmla="*/ 36 w 134"/>
              <a:gd name="T9" fmla="*/ 235 h 235"/>
              <a:gd name="T10" fmla="*/ 31 w 134"/>
              <a:gd name="T11" fmla="*/ 231 h 235"/>
              <a:gd name="T12" fmla="*/ 23 w 134"/>
              <a:gd name="T13" fmla="*/ 224 h 235"/>
              <a:gd name="T14" fmla="*/ 17 w 134"/>
              <a:gd name="T15" fmla="*/ 214 h 235"/>
              <a:gd name="T16" fmla="*/ 8 w 134"/>
              <a:gd name="T17" fmla="*/ 195 h 235"/>
              <a:gd name="T18" fmla="*/ 0 w 134"/>
              <a:gd name="T19" fmla="*/ 172 h 235"/>
              <a:gd name="T20" fmla="*/ 0 w 134"/>
              <a:gd name="T21" fmla="*/ 157 h 235"/>
              <a:gd name="T22" fmla="*/ 4 w 134"/>
              <a:gd name="T23" fmla="*/ 147 h 235"/>
              <a:gd name="T24" fmla="*/ 11 w 134"/>
              <a:gd name="T25" fmla="*/ 139 h 235"/>
              <a:gd name="T26" fmla="*/ 23 w 134"/>
              <a:gd name="T27" fmla="*/ 130 h 235"/>
              <a:gd name="T28" fmla="*/ 40 w 134"/>
              <a:gd name="T29" fmla="*/ 118 h 235"/>
              <a:gd name="T30" fmla="*/ 55 w 134"/>
              <a:gd name="T31" fmla="*/ 105 h 235"/>
              <a:gd name="T32" fmla="*/ 69 w 134"/>
              <a:gd name="T33" fmla="*/ 88 h 235"/>
              <a:gd name="T34" fmla="*/ 80 w 134"/>
              <a:gd name="T35" fmla="*/ 65 h 235"/>
              <a:gd name="T36" fmla="*/ 90 w 134"/>
              <a:gd name="T37" fmla="*/ 40 h 235"/>
              <a:gd name="T38" fmla="*/ 99 w 134"/>
              <a:gd name="T39" fmla="*/ 21 h 235"/>
              <a:gd name="T40" fmla="*/ 109 w 134"/>
              <a:gd name="T41" fmla="*/ 7 h 235"/>
              <a:gd name="T42" fmla="*/ 119 w 134"/>
              <a:gd name="T43" fmla="*/ 2 h 235"/>
              <a:gd name="T44" fmla="*/ 122 w 134"/>
              <a:gd name="T45" fmla="*/ 2 h 235"/>
              <a:gd name="T46" fmla="*/ 126 w 134"/>
              <a:gd name="T47" fmla="*/ 5 h 235"/>
              <a:gd name="T48" fmla="*/ 130 w 134"/>
              <a:gd name="T49" fmla="*/ 15 h 235"/>
              <a:gd name="T50" fmla="*/ 134 w 134"/>
              <a:gd name="T51" fmla="*/ 28 h 235"/>
              <a:gd name="T52" fmla="*/ 134 w 134"/>
              <a:gd name="T53" fmla="*/ 46 h 235"/>
              <a:gd name="T54" fmla="*/ 132 w 134"/>
              <a:gd name="T55" fmla="*/ 67 h 235"/>
              <a:gd name="T56" fmla="*/ 126 w 134"/>
              <a:gd name="T57" fmla="*/ 101 h 235"/>
              <a:gd name="T58" fmla="*/ 111 w 134"/>
              <a:gd name="T59" fmla="*/ 149 h 235"/>
              <a:gd name="T60" fmla="*/ 88 w 134"/>
              <a:gd name="T61" fmla="*/ 189 h 235"/>
              <a:gd name="T62" fmla="*/ 76 w 134"/>
              <a:gd name="T63" fmla="*/ 208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4" h="235">
                <a:moveTo>
                  <a:pt x="76" y="208"/>
                </a:moveTo>
                <a:lnTo>
                  <a:pt x="71" y="214"/>
                </a:lnTo>
                <a:lnTo>
                  <a:pt x="67" y="220"/>
                </a:lnTo>
                <a:lnTo>
                  <a:pt x="61" y="224"/>
                </a:lnTo>
                <a:lnTo>
                  <a:pt x="57" y="229"/>
                </a:lnTo>
                <a:lnTo>
                  <a:pt x="52" y="231"/>
                </a:lnTo>
                <a:lnTo>
                  <a:pt x="48" y="233"/>
                </a:lnTo>
                <a:lnTo>
                  <a:pt x="44" y="235"/>
                </a:lnTo>
                <a:lnTo>
                  <a:pt x="40" y="235"/>
                </a:lnTo>
                <a:lnTo>
                  <a:pt x="36" y="235"/>
                </a:lnTo>
                <a:lnTo>
                  <a:pt x="32" y="233"/>
                </a:lnTo>
                <a:lnTo>
                  <a:pt x="31" y="231"/>
                </a:lnTo>
                <a:lnTo>
                  <a:pt x="27" y="229"/>
                </a:lnTo>
                <a:lnTo>
                  <a:pt x="23" y="224"/>
                </a:lnTo>
                <a:lnTo>
                  <a:pt x="19" y="220"/>
                </a:lnTo>
                <a:lnTo>
                  <a:pt x="17" y="214"/>
                </a:lnTo>
                <a:lnTo>
                  <a:pt x="13" y="208"/>
                </a:lnTo>
                <a:lnTo>
                  <a:pt x="8" y="195"/>
                </a:lnTo>
                <a:lnTo>
                  <a:pt x="4" y="183"/>
                </a:lnTo>
                <a:lnTo>
                  <a:pt x="0" y="172"/>
                </a:lnTo>
                <a:lnTo>
                  <a:pt x="0" y="162"/>
                </a:lnTo>
                <a:lnTo>
                  <a:pt x="0" y="157"/>
                </a:lnTo>
                <a:lnTo>
                  <a:pt x="2" y="153"/>
                </a:lnTo>
                <a:lnTo>
                  <a:pt x="4" y="147"/>
                </a:lnTo>
                <a:lnTo>
                  <a:pt x="8" y="143"/>
                </a:lnTo>
                <a:lnTo>
                  <a:pt x="11" y="139"/>
                </a:lnTo>
                <a:lnTo>
                  <a:pt x="17" y="134"/>
                </a:lnTo>
                <a:lnTo>
                  <a:pt x="23" y="130"/>
                </a:lnTo>
                <a:lnTo>
                  <a:pt x="31" y="124"/>
                </a:lnTo>
                <a:lnTo>
                  <a:pt x="40" y="118"/>
                </a:lnTo>
                <a:lnTo>
                  <a:pt x="48" y="113"/>
                </a:lnTo>
                <a:lnTo>
                  <a:pt x="55" y="105"/>
                </a:lnTo>
                <a:lnTo>
                  <a:pt x="61" y="97"/>
                </a:lnTo>
                <a:lnTo>
                  <a:pt x="69" y="88"/>
                </a:lnTo>
                <a:lnTo>
                  <a:pt x="75" y="76"/>
                </a:lnTo>
                <a:lnTo>
                  <a:pt x="80" y="65"/>
                </a:lnTo>
                <a:lnTo>
                  <a:pt x="86" y="51"/>
                </a:lnTo>
                <a:lnTo>
                  <a:pt x="90" y="40"/>
                </a:lnTo>
                <a:lnTo>
                  <a:pt x="96" y="30"/>
                </a:lnTo>
                <a:lnTo>
                  <a:pt x="99" y="21"/>
                </a:lnTo>
                <a:lnTo>
                  <a:pt x="105" y="13"/>
                </a:lnTo>
                <a:lnTo>
                  <a:pt x="109" y="7"/>
                </a:lnTo>
                <a:lnTo>
                  <a:pt x="113" y="4"/>
                </a:lnTo>
                <a:lnTo>
                  <a:pt x="119" y="2"/>
                </a:lnTo>
                <a:lnTo>
                  <a:pt x="120" y="0"/>
                </a:lnTo>
                <a:lnTo>
                  <a:pt x="122" y="2"/>
                </a:lnTo>
                <a:lnTo>
                  <a:pt x="124" y="4"/>
                </a:lnTo>
                <a:lnTo>
                  <a:pt x="126" y="5"/>
                </a:lnTo>
                <a:lnTo>
                  <a:pt x="128" y="11"/>
                </a:lnTo>
                <a:lnTo>
                  <a:pt x="130" y="15"/>
                </a:lnTo>
                <a:lnTo>
                  <a:pt x="132" y="23"/>
                </a:lnTo>
                <a:lnTo>
                  <a:pt x="134" y="28"/>
                </a:lnTo>
                <a:lnTo>
                  <a:pt x="134" y="38"/>
                </a:lnTo>
                <a:lnTo>
                  <a:pt x="134" y="46"/>
                </a:lnTo>
                <a:lnTo>
                  <a:pt x="134" y="55"/>
                </a:lnTo>
                <a:lnTo>
                  <a:pt x="132" y="67"/>
                </a:lnTo>
                <a:lnTo>
                  <a:pt x="132" y="78"/>
                </a:lnTo>
                <a:lnTo>
                  <a:pt x="126" y="101"/>
                </a:lnTo>
                <a:lnTo>
                  <a:pt x="120" y="124"/>
                </a:lnTo>
                <a:lnTo>
                  <a:pt x="111" y="149"/>
                </a:lnTo>
                <a:lnTo>
                  <a:pt x="101" y="170"/>
                </a:lnTo>
                <a:lnTo>
                  <a:pt x="88" y="189"/>
                </a:lnTo>
                <a:lnTo>
                  <a:pt x="76" y="208"/>
                </a:lnTo>
                <a:lnTo>
                  <a:pt x="76" y="208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0" name="Freeform 30"/>
          <p:cNvSpPr/>
          <p:nvPr/>
        </p:nvSpPr>
        <p:spPr bwMode="auto">
          <a:xfrm>
            <a:off x="7207456" y="2964763"/>
            <a:ext cx="331174" cy="359972"/>
          </a:xfrm>
          <a:custGeom>
            <a:avLst/>
            <a:gdLst>
              <a:gd name="T0" fmla="*/ 2 w 184"/>
              <a:gd name="T1" fmla="*/ 2 h 199"/>
              <a:gd name="T2" fmla="*/ 6 w 184"/>
              <a:gd name="T3" fmla="*/ 0 h 199"/>
              <a:gd name="T4" fmla="*/ 11 w 184"/>
              <a:gd name="T5" fmla="*/ 0 h 199"/>
              <a:gd name="T6" fmla="*/ 21 w 184"/>
              <a:gd name="T7" fmla="*/ 2 h 199"/>
              <a:gd name="T8" fmla="*/ 31 w 184"/>
              <a:gd name="T9" fmla="*/ 4 h 199"/>
              <a:gd name="T10" fmla="*/ 44 w 184"/>
              <a:gd name="T11" fmla="*/ 8 h 199"/>
              <a:gd name="T12" fmla="*/ 59 w 184"/>
              <a:gd name="T13" fmla="*/ 14 h 199"/>
              <a:gd name="T14" fmla="*/ 76 w 184"/>
              <a:gd name="T15" fmla="*/ 19 h 199"/>
              <a:gd name="T16" fmla="*/ 94 w 184"/>
              <a:gd name="T17" fmla="*/ 27 h 199"/>
              <a:gd name="T18" fmla="*/ 109 w 184"/>
              <a:gd name="T19" fmla="*/ 37 h 199"/>
              <a:gd name="T20" fmla="*/ 134 w 184"/>
              <a:gd name="T21" fmla="*/ 50 h 199"/>
              <a:gd name="T22" fmla="*/ 153 w 184"/>
              <a:gd name="T23" fmla="*/ 63 h 199"/>
              <a:gd name="T24" fmla="*/ 166 w 184"/>
              <a:gd name="T25" fmla="*/ 75 h 199"/>
              <a:gd name="T26" fmla="*/ 174 w 184"/>
              <a:gd name="T27" fmla="*/ 88 h 199"/>
              <a:gd name="T28" fmla="*/ 180 w 184"/>
              <a:gd name="T29" fmla="*/ 106 h 199"/>
              <a:gd name="T30" fmla="*/ 184 w 184"/>
              <a:gd name="T31" fmla="*/ 123 h 199"/>
              <a:gd name="T32" fmla="*/ 184 w 184"/>
              <a:gd name="T33" fmla="*/ 144 h 199"/>
              <a:gd name="T34" fmla="*/ 184 w 184"/>
              <a:gd name="T35" fmla="*/ 165 h 199"/>
              <a:gd name="T36" fmla="*/ 184 w 184"/>
              <a:gd name="T37" fmla="*/ 178 h 199"/>
              <a:gd name="T38" fmla="*/ 182 w 184"/>
              <a:gd name="T39" fmla="*/ 188 h 199"/>
              <a:gd name="T40" fmla="*/ 180 w 184"/>
              <a:gd name="T41" fmla="*/ 194 h 199"/>
              <a:gd name="T42" fmla="*/ 170 w 184"/>
              <a:gd name="T43" fmla="*/ 197 h 199"/>
              <a:gd name="T44" fmla="*/ 161 w 184"/>
              <a:gd name="T45" fmla="*/ 199 h 199"/>
              <a:gd name="T46" fmla="*/ 157 w 184"/>
              <a:gd name="T47" fmla="*/ 197 h 199"/>
              <a:gd name="T48" fmla="*/ 151 w 184"/>
              <a:gd name="T49" fmla="*/ 194 h 199"/>
              <a:gd name="T50" fmla="*/ 143 w 184"/>
              <a:gd name="T51" fmla="*/ 186 h 199"/>
              <a:gd name="T52" fmla="*/ 134 w 184"/>
              <a:gd name="T53" fmla="*/ 174 h 199"/>
              <a:gd name="T54" fmla="*/ 122 w 184"/>
              <a:gd name="T55" fmla="*/ 163 h 199"/>
              <a:gd name="T56" fmla="*/ 109 w 184"/>
              <a:gd name="T57" fmla="*/ 146 h 199"/>
              <a:gd name="T58" fmla="*/ 94 w 184"/>
              <a:gd name="T59" fmla="*/ 128 h 199"/>
              <a:gd name="T60" fmla="*/ 76 w 184"/>
              <a:gd name="T61" fmla="*/ 107 h 199"/>
              <a:gd name="T62" fmla="*/ 59 w 184"/>
              <a:gd name="T63" fmla="*/ 84 h 199"/>
              <a:gd name="T64" fmla="*/ 44 w 184"/>
              <a:gd name="T65" fmla="*/ 65 h 199"/>
              <a:gd name="T66" fmla="*/ 31 w 184"/>
              <a:gd name="T67" fmla="*/ 50 h 199"/>
              <a:gd name="T68" fmla="*/ 19 w 184"/>
              <a:gd name="T69" fmla="*/ 35 h 199"/>
              <a:gd name="T70" fmla="*/ 11 w 184"/>
              <a:gd name="T71" fmla="*/ 23 h 199"/>
              <a:gd name="T72" fmla="*/ 4 w 184"/>
              <a:gd name="T73" fmla="*/ 14 h 199"/>
              <a:gd name="T74" fmla="*/ 0 w 184"/>
              <a:gd name="T75" fmla="*/ 8 h 199"/>
              <a:gd name="T76" fmla="*/ 0 w 184"/>
              <a:gd name="T77" fmla="*/ 6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84" h="199">
                <a:moveTo>
                  <a:pt x="0" y="6"/>
                </a:moveTo>
                <a:lnTo>
                  <a:pt x="2" y="2"/>
                </a:lnTo>
                <a:lnTo>
                  <a:pt x="4" y="2"/>
                </a:lnTo>
                <a:lnTo>
                  <a:pt x="6" y="0"/>
                </a:lnTo>
                <a:lnTo>
                  <a:pt x="10" y="0"/>
                </a:lnTo>
                <a:lnTo>
                  <a:pt x="11" y="0"/>
                </a:lnTo>
                <a:lnTo>
                  <a:pt x="17" y="0"/>
                </a:lnTo>
                <a:lnTo>
                  <a:pt x="21" y="2"/>
                </a:lnTo>
                <a:lnTo>
                  <a:pt x="25" y="2"/>
                </a:lnTo>
                <a:lnTo>
                  <a:pt x="31" y="4"/>
                </a:lnTo>
                <a:lnTo>
                  <a:pt x="36" y="6"/>
                </a:lnTo>
                <a:lnTo>
                  <a:pt x="44" y="8"/>
                </a:lnTo>
                <a:lnTo>
                  <a:pt x="52" y="10"/>
                </a:lnTo>
                <a:lnTo>
                  <a:pt x="59" y="14"/>
                </a:lnTo>
                <a:lnTo>
                  <a:pt x="67" y="16"/>
                </a:lnTo>
                <a:lnTo>
                  <a:pt x="76" y="19"/>
                </a:lnTo>
                <a:lnTo>
                  <a:pt x="84" y="23"/>
                </a:lnTo>
                <a:lnTo>
                  <a:pt x="94" y="27"/>
                </a:lnTo>
                <a:lnTo>
                  <a:pt x="101" y="31"/>
                </a:lnTo>
                <a:lnTo>
                  <a:pt x="109" y="37"/>
                </a:lnTo>
                <a:lnTo>
                  <a:pt x="122" y="42"/>
                </a:lnTo>
                <a:lnTo>
                  <a:pt x="134" y="50"/>
                </a:lnTo>
                <a:lnTo>
                  <a:pt x="145" y="58"/>
                </a:lnTo>
                <a:lnTo>
                  <a:pt x="153" y="63"/>
                </a:lnTo>
                <a:lnTo>
                  <a:pt x="161" y="69"/>
                </a:lnTo>
                <a:lnTo>
                  <a:pt x="166" y="75"/>
                </a:lnTo>
                <a:lnTo>
                  <a:pt x="170" y="81"/>
                </a:lnTo>
                <a:lnTo>
                  <a:pt x="174" y="88"/>
                </a:lnTo>
                <a:lnTo>
                  <a:pt x="178" y="98"/>
                </a:lnTo>
                <a:lnTo>
                  <a:pt x="180" y="106"/>
                </a:lnTo>
                <a:lnTo>
                  <a:pt x="182" y="115"/>
                </a:lnTo>
                <a:lnTo>
                  <a:pt x="184" y="123"/>
                </a:lnTo>
                <a:lnTo>
                  <a:pt x="184" y="132"/>
                </a:lnTo>
                <a:lnTo>
                  <a:pt x="184" y="144"/>
                </a:lnTo>
                <a:lnTo>
                  <a:pt x="184" y="155"/>
                </a:lnTo>
                <a:lnTo>
                  <a:pt x="184" y="165"/>
                </a:lnTo>
                <a:lnTo>
                  <a:pt x="184" y="172"/>
                </a:lnTo>
                <a:lnTo>
                  <a:pt x="184" y="178"/>
                </a:lnTo>
                <a:lnTo>
                  <a:pt x="184" y="184"/>
                </a:lnTo>
                <a:lnTo>
                  <a:pt x="182" y="188"/>
                </a:lnTo>
                <a:lnTo>
                  <a:pt x="182" y="192"/>
                </a:lnTo>
                <a:lnTo>
                  <a:pt x="180" y="194"/>
                </a:lnTo>
                <a:lnTo>
                  <a:pt x="176" y="197"/>
                </a:lnTo>
                <a:lnTo>
                  <a:pt x="170" y="197"/>
                </a:lnTo>
                <a:lnTo>
                  <a:pt x="166" y="199"/>
                </a:lnTo>
                <a:lnTo>
                  <a:pt x="161" y="199"/>
                </a:lnTo>
                <a:lnTo>
                  <a:pt x="159" y="197"/>
                </a:lnTo>
                <a:lnTo>
                  <a:pt x="157" y="197"/>
                </a:lnTo>
                <a:lnTo>
                  <a:pt x="155" y="195"/>
                </a:lnTo>
                <a:lnTo>
                  <a:pt x="151" y="194"/>
                </a:lnTo>
                <a:lnTo>
                  <a:pt x="147" y="190"/>
                </a:lnTo>
                <a:lnTo>
                  <a:pt x="143" y="186"/>
                </a:lnTo>
                <a:lnTo>
                  <a:pt x="140" y="180"/>
                </a:lnTo>
                <a:lnTo>
                  <a:pt x="134" y="174"/>
                </a:lnTo>
                <a:lnTo>
                  <a:pt x="128" y="169"/>
                </a:lnTo>
                <a:lnTo>
                  <a:pt x="122" y="163"/>
                </a:lnTo>
                <a:lnTo>
                  <a:pt x="115" y="155"/>
                </a:lnTo>
                <a:lnTo>
                  <a:pt x="109" y="146"/>
                </a:lnTo>
                <a:lnTo>
                  <a:pt x="101" y="138"/>
                </a:lnTo>
                <a:lnTo>
                  <a:pt x="94" y="128"/>
                </a:lnTo>
                <a:lnTo>
                  <a:pt x="84" y="117"/>
                </a:lnTo>
                <a:lnTo>
                  <a:pt x="76" y="107"/>
                </a:lnTo>
                <a:lnTo>
                  <a:pt x="67" y="96"/>
                </a:lnTo>
                <a:lnTo>
                  <a:pt x="59" y="84"/>
                </a:lnTo>
                <a:lnTo>
                  <a:pt x="50" y="75"/>
                </a:lnTo>
                <a:lnTo>
                  <a:pt x="44" y="65"/>
                </a:lnTo>
                <a:lnTo>
                  <a:pt x="36" y="58"/>
                </a:lnTo>
                <a:lnTo>
                  <a:pt x="31" y="50"/>
                </a:lnTo>
                <a:lnTo>
                  <a:pt x="25" y="42"/>
                </a:lnTo>
                <a:lnTo>
                  <a:pt x="19" y="35"/>
                </a:lnTo>
                <a:lnTo>
                  <a:pt x="15" y="29"/>
                </a:lnTo>
                <a:lnTo>
                  <a:pt x="11" y="23"/>
                </a:lnTo>
                <a:lnTo>
                  <a:pt x="8" y="19"/>
                </a:lnTo>
                <a:lnTo>
                  <a:pt x="4" y="14"/>
                </a:lnTo>
                <a:lnTo>
                  <a:pt x="2" y="12"/>
                </a:lnTo>
                <a:lnTo>
                  <a:pt x="0" y="8"/>
                </a:lnTo>
                <a:lnTo>
                  <a:pt x="0" y="6"/>
                </a:lnTo>
                <a:lnTo>
                  <a:pt x="0" y="6"/>
                </a:lnTo>
                <a:lnTo>
                  <a:pt x="0" y="6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1" name="Freeform 31"/>
          <p:cNvSpPr/>
          <p:nvPr/>
        </p:nvSpPr>
        <p:spPr bwMode="auto">
          <a:xfrm>
            <a:off x="6717895" y="2338412"/>
            <a:ext cx="352772" cy="1238303"/>
          </a:xfrm>
          <a:custGeom>
            <a:avLst/>
            <a:gdLst>
              <a:gd name="T0" fmla="*/ 119 w 195"/>
              <a:gd name="T1" fmla="*/ 542 h 689"/>
              <a:gd name="T2" fmla="*/ 123 w 195"/>
              <a:gd name="T3" fmla="*/ 528 h 689"/>
              <a:gd name="T4" fmla="*/ 125 w 195"/>
              <a:gd name="T5" fmla="*/ 505 h 689"/>
              <a:gd name="T6" fmla="*/ 127 w 195"/>
              <a:gd name="T7" fmla="*/ 475 h 689"/>
              <a:gd name="T8" fmla="*/ 130 w 195"/>
              <a:gd name="T9" fmla="*/ 438 h 689"/>
              <a:gd name="T10" fmla="*/ 132 w 195"/>
              <a:gd name="T11" fmla="*/ 377 h 689"/>
              <a:gd name="T12" fmla="*/ 130 w 195"/>
              <a:gd name="T13" fmla="*/ 291 h 689"/>
              <a:gd name="T14" fmla="*/ 128 w 195"/>
              <a:gd name="T15" fmla="*/ 214 h 689"/>
              <a:gd name="T16" fmla="*/ 125 w 195"/>
              <a:gd name="T17" fmla="*/ 161 h 689"/>
              <a:gd name="T18" fmla="*/ 123 w 195"/>
              <a:gd name="T19" fmla="*/ 134 h 689"/>
              <a:gd name="T20" fmla="*/ 121 w 195"/>
              <a:gd name="T21" fmla="*/ 111 h 689"/>
              <a:gd name="T22" fmla="*/ 119 w 195"/>
              <a:gd name="T23" fmla="*/ 92 h 689"/>
              <a:gd name="T24" fmla="*/ 119 w 195"/>
              <a:gd name="T25" fmla="*/ 80 h 689"/>
              <a:gd name="T26" fmla="*/ 111 w 195"/>
              <a:gd name="T27" fmla="*/ 54 h 689"/>
              <a:gd name="T28" fmla="*/ 96 w 195"/>
              <a:gd name="T29" fmla="*/ 27 h 689"/>
              <a:gd name="T30" fmla="*/ 90 w 195"/>
              <a:gd name="T31" fmla="*/ 13 h 689"/>
              <a:gd name="T32" fmla="*/ 92 w 195"/>
              <a:gd name="T33" fmla="*/ 6 h 689"/>
              <a:gd name="T34" fmla="*/ 104 w 195"/>
              <a:gd name="T35" fmla="*/ 0 h 689"/>
              <a:gd name="T36" fmla="*/ 123 w 195"/>
              <a:gd name="T37" fmla="*/ 2 h 689"/>
              <a:gd name="T38" fmla="*/ 149 w 195"/>
              <a:gd name="T39" fmla="*/ 13 h 689"/>
              <a:gd name="T40" fmla="*/ 174 w 195"/>
              <a:gd name="T41" fmla="*/ 27 h 689"/>
              <a:gd name="T42" fmla="*/ 190 w 195"/>
              <a:gd name="T43" fmla="*/ 36 h 689"/>
              <a:gd name="T44" fmla="*/ 195 w 195"/>
              <a:gd name="T45" fmla="*/ 44 h 689"/>
              <a:gd name="T46" fmla="*/ 190 w 195"/>
              <a:gd name="T47" fmla="*/ 67 h 689"/>
              <a:gd name="T48" fmla="*/ 182 w 195"/>
              <a:gd name="T49" fmla="*/ 105 h 689"/>
              <a:gd name="T50" fmla="*/ 182 w 195"/>
              <a:gd name="T51" fmla="*/ 130 h 689"/>
              <a:gd name="T52" fmla="*/ 182 w 195"/>
              <a:gd name="T53" fmla="*/ 153 h 689"/>
              <a:gd name="T54" fmla="*/ 184 w 195"/>
              <a:gd name="T55" fmla="*/ 188 h 689"/>
              <a:gd name="T56" fmla="*/ 186 w 195"/>
              <a:gd name="T57" fmla="*/ 233 h 689"/>
              <a:gd name="T58" fmla="*/ 188 w 195"/>
              <a:gd name="T59" fmla="*/ 287 h 689"/>
              <a:gd name="T60" fmla="*/ 192 w 195"/>
              <a:gd name="T61" fmla="*/ 352 h 689"/>
              <a:gd name="T62" fmla="*/ 192 w 195"/>
              <a:gd name="T63" fmla="*/ 415 h 689"/>
              <a:gd name="T64" fmla="*/ 192 w 195"/>
              <a:gd name="T65" fmla="*/ 469 h 689"/>
              <a:gd name="T66" fmla="*/ 190 w 195"/>
              <a:gd name="T67" fmla="*/ 513 h 689"/>
              <a:gd name="T68" fmla="*/ 188 w 195"/>
              <a:gd name="T69" fmla="*/ 549 h 689"/>
              <a:gd name="T70" fmla="*/ 186 w 195"/>
              <a:gd name="T71" fmla="*/ 580 h 689"/>
              <a:gd name="T72" fmla="*/ 174 w 195"/>
              <a:gd name="T73" fmla="*/ 620 h 689"/>
              <a:gd name="T74" fmla="*/ 159 w 195"/>
              <a:gd name="T75" fmla="*/ 651 h 689"/>
              <a:gd name="T76" fmla="*/ 144 w 195"/>
              <a:gd name="T77" fmla="*/ 672 h 689"/>
              <a:gd name="T78" fmla="*/ 130 w 195"/>
              <a:gd name="T79" fmla="*/ 683 h 689"/>
              <a:gd name="T80" fmla="*/ 121 w 195"/>
              <a:gd name="T81" fmla="*/ 689 h 689"/>
              <a:gd name="T82" fmla="*/ 111 w 195"/>
              <a:gd name="T83" fmla="*/ 687 h 689"/>
              <a:gd name="T84" fmla="*/ 102 w 195"/>
              <a:gd name="T85" fmla="*/ 674 h 689"/>
              <a:gd name="T86" fmla="*/ 96 w 195"/>
              <a:gd name="T87" fmla="*/ 653 h 689"/>
              <a:gd name="T88" fmla="*/ 81 w 195"/>
              <a:gd name="T89" fmla="*/ 624 h 689"/>
              <a:gd name="T90" fmla="*/ 60 w 195"/>
              <a:gd name="T91" fmla="*/ 599 h 689"/>
              <a:gd name="T92" fmla="*/ 33 w 195"/>
              <a:gd name="T93" fmla="*/ 576 h 689"/>
              <a:gd name="T94" fmla="*/ 12 w 195"/>
              <a:gd name="T95" fmla="*/ 555 h 689"/>
              <a:gd name="T96" fmla="*/ 2 w 195"/>
              <a:gd name="T97" fmla="*/ 542 h 689"/>
              <a:gd name="T98" fmla="*/ 4 w 195"/>
              <a:gd name="T99" fmla="*/ 536 h 689"/>
              <a:gd name="T100" fmla="*/ 21 w 195"/>
              <a:gd name="T101" fmla="*/ 536 h 689"/>
              <a:gd name="T102" fmla="*/ 56 w 195"/>
              <a:gd name="T103" fmla="*/ 542 h 689"/>
              <a:gd name="T104" fmla="*/ 90 w 195"/>
              <a:gd name="T105" fmla="*/ 553 h 689"/>
              <a:gd name="T106" fmla="*/ 111 w 195"/>
              <a:gd name="T107" fmla="*/ 551 h 689"/>
              <a:gd name="T108" fmla="*/ 119 w 195"/>
              <a:gd name="T109" fmla="*/ 547 h 6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95" h="689">
                <a:moveTo>
                  <a:pt x="119" y="547"/>
                </a:moveTo>
                <a:lnTo>
                  <a:pt x="119" y="545"/>
                </a:lnTo>
                <a:lnTo>
                  <a:pt x="119" y="542"/>
                </a:lnTo>
                <a:lnTo>
                  <a:pt x="121" y="538"/>
                </a:lnTo>
                <a:lnTo>
                  <a:pt x="121" y="532"/>
                </a:lnTo>
                <a:lnTo>
                  <a:pt x="123" y="528"/>
                </a:lnTo>
                <a:lnTo>
                  <a:pt x="123" y="520"/>
                </a:lnTo>
                <a:lnTo>
                  <a:pt x="125" y="513"/>
                </a:lnTo>
                <a:lnTo>
                  <a:pt x="125" y="505"/>
                </a:lnTo>
                <a:lnTo>
                  <a:pt x="127" y="496"/>
                </a:lnTo>
                <a:lnTo>
                  <a:pt x="127" y="486"/>
                </a:lnTo>
                <a:lnTo>
                  <a:pt x="127" y="475"/>
                </a:lnTo>
                <a:lnTo>
                  <a:pt x="128" y="463"/>
                </a:lnTo>
                <a:lnTo>
                  <a:pt x="128" y="452"/>
                </a:lnTo>
                <a:lnTo>
                  <a:pt x="130" y="438"/>
                </a:lnTo>
                <a:lnTo>
                  <a:pt x="130" y="423"/>
                </a:lnTo>
                <a:lnTo>
                  <a:pt x="132" y="408"/>
                </a:lnTo>
                <a:lnTo>
                  <a:pt x="132" y="377"/>
                </a:lnTo>
                <a:lnTo>
                  <a:pt x="132" y="348"/>
                </a:lnTo>
                <a:lnTo>
                  <a:pt x="130" y="320"/>
                </a:lnTo>
                <a:lnTo>
                  <a:pt x="130" y="291"/>
                </a:lnTo>
                <a:lnTo>
                  <a:pt x="130" y="266"/>
                </a:lnTo>
                <a:lnTo>
                  <a:pt x="130" y="239"/>
                </a:lnTo>
                <a:lnTo>
                  <a:pt x="128" y="214"/>
                </a:lnTo>
                <a:lnTo>
                  <a:pt x="127" y="191"/>
                </a:lnTo>
                <a:lnTo>
                  <a:pt x="125" y="170"/>
                </a:lnTo>
                <a:lnTo>
                  <a:pt x="125" y="161"/>
                </a:lnTo>
                <a:lnTo>
                  <a:pt x="125" y="151"/>
                </a:lnTo>
                <a:lnTo>
                  <a:pt x="123" y="142"/>
                </a:lnTo>
                <a:lnTo>
                  <a:pt x="123" y="134"/>
                </a:lnTo>
                <a:lnTo>
                  <a:pt x="121" y="124"/>
                </a:lnTo>
                <a:lnTo>
                  <a:pt x="121" y="117"/>
                </a:lnTo>
                <a:lnTo>
                  <a:pt x="121" y="111"/>
                </a:lnTo>
                <a:lnTo>
                  <a:pt x="119" y="103"/>
                </a:lnTo>
                <a:lnTo>
                  <a:pt x="119" y="98"/>
                </a:lnTo>
                <a:lnTo>
                  <a:pt x="119" y="92"/>
                </a:lnTo>
                <a:lnTo>
                  <a:pt x="119" y="88"/>
                </a:lnTo>
                <a:lnTo>
                  <a:pt x="119" y="84"/>
                </a:lnTo>
                <a:lnTo>
                  <a:pt x="119" y="80"/>
                </a:lnTo>
                <a:lnTo>
                  <a:pt x="119" y="77"/>
                </a:lnTo>
                <a:lnTo>
                  <a:pt x="115" y="65"/>
                </a:lnTo>
                <a:lnTo>
                  <a:pt x="111" y="54"/>
                </a:lnTo>
                <a:lnTo>
                  <a:pt x="105" y="42"/>
                </a:lnTo>
                <a:lnTo>
                  <a:pt x="100" y="31"/>
                </a:lnTo>
                <a:lnTo>
                  <a:pt x="96" y="27"/>
                </a:lnTo>
                <a:lnTo>
                  <a:pt x="92" y="21"/>
                </a:lnTo>
                <a:lnTo>
                  <a:pt x="90" y="17"/>
                </a:lnTo>
                <a:lnTo>
                  <a:pt x="90" y="13"/>
                </a:lnTo>
                <a:lnTo>
                  <a:pt x="90" y="10"/>
                </a:lnTo>
                <a:lnTo>
                  <a:pt x="90" y="8"/>
                </a:lnTo>
                <a:lnTo>
                  <a:pt x="92" y="6"/>
                </a:lnTo>
                <a:lnTo>
                  <a:pt x="96" y="4"/>
                </a:lnTo>
                <a:lnTo>
                  <a:pt x="100" y="2"/>
                </a:lnTo>
                <a:lnTo>
                  <a:pt x="104" y="0"/>
                </a:lnTo>
                <a:lnTo>
                  <a:pt x="109" y="0"/>
                </a:lnTo>
                <a:lnTo>
                  <a:pt x="115" y="2"/>
                </a:lnTo>
                <a:lnTo>
                  <a:pt x="123" y="2"/>
                </a:lnTo>
                <a:lnTo>
                  <a:pt x="130" y="4"/>
                </a:lnTo>
                <a:lnTo>
                  <a:pt x="140" y="8"/>
                </a:lnTo>
                <a:lnTo>
                  <a:pt x="149" y="13"/>
                </a:lnTo>
                <a:lnTo>
                  <a:pt x="159" y="17"/>
                </a:lnTo>
                <a:lnTo>
                  <a:pt x="167" y="23"/>
                </a:lnTo>
                <a:lnTo>
                  <a:pt x="174" y="27"/>
                </a:lnTo>
                <a:lnTo>
                  <a:pt x="180" y="31"/>
                </a:lnTo>
                <a:lnTo>
                  <a:pt x="186" y="32"/>
                </a:lnTo>
                <a:lnTo>
                  <a:pt x="190" y="36"/>
                </a:lnTo>
                <a:lnTo>
                  <a:pt x="192" y="38"/>
                </a:lnTo>
                <a:lnTo>
                  <a:pt x="195" y="40"/>
                </a:lnTo>
                <a:lnTo>
                  <a:pt x="195" y="44"/>
                </a:lnTo>
                <a:lnTo>
                  <a:pt x="193" y="50"/>
                </a:lnTo>
                <a:lnTo>
                  <a:pt x="193" y="57"/>
                </a:lnTo>
                <a:lnTo>
                  <a:pt x="190" y="67"/>
                </a:lnTo>
                <a:lnTo>
                  <a:pt x="188" y="78"/>
                </a:lnTo>
                <a:lnTo>
                  <a:pt x="184" y="92"/>
                </a:lnTo>
                <a:lnTo>
                  <a:pt x="182" y="105"/>
                </a:lnTo>
                <a:lnTo>
                  <a:pt x="182" y="119"/>
                </a:lnTo>
                <a:lnTo>
                  <a:pt x="182" y="122"/>
                </a:lnTo>
                <a:lnTo>
                  <a:pt x="182" y="130"/>
                </a:lnTo>
                <a:lnTo>
                  <a:pt x="182" y="136"/>
                </a:lnTo>
                <a:lnTo>
                  <a:pt x="182" y="143"/>
                </a:lnTo>
                <a:lnTo>
                  <a:pt x="182" y="153"/>
                </a:lnTo>
                <a:lnTo>
                  <a:pt x="182" y="165"/>
                </a:lnTo>
                <a:lnTo>
                  <a:pt x="184" y="176"/>
                </a:lnTo>
                <a:lnTo>
                  <a:pt x="184" y="188"/>
                </a:lnTo>
                <a:lnTo>
                  <a:pt x="184" y="201"/>
                </a:lnTo>
                <a:lnTo>
                  <a:pt x="186" y="216"/>
                </a:lnTo>
                <a:lnTo>
                  <a:pt x="186" y="233"/>
                </a:lnTo>
                <a:lnTo>
                  <a:pt x="188" y="251"/>
                </a:lnTo>
                <a:lnTo>
                  <a:pt x="188" y="268"/>
                </a:lnTo>
                <a:lnTo>
                  <a:pt x="188" y="287"/>
                </a:lnTo>
                <a:lnTo>
                  <a:pt x="190" y="308"/>
                </a:lnTo>
                <a:lnTo>
                  <a:pt x="190" y="331"/>
                </a:lnTo>
                <a:lnTo>
                  <a:pt x="192" y="352"/>
                </a:lnTo>
                <a:lnTo>
                  <a:pt x="192" y="375"/>
                </a:lnTo>
                <a:lnTo>
                  <a:pt x="192" y="396"/>
                </a:lnTo>
                <a:lnTo>
                  <a:pt x="192" y="415"/>
                </a:lnTo>
                <a:lnTo>
                  <a:pt x="192" y="434"/>
                </a:lnTo>
                <a:lnTo>
                  <a:pt x="192" y="452"/>
                </a:lnTo>
                <a:lnTo>
                  <a:pt x="192" y="469"/>
                </a:lnTo>
                <a:lnTo>
                  <a:pt x="192" y="484"/>
                </a:lnTo>
                <a:lnTo>
                  <a:pt x="192" y="499"/>
                </a:lnTo>
                <a:lnTo>
                  <a:pt x="190" y="513"/>
                </a:lnTo>
                <a:lnTo>
                  <a:pt x="190" y="526"/>
                </a:lnTo>
                <a:lnTo>
                  <a:pt x="190" y="538"/>
                </a:lnTo>
                <a:lnTo>
                  <a:pt x="188" y="549"/>
                </a:lnTo>
                <a:lnTo>
                  <a:pt x="188" y="561"/>
                </a:lnTo>
                <a:lnTo>
                  <a:pt x="186" y="570"/>
                </a:lnTo>
                <a:lnTo>
                  <a:pt x="186" y="580"/>
                </a:lnTo>
                <a:lnTo>
                  <a:pt x="182" y="593"/>
                </a:lnTo>
                <a:lnTo>
                  <a:pt x="178" y="607"/>
                </a:lnTo>
                <a:lnTo>
                  <a:pt x="174" y="620"/>
                </a:lnTo>
                <a:lnTo>
                  <a:pt x="169" y="631"/>
                </a:lnTo>
                <a:lnTo>
                  <a:pt x="165" y="641"/>
                </a:lnTo>
                <a:lnTo>
                  <a:pt x="159" y="651"/>
                </a:lnTo>
                <a:lnTo>
                  <a:pt x="155" y="658"/>
                </a:lnTo>
                <a:lnTo>
                  <a:pt x="149" y="666"/>
                </a:lnTo>
                <a:lnTo>
                  <a:pt x="144" y="672"/>
                </a:lnTo>
                <a:lnTo>
                  <a:pt x="140" y="675"/>
                </a:lnTo>
                <a:lnTo>
                  <a:pt x="134" y="679"/>
                </a:lnTo>
                <a:lnTo>
                  <a:pt x="130" y="683"/>
                </a:lnTo>
                <a:lnTo>
                  <a:pt x="127" y="685"/>
                </a:lnTo>
                <a:lnTo>
                  <a:pt x="123" y="687"/>
                </a:lnTo>
                <a:lnTo>
                  <a:pt x="121" y="689"/>
                </a:lnTo>
                <a:lnTo>
                  <a:pt x="119" y="689"/>
                </a:lnTo>
                <a:lnTo>
                  <a:pt x="115" y="689"/>
                </a:lnTo>
                <a:lnTo>
                  <a:pt x="111" y="687"/>
                </a:lnTo>
                <a:lnTo>
                  <a:pt x="107" y="683"/>
                </a:lnTo>
                <a:lnTo>
                  <a:pt x="105" y="679"/>
                </a:lnTo>
                <a:lnTo>
                  <a:pt x="102" y="674"/>
                </a:lnTo>
                <a:lnTo>
                  <a:pt x="100" y="668"/>
                </a:lnTo>
                <a:lnTo>
                  <a:pt x="98" y="660"/>
                </a:lnTo>
                <a:lnTo>
                  <a:pt x="96" y="653"/>
                </a:lnTo>
                <a:lnTo>
                  <a:pt x="92" y="643"/>
                </a:lnTo>
                <a:lnTo>
                  <a:pt x="86" y="633"/>
                </a:lnTo>
                <a:lnTo>
                  <a:pt x="81" y="624"/>
                </a:lnTo>
                <a:lnTo>
                  <a:pt x="75" y="614"/>
                </a:lnTo>
                <a:lnTo>
                  <a:pt x="67" y="607"/>
                </a:lnTo>
                <a:lnTo>
                  <a:pt x="60" y="599"/>
                </a:lnTo>
                <a:lnTo>
                  <a:pt x="52" y="591"/>
                </a:lnTo>
                <a:lnTo>
                  <a:pt x="42" y="584"/>
                </a:lnTo>
                <a:lnTo>
                  <a:pt x="33" y="576"/>
                </a:lnTo>
                <a:lnTo>
                  <a:pt x="23" y="568"/>
                </a:lnTo>
                <a:lnTo>
                  <a:pt x="17" y="561"/>
                </a:lnTo>
                <a:lnTo>
                  <a:pt x="12" y="555"/>
                </a:lnTo>
                <a:lnTo>
                  <a:pt x="6" y="549"/>
                </a:lnTo>
                <a:lnTo>
                  <a:pt x="4" y="545"/>
                </a:lnTo>
                <a:lnTo>
                  <a:pt x="2" y="542"/>
                </a:lnTo>
                <a:lnTo>
                  <a:pt x="0" y="538"/>
                </a:lnTo>
                <a:lnTo>
                  <a:pt x="2" y="536"/>
                </a:lnTo>
                <a:lnTo>
                  <a:pt x="4" y="536"/>
                </a:lnTo>
                <a:lnTo>
                  <a:pt x="8" y="534"/>
                </a:lnTo>
                <a:lnTo>
                  <a:pt x="14" y="534"/>
                </a:lnTo>
                <a:lnTo>
                  <a:pt x="21" y="536"/>
                </a:lnTo>
                <a:lnTo>
                  <a:pt x="31" y="536"/>
                </a:lnTo>
                <a:lnTo>
                  <a:pt x="42" y="540"/>
                </a:lnTo>
                <a:lnTo>
                  <a:pt x="56" y="542"/>
                </a:lnTo>
                <a:lnTo>
                  <a:pt x="67" y="547"/>
                </a:lnTo>
                <a:lnTo>
                  <a:pt x="79" y="549"/>
                </a:lnTo>
                <a:lnTo>
                  <a:pt x="90" y="553"/>
                </a:lnTo>
                <a:lnTo>
                  <a:pt x="98" y="553"/>
                </a:lnTo>
                <a:lnTo>
                  <a:pt x="105" y="553"/>
                </a:lnTo>
                <a:lnTo>
                  <a:pt x="111" y="551"/>
                </a:lnTo>
                <a:lnTo>
                  <a:pt x="115" y="549"/>
                </a:lnTo>
                <a:lnTo>
                  <a:pt x="119" y="547"/>
                </a:lnTo>
                <a:lnTo>
                  <a:pt x="119" y="547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2" name="Freeform 32"/>
          <p:cNvSpPr/>
          <p:nvPr/>
        </p:nvSpPr>
        <p:spPr bwMode="auto">
          <a:xfrm>
            <a:off x="5911558" y="1931645"/>
            <a:ext cx="161986" cy="1490283"/>
          </a:xfrm>
          <a:custGeom>
            <a:avLst/>
            <a:gdLst>
              <a:gd name="T0" fmla="*/ 8 w 90"/>
              <a:gd name="T1" fmla="*/ 37 h 829"/>
              <a:gd name="T2" fmla="*/ 2 w 90"/>
              <a:gd name="T3" fmla="*/ 31 h 829"/>
              <a:gd name="T4" fmla="*/ 0 w 90"/>
              <a:gd name="T5" fmla="*/ 21 h 829"/>
              <a:gd name="T6" fmla="*/ 0 w 90"/>
              <a:gd name="T7" fmla="*/ 14 h 829"/>
              <a:gd name="T8" fmla="*/ 4 w 90"/>
              <a:gd name="T9" fmla="*/ 6 h 829"/>
              <a:gd name="T10" fmla="*/ 8 w 90"/>
              <a:gd name="T11" fmla="*/ 2 h 829"/>
              <a:gd name="T12" fmla="*/ 14 w 90"/>
              <a:gd name="T13" fmla="*/ 0 h 829"/>
              <a:gd name="T14" fmla="*/ 21 w 90"/>
              <a:gd name="T15" fmla="*/ 0 h 829"/>
              <a:gd name="T16" fmla="*/ 31 w 90"/>
              <a:gd name="T17" fmla="*/ 0 h 829"/>
              <a:gd name="T18" fmla="*/ 44 w 90"/>
              <a:gd name="T19" fmla="*/ 2 h 829"/>
              <a:gd name="T20" fmla="*/ 58 w 90"/>
              <a:gd name="T21" fmla="*/ 6 h 829"/>
              <a:gd name="T22" fmla="*/ 75 w 90"/>
              <a:gd name="T23" fmla="*/ 10 h 829"/>
              <a:gd name="T24" fmla="*/ 85 w 90"/>
              <a:gd name="T25" fmla="*/ 63 h 829"/>
              <a:gd name="T26" fmla="*/ 88 w 90"/>
              <a:gd name="T27" fmla="*/ 159 h 829"/>
              <a:gd name="T28" fmla="*/ 90 w 90"/>
              <a:gd name="T29" fmla="*/ 247 h 829"/>
              <a:gd name="T30" fmla="*/ 90 w 90"/>
              <a:gd name="T31" fmla="*/ 329 h 829"/>
              <a:gd name="T32" fmla="*/ 90 w 90"/>
              <a:gd name="T33" fmla="*/ 406 h 829"/>
              <a:gd name="T34" fmla="*/ 90 w 90"/>
              <a:gd name="T35" fmla="*/ 475 h 829"/>
              <a:gd name="T36" fmla="*/ 88 w 90"/>
              <a:gd name="T37" fmla="*/ 538 h 829"/>
              <a:gd name="T38" fmla="*/ 85 w 90"/>
              <a:gd name="T39" fmla="*/ 595 h 829"/>
              <a:gd name="T40" fmla="*/ 83 w 90"/>
              <a:gd name="T41" fmla="*/ 645 h 829"/>
              <a:gd name="T42" fmla="*/ 79 w 90"/>
              <a:gd name="T43" fmla="*/ 691 h 829"/>
              <a:gd name="T44" fmla="*/ 75 w 90"/>
              <a:gd name="T45" fmla="*/ 729 h 829"/>
              <a:gd name="T46" fmla="*/ 71 w 90"/>
              <a:gd name="T47" fmla="*/ 762 h 829"/>
              <a:gd name="T48" fmla="*/ 69 w 90"/>
              <a:gd name="T49" fmla="*/ 789 h 829"/>
              <a:gd name="T50" fmla="*/ 66 w 90"/>
              <a:gd name="T51" fmla="*/ 808 h 829"/>
              <a:gd name="T52" fmla="*/ 62 w 90"/>
              <a:gd name="T53" fmla="*/ 821 h 829"/>
              <a:gd name="T54" fmla="*/ 58 w 90"/>
              <a:gd name="T55" fmla="*/ 827 h 829"/>
              <a:gd name="T56" fmla="*/ 54 w 90"/>
              <a:gd name="T57" fmla="*/ 827 h 829"/>
              <a:gd name="T58" fmla="*/ 46 w 90"/>
              <a:gd name="T59" fmla="*/ 821 h 829"/>
              <a:gd name="T60" fmla="*/ 39 w 90"/>
              <a:gd name="T61" fmla="*/ 812 h 829"/>
              <a:gd name="T62" fmla="*/ 29 w 90"/>
              <a:gd name="T63" fmla="*/ 796 h 829"/>
              <a:gd name="T64" fmla="*/ 21 w 90"/>
              <a:gd name="T65" fmla="*/ 777 h 829"/>
              <a:gd name="T66" fmla="*/ 14 w 90"/>
              <a:gd name="T67" fmla="*/ 758 h 829"/>
              <a:gd name="T68" fmla="*/ 10 w 90"/>
              <a:gd name="T69" fmla="*/ 745 h 829"/>
              <a:gd name="T70" fmla="*/ 8 w 90"/>
              <a:gd name="T71" fmla="*/ 731 h 829"/>
              <a:gd name="T72" fmla="*/ 8 w 90"/>
              <a:gd name="T73" fmla="*/ 722 h 829"/>
              <a:gd name="T74" fmla="*/ 8 w 90"/>
              <a:gd name="T75" fmla="*/ 710 h 829"/>
              <a:gd name="T76" fmla="*/ 12 w 90"/>
              <a:gd name="T77" fmla="*/ 693 h 829"/>
              <a:gd name="T78" fmla="*/ 18 w 90"/>
              <a:gd name="T79" fmla="*/ 670 h 829"/>
              <a:gd name="T80" fmla="*/ 21 w 90"/>
              <a:gd name="T81" fmla="*/ 651 h 829"/>
              <a:gd name="T82" fmla="*/ 23 w 90"/>
              <a:gd name="T83" fmla="*/ 634 h 829"/>
              <a:gd name="T84" fmla="*/ 25 w 90"/>
              <a:gd name="T85" fmla="*/ 613 h 829"/>
              <a:gd name="T86" fmla="*/ 29 w 90"/>
              <a:gd name="T87" fmla="*/ 588 h 829"/>
              <a:gd name="T88" fmla="*/ 31 w 90"/>
              <a:gd name="T89" fmla="*/ 561 h 829"/>
              <a:gd name="T90" fmla="*/ 33 w 90"/>
              <a:gd name="T91" fmla="*/ 530 h 829"/>
              <a:gd name="T92" fmla="*/ 35 w 90"/>
              <a:gd name="T93" fmla="*/ 494 h 829"/>
              <a:gd name="T94" fmla="*/ 39 w 90"/>
              <a:gd name="T95" fmla="*/ 458 h 829"/>
              <a:gd name="T96" fmla="*/ 41 w 90"/>
              <a:gd name="T97" fmla="*/ 396 h 829"/>
              <a:gd name="T98" fmla="*/ 43 w 90"/>
              <a:gd name="T99" fmla="*/ 320 h 829"/>
              <a:gd name="T100" fmla="*/ 43 w 90"/>
              <a:gd name="T101" fmla="*/ 251 h 829"/>
              <a:gd name="T102" fmla="*/ 41 w 90"/>
              <a:gd name="T103" fmla="*/ 190 h 829"/>
              <a:gd name="T104" fmla="*/ 39 w 90"/>
              <a:gd name="T105" fmla="*/ 147 h 829"/>
              <a:gd name="T106" fmla="*/ 35 w 90"/>
              <a:gd name="T107" fmla="*/ 123 h 829"/>
              <a:gd name="T108" fmla="*/ 33 w 90"/>
              <a:gd name="T109" fmla="*/ 102 h 829"/>
              <a:gd name="T110" fmla="*/ 31 w 90"/>
              <a:gd name="T111" fmla="*/ 82 h 829"/>
              <a:gd name="T112" fmla="*/ 27 w 90"/>
              <a:gd name="T113" fmla="*/ 67 h 829"/>
              <a:gd name="T114" fmla="*/ 23 w 90"/>
              <a:gd name="T115" fmla="*/ 56 h 829"/>
              <a:gd name="T116" fmla="*/ 20 w 90"/>
              <a:gd name="T117" fmla="*/ 48 h 829"/>
              <a:gd name="T118" fmla="*/ 14 w 90"/>
              <a:gd name="T119" fmla="*/ 42 h 829"/>
              <a:gd name="T120" fmla="*/ 12 w 90"/>
              <a:gd name="T121" fmla="*/ 40 h 8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90" h="829">
                <a:moveTo>
                  <a:pt x="12" y="40"/>
                </a:moveTo>
                <a:lnTo>
                  <a:pt x="8" y="37"/>
                </a:lnTo>
                <a:lnTo>
                  <a:pt x="4" y="33"/>
                </a:lnTo>
                <a:lnTo>
                  <a:pt x="2" y="31"/>
                </a:lnTo>
                <a:lnTo>
                  <a:pt x="0" y="27"/>
                </a:lnTo>
                <a:lnTo>
                  <a:pt x="0" y="21"/>
                </a:lnTo>
                <a:lnTo>
                  <a:pt x="0" y="17"/>
                </a:lnTo>
                <a:lnTo>
                  <a:pt x="0" y="14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0" y="2"/>
                </a:lnTo>
                <a:lnTo>
                  <a:pt x="14" y="0"/>
                </a:lnTo>
                <a:lnTo>
                  <a:pt x="18" y="0"/>
                </a:lnTo>
                <a:lnTo>
                  <a:pt x="21" y="0"/>
                </a:lnTo>
                <a:lnTo>
                  <a:pt x="27" y="0"/>
                </a:lnTo>
                <a:lnTo>
                  <a:pt x="31" y="0"/>
                </a:lnTo>
                <a:lnTo>
                  <a:pt x="37" y="2"/>
                </a:lnTo>
                <a:lnTo>
                  <a:pt x="44" y="2"/>
                </a:lnTo>
                <a:lnTo>
                  <a:pt x="50" y="4"/>
                </a:lnTo>
                <a:lnTo>
                  <a:pt x="58" y="6"/>
                </a:lnTo>
                <a:lnTo>
                  <a:pt x="66" y="8"/>
                </a:lnTo>
                <a:lnTo>
                  <a:pt x="75" y="10"/>
                </a:lnTo>
                <a:lnTo>
                  <a:pt x="85" y="14"/>
                </a:lnTo>
                <a:lnTo>
                  <a:pt x="85" y="63"/>
                </a:lnTo>
                <a:lnTo>
                  <a:pt x="87" y="111"/>
                </a:lnTo>
                <a:lnTo>
                  <a:pt x="88" y="159"/>
                </a:lnTo>
                <a:lnTo>
                  <a:pt x="88" y="203"/>
                </a:lnTo>
                <a:lnTo>
                  <a:pt x="90" y="247"/>
                </a:lnTo>
                <a:lnTo>
                  <a:pt x="90" y="289"/>
                </a:lnTo>
                <a:lnTo>
                  <a:pt x="90" y="329"/>
                </a:lnTo>
                <a:lnTo>
                  <a:pt x="90" y="369"/>
                </a:lnTo>
                <a:lnTo>
                  <a:pt x="90" y="406"/>
                </a:lnTo>
                <a:lnTo>
                  <a:pt x="90" y="442"/>
                </a:lnTo>
                <a:lnTo>
                  <a:pt x="90" y="475"/>
                </a:lnTo>
                <a:lnTo>
                  <a:pt x="88" y="507"/>
                </a:lnTo>
                <a:lnTo>
                  <a:pt x="88" y="538"/>
                </a:lnTo>
                <a:lnTo>
                  <a:pt x="87" y="567"/>
                </a:lnTo>
                <a:lnTo>
                  <a:pt x="85" y="595"/>
                </a:lnTo>
                <a:lnTo>
                  <a:pt x="85" y="620"/>
                </a:lnTo>
                <a:lnTo>
                  <a:pt x="83" y="645"/>
                </a:lnTo>
                <a:lnTo>
                  <a:pt x="81" y="670"/>
                </a:lnTo>
                <a:lnTo>
                  <a:pt x="79" y="691"/>
                </a:lnTo>
                <a:lnTo>
                  <a:pt x="77" y="712"/>
                </a:lnTo>
                <a:lnTo>
                  <a:pt x="75" y="729"/>
                </a:lnTo>
                <a:lnTo>
                  <a:pt x="73" y="746"/>
                </a:lnTo>
                <a:lnTo>
                  <a:pt x="71" y="762"/>
                </a:lnTo>
                <a:lnTo>
                  <a:pt x="69" y="775"/>
                </a:lnTo>
                <a:lnTo>
                  <a:pt x="69" y="789"/>
                </a:lnTo>
                <a:lnTo>
                  <a:pt x="67" y="798"/>
                </a:lnTo>
                <a:lnTo>
                  <a:pt x="66" y="808"/>
                </a:lnTo>
                <a:lnTo>
                  <a:pt x="64" y="815"/>
                </a:lnTo>
                <a:lnTo>
                  <a:pt x="62" y="821"/>
                </a:lnTo>
                <a:lnTo>
                  <a:pt x="60" y="825"/>
                </a:lnTo>
                <a:lnTo>
                  <a:pt x="58" y="827"/>
                </a:lnTo>
                <a:lnTo>
                  <a:pt x="56" y="829"/>
                </a:lnTo>
                <a:lnTo>
                  <a:pt x="54" y="827"/>
                </a:lnTo>
                <a:lnTo>
                  <a:pt x="50" y="825"/>
                </a:lnTo>
                <a:lnTo>
                  <a:pt x="46" y="821"/>
                </a:lnTo>
                <a:lnTo>
                  <a:pt x="43" y="817"/>
                </a:lnTo>
                <a:lnTo>
                  <a:pt x="39" y="812"/>
                </a:lnTo>
                <a:lnTo>
                  <a:pt x="35" y="804"/>
                </a:lnTo>
                <a:lnTo>
                  <a:pt x="29" y="796"/>
                </a:lnTo>
                <a:lnTo>
                  <a:pt x="25" y="787"/>
                </a:lnTo>
                <a:lnTo>
                  <a:pt x="21" y="777"/>
                </a:lnTo>
                <a:lnTo>
                  <a:pt x="18" y="768"/>
                </a:lnTo>
                <a:lnTo>
                  <a:pt x="14" y="758"/>
                </a:lnTo>
                <a:lnTo>
                  <a:pt x="12" y="750"/>
                </a:lnTo>
                <a:lnTo>
                  <a:pt x="10" y="745"/>
                </a:lnTo>
                <a:lnTo>
                  <a:pt x="8" y="737"/>
                </a:lnTo>
                <a:lnTo>
                  <a:pt x="8" y="731"/>
                </a:lnTo>
                <a:lnTo>
                  <a:pt x="6" y="727"/>
                </a:lnTo>
                <a:lnTo>
                  <a:pt x="8" y="722"/>
                </a:lnTo>
                <a:lnTo>
                  <a:pt x="8" y="718"/>
                </a:lnTo>
                <a:lnTo>
                  <a:pt x="8" y="710"/>
                </a:lnTo>
                <a:lnTo>
                  <a:pt x="10" y="702"/>
                </a:lnTo>
                <a:lnTo>
                  <a:pt x="12" y="693"/>
                </a:lnTo>
                <a:lnTo>
                  <a:pt x="14" y="683"/>
                </a:lnTo>
                <a:lnTo>
                  <a:pt x="18" y="670"/>
                </a:lnTo>
                <a:lnTo>
                  <a:pt x="21" y="658"/>
                </a:lnTo>
                <a:lnTo>
                  <a:pt x="21" y="651"/>
                </a:lnTo>
                <a:lnTo>
                  <a:pt x="23" y="641"/>
                </a:lnTo>
                <a:lnTo>
                  <a:pt x="23" y="634"/>
                </a:lnTo>
                <a:lnTo>
                  <a:pt x="25" y="622"/>
                </a:lnTo>
                <a:lnTo>
                  <a:pt x="25" y="613"/>
                </a:lnTo>
                <a:lnTo>
                  <a:pt x="27" y="601"/>
                </a:lnTo>
                <a:lnTo>
                  <a:pt x="29" y="588"/>
                </a:lnTo>
                <a:lnTo>
                  <a:pt x="29" y="574"/>
                </a:lnTo>
                <a:lnTo>
                  <a:pt x="31" y="561"/>
                </a:lnTo>
                <a:lnTo>
                  <a:pt x="33" y="546"/>
                </a:lnTo>
                <a:lnTo>
                  <a:pt x="33" y="530"/>
                </a:lnTo>
                <a:lnTo>
                  <a:pt x="35" y="513"/>
                </a:lnTo>
                <a:lnTo>
                  <a:pt x="35" y="494"/>
                </a:lnTo>
                <a:lnTo>
                  <a:pt x="37" y="477"/>
                </a:lnTo>
                <a:lnTo>
                  <a:pt x="39" y="458"/>
                </a:lnTo>
                <a:lnTo>
                  <a:pt x="39" y="436"/>
                </a:lnTo>
                <a:lnTo>
                  <a:pt x="41" y="396"/>
                </a:lnTo>
                <a:lnTo>
                  <a:pt x="41" y="358"/>
                </a:lnTo>
                <a:lnTo>
                  <a:pt x="43" y="320"/>
                </a:lnTo>
                <a:lnTo>
                  <a:pt x="43" y="285"/>
                </a:lnTo>
                <a:lnTo>
                  <a:pt x="43" y="251"/>
                </a:lnTo>
                <a:lnTo>
                  <a:pt x="41" y="218"/>
                </a:lnTo>
                <a:lnTo>
                  <a:pt x="41" y="190"/>
                </a:lnTo>
                <a:lnTo>
                  <a:pt x="39" y="161"/>
                </a:lnTo>
                <a:lnTo>
                  <a:pt x="39" y="147"/>
                </a:lnTo>
                <a:lnTo>
                  <a:pt x="37" y="134"/>
                </a:lnTo>
                <a:lnTo>
                  <a:pt x="35" y="123"/>
                </a:lnTo>
                <a:lnTo>
                  <a:pt x="35" y="111"/>
                </a:lnTo>
                <a:lnTo>
                  <a:pt x="33" y="102"/>
                </a:lnTo>
                <a:lnTo>
                  <a:pt x="31" y="92"/>
                </a:lnTo>
                <a:lnTo>
                  <a:pt x="31" y="82"/>
                </a:lnTo>
                <a:lnTo>
                  <a:pt x="29" y="75"/>
                </a:lnTo>
                <a:lnTo>
                  <a:pt x="27" y="67"/>
                </a:lnTo>
                <a:lnTo>
                  <a:pt x="25" y="61"/>
                </a:lnTo>
                <a:lnTo>
                  <a:pt x="23" y="56"/>
                </a:lnTo>
                <a:lnTo>
                  <a:pt x="21" y="52"/>
                </a:lnTo>
                <a:lnTo>
                  <a:pt x="20" y="48"/>
                </a:lnTo>
                <a:lnTo>
                  <a:pt x="16" y="44"/>
                </a:lnTo>
                <a:lnTo>
                  <a:pt x="14" y="42"/>
                </a:lnTo>
                <a:lnTo>
                  <a:pt x="12" y="40"/>
                </a:lnTo>
                <a:lnTo>
                  <a:pt x="12" y="40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3" name="Freeform 33"/>
          <p:cNvSpPr/>
          <p:nvPr/>
        </p:nvSpPr>
        <p:spPr bwMode="auto">
          <a:xfrm>
            <a:off x="5979954" y="1838052"/>
            <a:ext cx="503960" cy="838735"/>
          </a:xfrm>
          <a:custGeom>
            <a:avLst/>
            <a:gdLst>
              <a:gd name="T0" fmla="*/ 103 w 279"/>
              <a:gd name="T1" fmla="*/ 381 h 466"/>
              <a:gd name="T2" fmla="*/ 86 w 279"/>
              <a:gd name="T3" fmla="*/ 368 h 466"/>
              <a:gd name="T4" fmla="*/ 80 w 279"/>
              <a:gd name="T5" fmla="*/ 360 h 466"/>
              <a:gd name="T6" fmla="*/ 84 w 279"/>
              <a:gd name="T7" fmla="*/ 356 h 466"/>
              <a:gd name="T8" fmla="*/ 95 w 279"/>
              <a:gd name="T9" fmla="*/ 355 h 466"/>
              <a:gd name="T10" fmla="*/ 118 w 279"/>
              <a:gd name="T11" fmla="*/ 355 h 466"/>
              <a:gd name="T12" fmla="*/ 149 w 279"/>
              <a:gd name="T13" fmla="*/ 351 h 466"/>
              <a:gd name="T14" fmla="*/ 160 w 279"/>
              <a:gd name="T15" fmla="*/ 345 h 466"/>
              <a:gd name="T16" fmla="*/ 166 w 279"/>
              <a:gd name="T17" fmla="*/ 335 h 466"/>
              <a:gd name="T18" fmla="*/ 166 w 279"/>
              <a:gd name="T19" fmla="*/ 322 h 466"/>
              <a:gd name="T20" fmla="*/ 162 w 279"/>
              <a:gd name="T21" fmla="*/ 309 h 466"/>
              <a:gd name="T22" fmla="*/ 157 w 279"/>
              <a:gd name="T23" fmla="*/ 291 h 466"/>
              <a:gd name="T24" fmla="*/ 149 w 279"/>
              <a:gd name="T25" fmla="*/ 270 h 466"/>
              <a:gd name="T26" fmla="*/ 137 w 279"/>
              <a:gd name="T27" fmla="*/ 244 h 466"/>
              <a:gd name="T28" fmla="*/ 134 w 279"/>
              <a:gd name="T29" fmla="*/ 205 h 466"/>
              <a:gd name="T30" fmla="*/ 145 w 279"/>
              <a:gd name="T31" fmla="*/ 163 h 466"/>
              <a:gd name="T32" fmla="*/ 155 w 279"/>
              <a:gd name="T33" fmla="*/ 129 h 466"/>
              <a:gd name="T34" fmla="*/ 160 w 279"/>
              <a:gd name="T35" fmla="*/ 104 h 466"/>
              <a:gd name="T36" fmla="*/ 162 w 279"/>
              <a:gd name="T37" fmla="*/ 87 h 466"/>
              <a:gd name="T38" fmla="*/ 162 w 279"/>
              <a:gd name="T39" fmla="*/ 79 h 466"/>
              <a:gd name="T40" fmla="*/ 151 w 279"/>
              <a:gd name="T41" fmla="*/ 77 h 466"/>
              <a:gd name="T42" fmla="*/ 130 w 279"/>
              <a:gd name="T43" fmla="*/ 81 h 466"/>
              <a:gd name="T44" fmla="*/ 84 w 279"/>
              <a:gd name="T45" fmla="*/ 90 h 466"/>
              <a:gd name="T46" fmla="*/ 9 w 279"/>
              <a:gd name="T47" fmla="*/ 98 h 466"/>
              <a:gd name="T48" fmla="*/ 28 w 279"/>
              <a:gd name="T49" fmla="*/ 60 h 466"/>
              <a:gd name="T50" fmla="*/ 72 w 279"/>
              <a:gd name="T51" fmla="*/ 54 h 466"/>
              <a:gd name="T52" fmla="*/ 113 w 279"/>
              <a:gd name="T53" fmla="*/ 43 h 466"/>
              <a:gd name="T54" fmla="*/ 147 w 279"/>
              <a:gd name="T55" fmla="*/ 31 h 466"/>
              <a:gd name="T56" fmla="*/ 172 w 279"/>
              <a:gd name="T57" fmla="*/ 22 h 466"/>
              <a:gd name="T58" fmla="*/ 193 w 279"/>
              <a:gd name="T59" fmla="*/ 8 h 466"/>
              <a:gd name="T60" fmla="*/ 212 w 279"/>
              <a:gd name="T61" fmla="*/ 0 h 466"/>
              <a:gd name="T62" fmla="*/ 220 w 279"/>
              <a:gd name="T63" fmla="*/ 2 h 466"/>
              <a:gd name="T64" fmla="*/ 237 w 279"/>
              <a:gd name="T65" fmla="*/ 10 h 466"/>
              <a:gd name="T66" fmla="*/ 258 w 279"/>
              <a:gd name="T67" fmla="*/ 23 h 466"/>
              <a:gd name="T68" fmla="*/ 271 w 279"/>
              <a:gd name="T69" fmla="*/ 39 h 466"/>
              <a:gd name="T70" fmla="*/ 279 w 279"/>
              <a:gd name="T71" fmla="*/ 48 h 466"/>
              <a:gd name="T72" fmla="*/ 277 w 279"/>
              <a:gd name="T73" fmla="*/ 58 h 466"/>
              <a:gd name="T74" fmla="*/ 268 w 279"/>
              <a:gd name="T75" fmla="*/ 67 h 466"/>
              <a:gd name="T76" fmla="*/ 252 w 279"/>
              <a:gd name="T77" fmla="*/ 79 h 466"/>
              <a:gd name="T78" fmla="*/ 241 w 279"/>
              <a:gd name="T79" fmla="*/ 90 h 466"/>
              <a:gd name="T80" fmla="*/ 227 w 279"/>
              <a:gd name="T81" fmla="*/ 108 h 466"/>
              <a:gd name="T82" fmla="*/ 212 w 279"/>
              <a:gd name="T83" fmla="*/ 133 h 466"/>
              <a:gd name="T84" fmla="*/ 195 w 279"/>
              <a:gd name="T85" fmla="*/ 167 h 466"/>
              <a:gd name="T86" fmla="*/ 174 w 279"/>
              <a:gd name="T87" fmla="*/ 207 h 466"/>
              <a:gd name="T88" fmla="*/ 183 w 279"/>
              <a:gd name="T89" fmla="*/ 253 h 466"/>
              <a:gd name="T90" fmla="*/ 204 w 279"/>
              <a:gd name="T91" fmla="*/ 293 h 466"/>
              <a:gd name="T92" fmla="*/ 222 w 279"/>
              <a:gd name="T93" fmla="*/ 330 h 466"/>
              <a:gd name="T94" fmla="*/ 231 w 279"/>
              <a:gd name="T95" fmla="*/ 356 h 466"/>
              <a:gd name="T96" fmla="*/ 237 w 279"/>
              <a:gd name="T97" fmla="*/ 377 h 466"/>
              <a:gd name="T98" fmla="*/ 239 w 279"/>
              <a:gd name="T99" fmla="*/ 397 h 466"/>
              <a:gd name="T100" fmla="*/ 235 w 279"/>
              <a:gd name="T101" fmla="*/ 421 h 466"/>
              <a:gd name="T102" fmla="*/ 231 w 279"/>
              <a:gd name="T103" fmla="*/ 443 h 466"/>
              <a:gd name="T104" fmla="*/ 224 w 279"/>
              <a:gd name="T105" fmla="*/ 456 h 466"/>
              <a:gd name="T106" fmla="*/ 212 w 279"/>
              <a:gd name="T107" fmla="*/ 464 h 466"/>
              <a:gd name="T108" fmla="*/ 203 w 279"/>
              <a:gd name="T109" fmla="*/ 466 h 466"/>
              <a:gd name="T110" fmla="*/ 193 w 279"/>
              <a:gd name="T111" fmla="*/ 462 h 466"/>
              <a:gd name="T112" fmla="*/ 183 w 279"/>
              <a:gd name="T113" fmla="*/ 450 h 466"/>
              <a:gd name="T114" fmla="*/ 176 w 279"/>
              <a:gd name="T115" fmla="*/ 431 h 466"/>
              <a:gd name="T116" fmla="*/ 159 w 279"/>
              <a:gd name="T117" fmla="*/ 414 h 466"/>
              <a:gd name="T118" fmla="*/ 132 w 279"/>
              <a:gd name="T119" fmla="*/ 397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79" h="466">
                <a:moveTo>
                  <a:pt x="122" y="393"/>
                </a:moveTo>
                <a:lnTo>
                  <a:pt x="113" y="387"/>
                </a:lnTo>
                <a:lnTo>
                  <a:pt x="103" y="381"/>
                </a:lnTo>
                <a:lnTo>
                  <a:pt x="97" y="377"/>
                </a:lnTo>
                <a:lnTo>
                  <a:pt x="92" y="372"/>
                </a:lnTo>
                <a:lnTo>
                  <a:pt x="86" y="368"/>
                </a:lnTo>
                <a:lnTo>
                  <a:pt x="84" y="364"/>
                </a:lnTo>
                <a:lnTo>
                  <a:pt x="82" y="362"/>
                </a:lnTo>
                <a:lnTo>
                  <a:pt x="80" y="360"/>
                </a:lnTo>
                <a:lnTo>
                  <a:pt x="82" y="358"/>
                </a:lnTo>
                <a:lnTo>
                  <a:pt x="82" y="356"/>
                </a:lnTo>
                <a:lnTo>
                  <a:pt x="84" y="356"/>
                </a:lnTo>
                <a:lnTo>
                  <a:pt x="88" y="356"/>
                </a:lnTo>
                <a:lnTo>
                  <a:pt x="92" y="355"/>
                </a:lnTo>
                <a:lnTo>
                  <a:pt x="95" y="355"/>
                </a:lnTo>
                <a:lnTo>
                  <a:pt x="101" y="355"/>
                </a:lnTo>
                <a:lnTo>
                  <a:pt x="109" y="355"/>
                </a:lnTo>
                <a:lnTo>
                  <a:pt x="118" y="355"/>
                </a:lnTo>
                <a:lnTo>
                  <a:pt x="128" y="355"/>
                </a:lnTo>
                <a:lnTo>
                  <a:pt x="137" y="353"/>
                </a:lnTo>
                <a:lnTo>
                  <a:pt x="149" y="351"/>
                </a:lnTo>
                <a:lnTo>
                  <a:pt x="153" y="349"/>
                </a:lnTo>
                <a:lnTo>
                  <a:pt x="157" y="347"/>
                </a:lnTo>
                <a:lnTo>
                  <a:pt x="160" y="345"/>
                </a:lnTo>
                <a:lnTo>
                  <a:pt x="162" y="343"/>
                </a:lnTo>
                <a:lnTo>
                  <a:pt x="164" y="339"/>
                </a:lnTo>
                <a:lnTo>
                  <a:pt x="166" y="335"/>
                </a:lnTo>
                <a:lnTo>
                  <a:pt x="166" y="332"/>
                </a:lnTo>
                <a:lnTo>
                  <a:pt x="166" y="328"/>
                </a:lnTo>
                <a:lnTo>
                  <a:pt x="166" y="322"/>
                </a:lnTo>
                <a:lnTo>
                  <a:pt x="164" y="318"/>
                </a:lnTo>
                <a:lnTo>
                  <a:pt x="164" y="314"/>
                </a:lnTo>
                <a:lnTo>
                  <a:pt x="162" y="309"/>
                </a:lnTo>
                <a:lnTo>
                  <a:pt x="160" y="303"/>
                </a:lnTo>
                <a:lnTo>
                  <a:pt x="159" y="297"/>
                </a:lnTo>
                <a:lnTo>
                  <a:pt x="157" y="291"/>
                </a:lnTo>
                <a:lnTo>
                  <a:pt x="155" y="286"/>
                </a:lnTo>
                <a:lnTo>
                  <a:pt x="151" y="278"/>
                </a:lnTo>
                <a:lnTo>
                  <a:pt x="149" y="270"/>
                </a:lnTo>
                <a:lnTo>
                  <a:pt x="145" y="261"/>
                </a:lnTo>
                <a:lnTo>
                  <a:pt x="141" y="253"/>
                </a:lnTo>
                <a:lnTo>
                  <a:pt x="137" y="244"/>
                </a:lnTo>
                <a:lnTo>
                  <a:pt x="134" y="232"/>
                </a:lnTo>
                <a:lnTo>
                  <a:pt x="130" y="221"/>
                </a:lnTo>
                <a:lnTo>
                  <a:pt x="134" y="205"/>
                </a:lnTo>
                <a:lnTo>
                  <a:pt x="137" y="190"/>
                </a:lnTo>
                <a:lnTo>
                  <a:pt x="141" y="177"/>
                </a:lnTo>
                <a:lnTo>
                  <a:pt x="145" y="163"/>
                </a:lnTo>
                <a:lnTo>
                  <a:pt x="149" y="150"/>
                </a:lnTo>
                <a:lnTo>
                  <a:pt x="151" y="138"/>
                </a:lnTo>
                <a:lnTo>
                  <a:pt x="155" y="129"/>
                </a:lnTo>
                <a:lnTo>
                  <a:pt x="157" y="119"/>
                </a:lnTo>
                <a:lnTo>
                  <a:pt x="159" y="110"/>
                </a:lnTo>
                <a:lnTo>
                  <a:pt x="160" y="104"/>
                </a:lnTo>
                <a:lnTo>
                  <a:pt x="160" y="96"/>
                </a:lnTo>
                <a:lnTo>
                  <a:pt x="162" y="90"/>
                </a:lnTo>
                <a:lnTo>
                  <a:pt x="162" y="87"/>
                </a:lnTo>
                <a:lnTo>
                  <a:pt x="162" y="83"/>
                </a:lnTo>
                <a:lnTo>
                  <a:pt x="162" y="81"/>
                </a:lnTo>
                <a:lnTo>
                  <a:pt x="162" y="79"/>
                </a:lnTo>
                <a:lnTo>
                  <a:pt x="160" y="77"/>
                </a:lnTo>
                <a:lnTo>
                  <a:pt x="157" y="77"/>
                </a:lnTo>
                <a:lnTo>
                  <a:pt x="151" y="77"/>
                </a:lnTo>
                <a:lnTo>
                  <a:pt x="145" y="77"/>
                </a:lnTo>
                <a:lnTo>
                  <a:pt x="137" y="79"/>
                </a:lnTo>
                <a:lnTo>
                  <a:pt x="130" y="81"/>
                </a:lnTo>
                <a:lnTo>
                  <a:pt x="118" y="81"/>
                </a:lnTo>
                <a:lnTo>
                  <a:pt x="109" y="83"/>
                </a:lnTo>
                <a:lnTo>
                  <a:pt x="84" y="90"/>
                </a:lnTo>
                <a:lnTo>
                  <a:pt x="59" y="94"/>
                </a:lnTo>
                <a:lnTo>
                  <a:pt x="32" y="96"/>
                </a:lnTo>
                <a:lnTo>
                  <a:pt x="9" y="98"/>
                </a:lnTo>
                <a:lnTo>
                  <a:pt x="0" y="60"/>
                </a:lnTo>
                <a:lnTo>
                  <a:pt x="15" y="60"/>
                </a:lnTo>
                <a:lnTo>
                  <a:pt x="28" y="60"/>
                </a:lnTo>
                <a:lnTo>
                  <a:pt x="44" y="58"/>
                </a:lnTo>
                <a:lnTo>
                  <a:pt x="57" y="56"/>
                </a:lnTo>
                <a:lnTo>
                  <a:pt x="72" y="54"/>
                </a:lnTo>
                <a:lnTo>
                  <a:pt x="86" y="50"/>
                </a:lnTo>
                <a:lnTo>
                  <a:pt x="99" y="46"/>
                </a:lnTo>
                <a:lnTo>
                  <a:pt x="113" y="43"/>
                </a:lnTo>
                <a:lnTo>
                  <a:pt x="126" y="39"/>
                </a:lnTo>
                <a:lnTo>
                  <a:pt x="137" y="35"/>
                </a:lnTo>
                <a:lnTo>
                  <a:pt x="147" y="31"/>
                </a:lnTo>
                <a:lnTo>
                  <a:pt x="157" y="27"/>
                </a:lnTo>
                <a:lnTo>
                  <a:pt x="164" y="25"/>
                </a:lnTo>
                <a:lnTo>
                  <a:pt x="172" y="22"/>
                </a:lnTo>
                <a:lnTo>
                  <a:pt x="180" y="18"/>
                </a:lnTo>
                <a:lnTo>
                  <a:pt x="185" y="14"/>
                </a:lnTo>
                <a:lnTo>
                  <a:pt x="193" y="8"/>
                </a:lnTo>
                <a:lnTo>
                  <a:pt x="201" y="4"/>
                </a:lnTo>
                <a:lnTo>
                  <a:pt x="206" y="0"/>
                </a:lnTo>
                <a:lnTo>
                  <a:pt x="212" y="0"/>
                </a:lnTo>
                <a:lnTo>
                  <a:pt x="214" y="0"/>
                </a:lnTo>
                <a:lnTo>
                  <a:pt x="216" y="0"/>
                </a:lnTo>
                <a:lnTo>
                  <a:pt x="220" y="2"/>
                </a:lnTo>
                <a:lnTo>
                  <a:pt x="226" y="4"/>
                </a:lnTo>
                <a:lnTo>
                  <a:pt x="231" y="6"/>
                </a:lnTo>
                <a:lnTo>
                  <a:pt x="237" y="10"/>
                </a:lnTo>
                <a:lnTo>
                  <a:pt x="245" y="14"/>
                </a:lnTo>
                <a:lnTo>
                  <a:pt x="252" y="20"/>
                </a:lnTo>
                <a:lnTo>
                  <a:pt x="258" y="23"/>
                </a:lnTo>
                <a:lnTo>
                  <a:pt x="264" y="29"/>
                </a:lnTo>
                <a:lnTo>
                  <a:pt x="268" y="35"/>
                </a:lnTo>
                <a:lnTo>
                  <a:pt x="271" y="39"/>
                </a:lnTo>
                <a:lnTo>
                  <a:pt x="275" y="43"/>
                </a:lnTo>
                <a:lnTo>
                  <a:pt x="277" y="46"/>
                </a:lnTo>
                <a:lnTo>
                  <a:pt x="279" y="48"/>
                </a:lnTo>
                <a:lnTo>
                  <a:pt x="279" y="50"/>
                </a:lnTo>
                <a:lnTo>
                  <a:pt x="279" y="54"/>
                </a:lnTo>
                <a:lnTo>
                  <a:pt x="277" y="58"/>
                </a:lnTo>
                <a:lnTo>
                  <a:pt x="275" y="62"/>
                </a:lnTo>
                <a:lnTo>
                  <a:pt x="271" y="66"/>
                </a:lnTo>
                <a:lnTo>
                  <a:pt x="268" y="67"/>
                </a:lnTo>
                <a:lnTo>
                  <a:pt x="264" y="71"/>
                </a:lnTo>
                <a:lnTo>
                  <a:pt x="258" y="75"/>
                </a:lnTo>
                <a:lnTo>
                  <a:pt x="252" y="79"/>
                </a:lnTo>
                <a:lnTo>
                  <a:pt x="248" y="81"/>
                </a:lnTo>
                <a:lnTo>
                  <a:pt x="245" y="85"/>
                </a:lnTo>
                <a:lnTo>
                  <a:pt x="241" y="90"/>
                </a:lnTo>
                <a:lnTo>
                  <a:pt x="237" y="96"/>
                </a:lnTo>
                <a:lnTo>
                  <a:pt x="233" y="102"/>
                </a:lnTo>
                <a:lnTo>
                  <a:pt x="227" y="108"/>
                </a:lnTo>
                <a:lnTo>
                  <a:pt x="224" y="115"/>
                </a:lnTo>
                <a:lnTo>
                  <a:pt x="218" y="125"/>
                </a:lnTo>
                <a:lnTo>
                  <a:pt x="212" y="133"/>
                </a:lnTo>
                <a:lnTo>
                  <a:pt x="206" y="144"/>
                </a:lnTo>
                <a:lnTo>
                  <a:pt x="201" y="154"/>
                </a:lnTo>
                <a:lnTo>
                  <a:pt x="195" y="167"/>
                </a:lnTo>
                <a:lnTo>
                  <a:pt x="187" y="178"/>
                </a:lnTo>
                <a:lnTo>
                  <a:pt x="182" y="192"/>
                </a:lnTo>
                <a:lnTo>
                  <a:pt x="174" y="207"/>
                </a:lnTo>
                <a:lnTo>
                  <a:pt x="166" y="221"/>
                </a:lnTo>
                <a:lnTo>
                  <a:pt x="176" y="238"/>
                </a:lnTo>
                <a:lnTo>
                  <a:pt x="183" y="253"/>
                </a:lnTo>
                <a:lnTo>
                  <a:pt x="191" y="266"/>
                </a:lnTo>
                <a:lnTo>
                  <a:pt x="199" y="282"/>
                </a:lnTo>
                <a:lnTo>
                  <a:pt x="204" y="293"/>
                </a:lnTo>
                <a:lnTo>
                  <a:pt x="210" y="307"/>
                </a:lnTo>
                <a:lnTo>
                  <a:pt x="216" y="318"/>
                </a:lnTo>
                <a:lnTo>
                  <a:pt x="222" y="330"/>
                </a:lnTo>
                <a:lnTo>
                  <a:pt x="226" y="339"/>
                </a:lnTo>
                <a:lnTo>
                  <a:pt x="229" y="349"/>
                </a:lnTo>
                <a:lnTo>
                  <a:pt x="231" y="356"/>
                </a:lnTo>
                <a:lnTo>
                  <a:pt x="233" y="364"/>
                </a:lnTo>
                <a:lnTo>
                  <a:pt x="235" y="372"/>
                </a:lnTo>
                <a:lnTo>
                  <a:pt x="237" y="377"/>
                </a:lnTo>
                <a:lnTo>
                  <a:pt x="239" y="383"/>
                </a:lnTo>
                <a:lnTo>
                  <a:pt x="239" y="387"/>
                </a:lnTo>
                <a:lnTo>
                  <a:pt x="239" y="397"/>
                </a:lnTo>
                <a:lnTo>
                  <a:pt x="237" y="406"/>
                </a:lnTo>
                <a:lnTo>
                  <a:pt x="237" y="414"/>
                </a:lnTo>
                <a:lnTo>
                  <a:pt x="235" y="421"/>
                </a:lnTo>
                <a:lnTo>
                  <a:pt x="235" y="429"/>
                </a:lnTo>
                <a:lnTo>
                  <a:pt x="233" y="435"/>
                </a:lnTo>
                <a:lnTo>
                  <a:pt x="231" y="443"/>
                </a:lnTo>
                <a:lnTo>
                  <a:pt x="229" y="446"/>
                </a:lnTo>
                <a:lnTo>
                  <a:pt x="226" y="452"/>
                </a:lnTo>
                <a:lnTo>
                  <a:pt x="224" y="456"/>
                </a:lnTo>
                <a:lnTo>
                  <a:pt x="220" y="460"/>
                </a:lnTo>
                <a:lnTo>
                  <a:pt x="216" y="462"/>
                </a:lnTo>
                <a:lnTo>
                  <a:pt x="212" y="464"/>
                </a:lnTo>
                <a:lnTo>
                  <a:pt x="210" y="466"/>
                </a:lnTo>
                <a:lnTo>
                  <a:pt x="206" y="466"/>
                </a:lnTo>
                <a:lnTo>
                  <a:pt x="203" y="466"/>
                </a:lnTo>
                <a:lnTo>
                  <a:pt x="199" y="466"/>
                </a:lnTo>
                <a:lnTo>
                  <a:pt x="195" y="464"/>
                </a:lnTo>
                <a:lnTo>
                  <a:pt x="193" y="462"/>
                </a:lnTo>
                <a:lnTo>
                  <a:pt x="189" y="458"/>
                </a:lnTo>
                <a:lnTo>
                  <a:pt x="187" y="454"/>
                </a:lnTo>
                <a:lnTo>
                  <a:pt x="183" y="450"/>
                </a:lnTo>
                <a:lnTo>
                  <a:pt x="182" y="444"/>
                </a:lnTo>
                <a:lnTo>
                  <a:pt x="180" y="439"/>
                </a:lnTo>
                <a:lnTo>
                  <a:pt x="176" y="431"/>
                </a:lnTo>
                <a:lnTo>
                  <a:pt x="172" y="425"/>
                </a:lnTo>
                <a:lnTo>
                  <a:pt x="166" y="420"/>
                </a:lnTo>
                <a:lnTo>
                  <a:pt x="159" y="414"/>
                </a:lnTo>
                <a:lnTo>
                  <a:pt x="151" y="408"/>
                </a:lnTo>
                <a:lnTo>
                  <a:pt x="143" y="402"/>
                </a:lnTo>
                <a:lnTo>
                  <a:pt x="132" y="397"/>
                </a:lnTo>
                <a:lnTo>
                  <a:pt x="122" y="393"/>
                </a:lnTo>
                <a:lnTo>
                  <a:pt x="122" y="393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4" name="任意多边形 73"/>
          <p:cNvSpPr/>
          <p:nvPr/>
        </p:nvSpPr>
        <p:spPr>
          <a:xfrm rot="2025481">
            <a:off x="6712759" y="2427200"/>
            <a:ext cx="629303" cy="640583"/>
          </a:xfrm>
          <a:custGeom>
            <a:avLst/>
            <a:gdLst>
              <a:gd name="connsiteX0" fmla="*/ 451196 w 629303"/>
              <a:gd name="connsiteY0" fmla="*/ 45617 h 640583"/>
              <a:gd name="connsiteX1" fmla="*/ 460191 w 629303"/>
              <a:gd name="connsiteY1" fmla="*/ 39605 h 640583"/>
              <a:gd name="connsiteX2" fmla="*/ 464689 w 629303"/>
              <a:gd name="connsiteY2" fmla="*/ 36599 h 640583"/>
              <a:gd name="connsiteX3" fmla="*/ 485677 w 629303"/>
              <a:gd name="connsiteY3" fmla="*/ 22571 h 640583"/>
              <a:gd name="connsiteX4" fmla="*/ 508175 w 629303"/>
              <a:gd name="connsiteY4" fmla="*/ 14048 h 640583"/>
              <a:gd name="connsiteX5" fmla="*/ 533175 w 629303"/>
              <a:gd name="connsiteY5" fmla="*/ 6024 h 640583"/>
              <a:gd name="connsiteX6" fmla="*/ 561682 w 629303"/>
              <a:gd name="connsiteY6" fmla="*/ 0 h 640583"/>
              <a:gd name="connsiteX7" fmla="*/ 571691 w 629303"/>
              <a:gd name="connsiteY7" fmla="*/ 1996 h 640583"/>
              <a:gd name="connsiteX8" fmla="*/ 581701 w 629303"/>
              <a:gd name="connsiteY8" fmla="*/ 3992 h 640583"/>
              <a:gd name="connsiteX9" fmla="*/ 588205 w 629303"/>
              <a:gd name="connsiteY9" fmla="*/ 3987 h 640583"/>
              <a:gd name="connsiteX10" fmla="*/ 597210 w 629303"/>
              <a:gd name="connsiteY10" fmla="*/ 4483 h 640583"/>
              <a:gd name="connsiteX11" fmla="*/ 604222 w 629303"/>
              <a:gd name="connsiteY11" fmla="*/ 8483 h 640583"/>
              <a:gd name="connsiteX12" fmla="*/ 609227 w 629303"/>
              <a:gd name="connsiteY12" fmla="*/ 9481 h 640583"/>
              <a:gd name="connsiteX13" fmla="*/ 614232 w 629303"/>
              <a:gd name="connsiteY13" fmla="*/ 10479 h 640583"/>
              <a:gd name="connsiteX14" fmla="*/ 616238 w 629303"/>
              <a:gd name="connsiteY14" fmla="*/ 13481 h 640583"/>
              <a:gd name="connsiteX15" fmla="*/ 622257 w 629303"/>
              <a:gd name="connsiteY15" fmla="*/ 22487 h 640583"/>
              <a:gd name="connsiteX16" fmla="*/ 627273 w 629303"/>
              <a:gd name="connsiteY16" fmla="*/ 29991 h 640583"/>
              <a:gd name="connsiteX17" fmla="*/ 628288 w 629303"/>
              <a:gd name="connsiteY17" fmla="*/ 37999 h 640583"/>
              <a:gd name="connsiteX18" fmla="*/ 629303 w 629303"/>
              <a:gd name="connsiteY18" fmla="*/ 46007 h 640583"/>
              <a:gd name="connsiteX19" fmla="*/ 628310 w 629303"/>
              <a:gd name="connsiteY19" fmla="*/ 51013 h 640583"/>
              <a:gd name="connsiteX20" fmla="*/ 621322 w 629303"/>
              <a:gd name="connsiteY20" fmla="*/ 60027 h 640583"/>
              <a:gd name="connsiteX21" fmla="*/ 613826 w 629303"/>
              <a:gd name="connsiteY21" fmla="*/ 65037 h 640583"/>
              <a:gd name="connsiteX22" fmla="*/ 606838 w 629303"/>
              <a:gd name="connsiteY22" fmla="*/ 74051 h 640583"/>
              <a:gd name="connsiteX23" fmla="*/ 593854 w 629303"/>
              <a:gd name="connsiteY23" fmla="*/ 87073 h 640583"/>
              <a:gd name="connsiteX24" fmla="*/ 580361 w 629303"/>
              <a:gd name="connsiteY24" fmla="*/ 96091 h 640583"/>
              <a:gd name="connsiteX25" fmla="*/ 564378 w 629303"/>
              <a:gd name="connsiteY25" fmla="*/ 111116 h 640583"/>
              <a:gd name="connsiteX26" fmla="*/ 544889 w 629303"/>
              <a:gd name="connsiteY26" fmla="*/ 124143 h 640583"/>
              <a:gd name="connsiteX27" fmla="*/ 504413 w 629303"/>
              <a:gd name="connsiteY27" fmla="*/ 151196 h 640583"/>
              <a:gd name="connsiteX28" fmla="*/ 463936 w 629303"/>
              <a:gd name="connsiteY28" fmla="*/ 178250 h 640583"/>
              <a:gd name="connsiteX29" fmla="*/ 426966 w 629303"/>
              <a:gd name="connsiteY29" fmla="*/ 207304 h 640583"/>
              <a:gd name="connsiteX30" fmla="*/ 384494 w 629303"/>
              <a:gd name="connsiteY30" fmla="*/ 237863 h 640583"/>
              <a:gd name="connsiteX31" fmla="*/ 364013 w 629303"/>
              <a:gd name="connsiteY31" fmla="*/ 255894 h 640583"/>
              <a:gd name="connsiteX32" fmla="*/ 342034 w 629303"/>
              <a:gd name="connsiteY32" fmla="*/ 274928 h 640583"/>
              <a:gd name="connsiteX33" fmla="*/ 318555 w 629303"/>
              <a:gd name="connsiteY33" fmla="*/ 294964 h 640583"/>
              <a:gd name="connsiteX34" fmla="*/ 292078 w 629303"/>
              <a:gd name="connsiteY34" fmla="*/ 317004 h 640583"/>
              <a:gd name="connsiteX35" fmla="*/ 267607 w 629303"/>
              <a:gd name="connsiteY35" fmla="*/ 342046 h 640583"/>
              <a:gd name="connsiteX36" fmla="*/ 241130 w 629303"/>
              <a:gd name="connsiteY36" fmla="*/ 364086 h 640583"/>
              <a:gd name="connsiteX37" fmla="*/ 215668 w 629303"/>
              <a:gd name="connsiteY37" fmla="*/ 394133 h 640583"/>
              <a:gd name="connsiteX38" fmla="*/ 187196 w 629303"/>
              <a:gd name="connsiteY38" fmla="*/ 419677 h 640583"/>
              <a:gd name="connsiteX39" fmla="*/ 160234 w 629303"/>
              <a:gd name="connsiteY39" fmla="*/ 450728 h 640583"/>
              <a:gd name="connsiteX40" fmla="*/ 132765 w 629303"/>
              <a:gd name="connsiteY40" fmla="*/ 477773 h 640583"/>
              <a:gd name="connsiteX41" fmla="*/ 111293 w 629303"/>
              <a:gd name="connsiteY41" fmla="*/ 500811 h 640583"/>
              <a:gd name="connsiteX42" fmla="*/ 89820 w 629303"/>
              <a:gd name="connsiteY42" fmla="*/ 523849 h 640583"/>
              <a:gd name="connsiteX43" fmla="*/ 70343 w 629303"/>
              <a:gd name="connsiteY43" fmla="*/ 543381 h 640583"/>
              <a:gd name="connsiteX44" fmla="*/ 53369 w 629303"/>
              <a:gd name="connsiteY44" fmla="*/ 563413 h 640583"/>
              <a:gd name="connsiteX45" fmla="*/ 47879 w 629303"/>
              <a:gd name="connsiteY45" fmla="*/ 571426 h 640583"/>
              <a:gd name="connsiteX46" fmla="*/ 40891 w 629303"/>
              <a:gd name="connsiteY46" fmla="*/ 580439 h 640583"/>
              <a:gd name="connsiteX47" fmla="*/ 33902 w 629303"/>
              <a:gd name="connsiteY47" fmla="*/ 589453 h 640583"/>
              <a:gd name="connsiteX48" fmla="*/ 29912 w 629303"/>
              <a:gd name="connsiteY48" fmla="*/ 596463 h 640583"/>
              <a:gd name="connsiteX49" fmla="*/ 20433 w 629303"/>
              <a:gd name="connsiteY49" fmla="*/ 611485 h 640583"/>
              <a:gd name="connsiteX50" fmla="*/ 9454 w 629303"/>
              <a:gd name="connsiteY50" fmla="*/ 627509 h 640583"/>
              <a:gd name="connsiteX51" fmla="*/ 471 w 629303"/>
              <a:gd name="connsiteY51" fmla="*/ 640028 h 640583"/>
              <a:gd name="connsiteX52" fmla="*/ 0 w 629303"/>
              <a:gd name="connsiteY52" fmla="*/ 640583 h 640583"/>
              <a:gd name="connsiteX53" fmla="*/ 0 w 629303"/>
              <a:gd name="connsiteY53" fmla="*/ 494851 h 640583"/>
              <a:gd name="connsiteX54" fmla="*/ 2215 w 629303"/>
              <a:gd name="connsiteY54" fmla="*/ 493371 h 640583"/>
              <a:gd name="connsiteX55" fmla="*/ 13205 w 629303"/>
              <a:gd name="connsiteY55" fmla="*/ 483853 h 640583"/>
              <a:gd name="connsiteX56" fmla="*/ 26189 w 629303"/>
              <a:gd name="connsiteY56" fmla="*/ 470831 h 640583"/>
              <a:gd name="connsiteX57" fmla="*/ 40674 w 629303"/>
              <a:gd name="connsiteY57" fmla="*/ 456808 h 640583"/>
              <a:gd name="connsiteX58" fmla="*/ 56657 w 629303"/>
              <a:gd name="connsiteY58" fmla="*/ 441782 h 640583"/>
              <a:gd name="connsiteX59" fmla="*/ 71141 w 629303"/>
              <a:gd name="connsiteY59" fmla="*/ 427758 h 640583"/>
              <a:gd name="connsiteX60" fmla="*/ 89615 w 629303"/>
              <a:gd name="connsiteY60" fmla="*/ 406725 h 640583"/>
              <a:gd name="connsiteX61" fmla="*/ 109589 w 629303"/>
              <a:gd name="connsiteY61" fmla="*/ 384688 h 640583"/>
              <a:gd name="connsiteX62" fmla="*/ 128062 w 629303"/>
              <a:gd name="connsiteY62" fmla="*/ 363654 h 640583"/>
              <a:gd name="connsiteX63" fmla="*/ 155542 w 629303"/>
              <a:gd name="connsiteY63" fmla="*/ 343116 h 640583"/>
              <a:gd name="connsiteX64" fmla="*/ 178007 w 629303"/>
              <a:gd name="connsiteY64" fmla="*/ 315072 h 640583"/>
              <a:gd name="connsiteX65" fmla="*/ 205475 w 629303"/>
              <a:gd name="connsiteY65" fmla="*/ 288026 h 640583"/>
              <a:gd name="connsiteX66" fmla="*/ 229946 w 629303"/>
              <a:gd name="connsiteY66" fmla="*/ 262985 h 640583"/>
              <a:gd name="connsiteX67" fmla="*/ 255916 w 629303"/>
              <a:gd name="connsiteY67" fmla="*/ 236941 h 640583"/>
              <a:gd name="connsiteX68" fmla="*/ 280387 w 629303"/>
              <a:gd name="connsiteY68" fmla="*/ 211899 h 640583"/>
              <a:gd name="connsiteX69" fmla="*/ 302862 w 629303"/>
              <a:gd name="connsiteY69" fmla="*/ 190363 h 640583"/>
              <a:gd name="connsiteX70" fmla="*/ 321336 w 629303"/>
              <a:gd name="connsiteY70" fmla="*/ 169328 h 640583"/>
              <a:gd name="connsiteX71" fmla="*/ 343315 w 629303"/>
              <a:gd name="connsiteY71" fmla="*/ 150295 h 640583"/>
              <a:gd name="connsiteX72" fmla="*/ 358791 w 629303"/>
              <a:gd name="connsiteY72" fmla="*/ 131265 h 640583"/>
              <a:gd name="connsiteX73" fmla="*/ 376274 w 629303"/>
              <a:gd name="connsiteY73" fmla="*/ 115237 h 640583"/>
              <a:gd name="connsiteX74" fmla="*/ 392257 w 629303"/>
              <a:gd name="connsiteY74" fmla="*/ 100211 h 640583"/>
              <a:gd name="connsiteX75" fmla="*/ 406741 w 629303"/>
              <a:gd name="connsiteY75" fmla="*/ 86187 h 640583"/>
              <a:gd name="connsiteX76" fmla="*/ 419726 w 629303"/>
              <a:gd name="connsiteY76" fmla="*/ 73166 h 640583"/>
              <a:gd name="connsiteX77" fmla="*/ 428214 w 629303"/>
              <a:gd name="connsiteY77" fmla="*/ 63150 h 640583"/>
              <a:gd name="connsiteX78" fmla="*/ 440206 w 629303"/>
              <a:gd name="connsiteY78" fmla="*/ 55134 h 640583"/>
              <a:gd name="connsiteX79" fmla="*/ 451196 w 629303"/>
              <a:gd name="connsiteY79" fmla="*/ 45617 h 64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629303" h="640583">
                <a:moveTo>
                  <a:pt x="451196" y="45617"/>
                </a:moveTo>
                <a:lnTo>
                  <a:pt x="460191" y="39605"/>
                </a:lnTo>
                <a:lnTo>
                  <a:pt x="464689" y="36599"/>
                </a:lnTo>
                <a:lnTo>
                  <a:pt x="485677" y="22571"/>
                </a:lnTo>
                <a:lnTo>
                  <a:pt x="508175" y="14048"/>
                </a:lnTo>
                <a:lnTo>
                  <a:pt x="533175" y="6024"/>
                </a:lnTo>
                <a:lnTo>
                  <a:pt x="561682" y="0"/>
                </a:lnTo>
                <a:lnTo>
                  <a:pt x="571691" y="1996"/>
                </a:lnTo>
                <a:lnTo>
                  <a:pt x="581701" y="3992"/>
                </a:lnTo>
                <a:lnTo>
                  <a:pt x="588205" y="3987"/>
                </a:lnTo>
                <a:lnTo>
                  <a:pt x="597210" y="4483"/>
                </a:lnTo>
                <a:lnTo>
                  <a:pt x="604222" y="8483"/>
                </a:lnTo>
                <a:lnTo>
                  <a:pt x="609227" y="9481"/>
                </a:lnTo>
                <a:lnTo>
                  <a:pt x="614232" y="10479"/>
                </a:lnTo>
                <a:lnTo>
                  <a:pt x="616238" y="13481"/>
                </a:lnTo>
                <a:lnTo>
                  <a:pt x="622257" y="22487"/>
                </a:lnTo>
                <a:lnTo>
                  <a:pt x="627273" y="29991"/>
                </a:lnTo>
                <a:lnTo>
                  <a:pt x="628288" y="37999"/>
                </a:lnTo>
                <a:lnTo>
                  <a:pt x="629303" y="46007"/>
                </a:lnTo>
                <a:lnTo>
                  <a:pt x="628310" y="51013"/>
                </a:lnTo>
                <a:lnTo>
                  <a:pt x="621322" y="60027"/>
                </a:lnTo>
                <a:lnTo>
                  <a:pt x="613826" y="65037"/>
                </a:lnTo>
                <a:lnTo>
                  <a:pt x="606838" y="74051"/>
                </a:lnTo>
                <a:lnTo>
                  <a:pt x="593854" y="87073"/>
                </a:lnTo>
                <a:lnTo>
                  <a:pt x="580361" y="96091"/>
                </a:lnTo>
                <a:lnTo>
                  <a:pt x="564378" y="111116"/>
                </a:lnTo>
                <a:lnTo>
                  <a:pt x="544889" y="124143"/>
                </a:lnTo>
                <a:lnTo>
                  <a:pt x="504413" y="151196"/>
                </a:lnTo>
                <a:lnTo>
                  <a:pt x="463936" y="178250"/>
                </a:lnTo>
                <a:lnTo>
                  <a:pt x="426966" y="207304"/>
                </a:lnTo>
                <a:lnTo>
                  <a:pt x="384494" y="237863"/>
                </a:lnTo>
                <a:lnTo>
                  <a:pt x="364013" y="255894"/>
                </a:lnTo>
                <a:lnTo>
                  <a:pt x="342034" y="274928"/>
                </a:lnTo>
                <a:lnTo>
                  <a:pt x="318555" y="294964"/>
                </a:lnTo>
                <a:lnTo>
                  <a:pt x="292078" y="317004"/>
                </a:lnTo>
                <a:lnTo>
                  <a:pt x="267607" y="342046"/>
                </a:lnTo>
                <a:lnTo>
                  <a:pt x="241130" y="364086"/>
                </a:lnTo>
                <a:lnTo>
                  <a:pt x="215668" y="394133"/>
                </a:lnTo>
                <a:lnTo>
                  <a:pt x="187196" y="419677"/>
                </a:lnTo>
                <a:lnTo>
                  <a:pt x="160234" y="450728"/>
                </a:lnTo>
                <a:lnTo>
                  <a:pt x="132765" y="477773"/>
                </a:lnTo>
                <a:lnTo>
                  <a:pt x="111293" y="500811"/>
                </a:lnTo>
                <a:lnTo>
                  <a:pt x="89820" y="523849"/>
                </a:lnTo>
                <a:lnTo>
                  <a:pt x="70343" y="543381"/>
                </a:lnTo>
                <a:lnTo>
                  <a:pt x="53369" y="563413"/>
                </a:lnTo>
                <a:lnTo>
                  <a:pt x="47879" y="571426"/>
                </a:lnTo>
                <a:lnTo>
                  <a:pt x="40891" y="580439"/>
                </a:lnTo>
                <a:lnTo>
                  <a:pt x="33902" y="589453"/>
                </a:lnTo>
                <a:lnTo>
                  <a:pt x="29912" y="596463"/>
                </a:lnTo>
                <a:lnTo>
                  <a:pt x="20433" y="611485"/>
                </a:lnTo>
                <a:lnTo>
                  <a:pt x="9454" y="627509"/>
                </a:lnTo>
                <a:lnTo>
                  <a:pt x="471" y="640028"/>
                </a:lnTo>
                <a:lnTo>
                  <a:pt x="0" y="640583"/>
                </a:lnTo>
                <a:lnTo>
                  <a:pt x="0" y="494851"/>
                </a:lnTo>
                <a:lnTo>
                  <a:pt x="2215" y="493371"/>
                </a:lnTo>
                <a:lnTo>
                  <a:pt x="13205" y="483853"/>
                </a:lnTo>
                <a:lnTo>
                  <a:pt x="26189" y="470831"/>
                </a:lnTo>
                <a:lnTo>
                  <a:pt x="40674" y="456808"/>
                </a:lnTo>
                <a:lnTo>
                  <a:pt x="56657" y="441782"/>
                </a:lnTo>
                <a:lnTo>
                  <a:pt x="71141" y="427758"/>
                </a:lnTo>
                <a:lnTo>
                  <a:pt x="89615" y="406725"/>
                </a:lnTo>
                <a:lnTo>
                  <a:pt x="109589" y="384688"/>
                </a:lnTo>
                <a:lnTo>
                  <a:pt x="128062" y="363654"/>
                </a:lnTo>
                <a:lnTo>
                  <a:pt x="155542" y="343116"/>
                </a:lnTo>
                <a:lnTo>
                  <a:pt x="178007" y="315072"/>
                </a:lnTo>
                <a:lnTo>
                  <a:pt x="205475" y="288026"/>
                </a:lnTo>
                <a:lnTo>
                  <a:pt x="229946" y="262985"/>
                </a:lnTo>
                <a:lnTo>
                  <a:pt x="255916" y="236941"/>
                </a:lnTo>
                <a:lnTo>
                  <a:pt x="280387" y="211899"/>
                </a:lnTo>
                <a:lnTo>
                  <a:pt x="302862" y="190363"/>
                </a:lnTo>
                <a:lnTo>
                  <a:pt x="321336" y="169328"/>
                </a:lnTo>
                <a:lnTo>
                  <a:pt x="343315" y="150295"/>
                </a:lnTo>
                <a:lnTo>
                  <a:pt x="358791" y="131265"/>
                </a:lnTo>
                <a:lnTo>
                  <a:pt x="376274" y="115237"/>
                </a:lnTo>
                <a:lnTo>
                  <a:pt x="392257" y="100211"/>
                </a:lnTo>
                <a:lnTo>
                  <a:pt x="406741" y="86187"/>
                </a:lnTo>
                <a:lnTo>
                  <a:pt x="419726" y="73166"/>
                </a:lnTo>
                <a:lnTo>
                  <a:pt x="428214" y="63150"/>
                </a:lnTo>
                <a:lnTo>
                  <a:pt x="440206" y="55134"/>
                </a:lnTo>
                <a:lnTo>
                  <a:pt x="451196" y="45617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任意多边形 74"/>
          <p:cNvSpPr/>
          <p:nvPr/>
        </p:nvSpPr>
        <p:spPr>
          <a:xfrm rot="2025481">
            <a:off x="6527587" y="1661034"/>
            <a:ext cx="403220" cy="1207150"/>
          </a:xfrm>
          <a:custGeom>
            <a:avLst/>
            <a:gdLst>
              <a:gd name="connsiteX0" fmla="*/ 19961 w 403220"/>
              <a:gd name="connsiteY0" fmla="*/ 17082 h 1207150"/>
              <a:gd name="connsiteX1" fmla="*/ 24458 w 403220"/>
              <a:gd name="connsiteY1" fmla="*/ 14076 h 1207150"/>
              <a:gd name="connsiteX2" fmla="*/ 34456 w 403220"/>
              <a:gd name="connsiteY2" fmla="*/ 9565 h 1207150"/>
              <a:gd name="connsiteX3" fmla="*/ 43451 w 403220"/>
              <a:gd name="connsiteY3" fmla="*/ 3553 h 1207150"/>
              <a:gd name="connsiteX4" fmla="*/ 62963 w 403220"/>
              <a:gd name="connsiteY4" fmla="*/ 3541 h 1207150"/>
              <a:gd name="connsiteX5" fmla="*/ 83974 w 403220"/>
              <a:gd name="connsiteY5" fmla="*/ 2527 h 1207150"/>
              <a:gd name="connsiteX6" fmla="*/ 108490 w 403220"/>
              <a:gd name="connsiteY6" fmla="*/ 3513 h 1207150"/>
              <a:gd name="connsiteX7" fmla="*/ 123492 w 403220"/>
              <a:gd name="connsiteY7" fmla="*/ 0 h 1207150"/>
              <a:gd name="connsiteX8" fmla="*/ 138507 w 403220"/>
              <a:gd name="connsiteY8" fmla="*/ 2995 h 1207150"/>
              <a:gd name="connsiteX9" fmla="*/ 151514 w 403220"/>
              <a:gd name="connsiteY9" fmla="*/ 2986 h 1207150"/>
              <a:gd name="connsiteX10" fmla="*/ 162031 w 403220"/>
              <a:gd name="connsiteY10" fmla="*/ 8985 h 1207150"/>
              <a:gd name="connsiteX11" fmla="*/ 172041 w 403220"/>
              <a:gd name="connsiteY11" fmla="*/ 10982 h 1207150"/>
              <a:gd name="connsiteX12" fmla="*/ 181047 w 403220"/>
              <a:gd name="connsiteY12" fmla="*/ 11477 h 1207150"/>
              <a:gd name="connsiteX13" fmla="*/ 188058 w 403220"/>
              <a:gd name="connsiteY13" fmla="*/ 15477 h 1207150"/>
              <a:gd name="connsiteX14" fmla="*/ 195070 w 403220"/>
              <a:gd name="connsiteY14" fmla="*/ 19476 h 1207150"/>
              <a:gd name="connsiteX15" fmla="*/ 202081 w 403220"/>
              <a:gd name="connsiteY15" fmla="*/ 23477 h 1207150"/>
              <a:gd name="connsiteX16" fmla="*/ 206093 w 403220"/>
              <a:gd name="connsiteY16" fmla="*/ 29480 h 1207150"/>
              <a:gd name="connsiteX17" fmla="*/ 205102 w 403220"/>
              <a:gd name="connsiteY17" fmla="*/ 34486 h 1207150"/>
              <a:gd name="connsiteX18" fmla="*/ 208112 w 403220"/>
              <a:gd name="connsiteY18" fmla="*/ 38989 h 1207150"/>
              <a:gd name="connsiteX19" fmla="*/ 211132 w 403220"/>
              <a:gd name="connsiteY19" fmla="*/ 49999 h 1207150"/>
              <a:gd name="connsiteX20" fmla="*/ 211156 w 403220"/>
              <a:gd name="connsiteY20" fmla="*/ 63013 h 1207150"/>
              <a:gd name="connsiteX21" fmla="*/ 216183 w 403220"/>
              <a:gd name="connsiteY21" fmla="*/ 77025 h 1207150"/>
              <a:gd name="connsiteX22" fmla="*/ 217209 w 403220"/>
              <a:gd name="connsiteY22" fmla="*/ 91539 h 1207150"/>
              <a:gd name="connsiteX23" fmla="*/ 220737 w 403220"/>
              <a:gd name="connsiteY23" fmla="*/ 106553 h 1207150"/>
              <a:gd name="connsiteX24" fmla="*/ 225777 w 403220"/>
              <a:gd name="connsiteY24" fmla="*/ 127072 h 1207150"/>
              <a:gd name="connsiteX25" fmla="*/ 229812 w 403220"/>
              <a:gd name="connsiteY25" fmla="*/ 146090 h 1207150"/>
              <a:gd name="connsiteX26" fmla="*/ 231853 w 403220"/>
              <a:gd name="connsiteY26" fmla="*/ 168613 h 1207150"/>
              <a:gd name="connsiteX27" fmla="*/ 236903 w 403220"/>
              <a:gd name="connsiteY27" fmla="*/ 195639 h 1207150"/>
              <a:gd name="connsiteX28" fmla="*/ 245448 w 403220"/>
              <a:gd name="connsiteY28" fmla="*/ 218157 h 1207150"/>
              <a:gd name="connsiteX29" fmla="*/ 249506 w 403220"/>
              <a:gd name="connsiteY29" fmla="*/ 250189 h 1207150"/>
              <a:gd name="connsiteX30" fmla="*/ 255560 w 403220"/>
              <a:gd name="connsiteY30" fmla="*/ 278716 h 1207150"/>
              <a:gd name="connsiteX31" fmla="*/ 262120 w 403220"/>
              <a:gd name="connsiteY31" fmla="*/ 311246 h 1207150"/>
              <a:gd name="connsiteX32" fmla="*/ 270181 w 403220"/>
              <a:gd name="connsiteY32" fmla="*/ 342775 h 1207150"/>
              <a:gd name="connsiteX33" fmla="*/ 284813 w 403220"/>
              <a:gd name="connsiteY33" fmla="*/ 413341 h 1207150"/>
              <a:gd name="connsiteX34" fmla="*/ 294937 w 403220"/>
              <a:gd name="connsiteY34" fmla="*/ 480406 h 1207150"/>
              <a:gd name="connsiteX35" fmla="*/ 305557 w 403220"/>
              <a:gd name="connsiteY35" fmla="*/ 544969 h 1207150"/>
              <a:gd name="connsiteX36" fmla="*/ 313166 w 403220"/>
              <a:gd name="connsiteY36" fmla="*/ 605027 h 1207150"/>
              <a:gd name="connsiteX37" fmla="*/ 323278 w 403220"/>
              <a:gd name="connsiteY37" fmla="*/ 665586 h 1207150"/>
              <a:gd name="connsiteX38" fmla="*/ 332883 w 403220"/>
              <a:gd name="connsiteY38" fmla="*/ 722140 h 1207150"/>
              <a:gd name="connsiteX39" fmla="*/ 337979 w 403220"/>
              <a:gd name="connsiteY39" fmla="*/ 775194 h 1207150"/>
              <a:gd name="connsiteX40" fmla="*/ 346569 w 403220"/>
              <a:gd name="connsiteY40" fmla="*/ 823740 h 1207150"/>
              <a:gd name="connsiteX41" fmla="*/ 346615 w 403220"/>
              <a:gd name="connsiteY41" fmla="*/ 849768 h 1207150"/>
              <a:gd name="connsiteX42" fmla="*/ 350155 w 403220"/>
              <a:gd name="connsiteY42" fmla="*/ 871288 h 1207150"/>
              <a:gd name="connsiteX43" fmla="*/ 353199 w 403220"/>
              <a:gd name="connsiteY43" fmla="*/ 895312 h 1207150"/>
              <a:gd name="connsiteX44" fmla="*/ 353233 w 403220"/>
              <a:gd name="connsiteY44" fmla="*/ 914833 h 1207150"/>
              <a:gd name="connsiteX45" fmla="*/ 357269 w 403220"/>
              <a:gd name="connsiteY45" fmla="*/ 933850 h 1207150"/>
              <a:gd name="connsiteX46" fmla="*/ 358295 w 403220"/>
              <a:gd name="connsiteY46" fmla="*/ 948366 h 1207150"/>
              <a:gd name="connsiteX47" fmla="*/ 361824 w 403220"/>
              <a:gd name="connsiteY47" fmla="*/ 963379 h 1207150"/>
              <a:gd name="connsiteX48" fmla="*/ 363853 w 403220"/>
              <a:gd name="connsiteY48" fmla="*/ 979395 h 1207150"/>
              <a:gd name="connsiteX49" fmla="*/ 363875 w 403220"/>
              <a:gd name="connsiteY49" fmla="*/ 992409 h 1207150"/>
              <a:gd name="connsiteX50" fmla="*/ 365893 w 403220"/>
              <a:gd name="connsiteY50" fmla="*/ 1001918 h 1207150"/>
              <a:gd name="connsiteX51" fmla="*/ 366908 w 403220"/>
              <a:gd name="connsiteY51" fmla="*/ 1009926 h 1207150"/>
              <a:gd name="connsiteX52" fmla="*/ 367922 w 403220"/>
              <a:gd name="connsiteY52" fmla="*/ 1017934 h 1207150"/>
              <a:gd name="connsiteX53" fmla="*/ 371935 w 403220"/>
              <a:gd name="connsiteY53" fmla="*/ 1023938 h 1207150"/>
              <a:gd name="connsiteX54" fmla="*/ 370943 w 403220"/>
              <a:gd name="connsiteY54" fmla="*/ 1028943 h 1207150"/>
              <a:gd name="connsiteX55" fmla="*/ 372950 w 403220"/>
              <a:gd name="connsiteY55" fmla="*/ 1031945 h 1207150"/>
              <a:gd name="connsiteX56" fmla="*/ 376952 w 403220"/>
              <a:gd name="connsiteY56" fmla="*/ 1031443 h 1207150"/>
              <a:gd name="connsiteX57" fmla="*/ 379950 w 403220"/>
              <a:gd name="connsiteY57" fmla="*/ 1029439 h 1207150"/>
              <a:gd name="connsiteX58" fmla="*/ 384954 w 403220"/>
              <a:gd name="connsiteY58" fmla="*/ 1030436 h 1207150"/>
              <a:gd name="connsiteX59" fmla="*/ 388945 w 403220"/>
              <a:gd name="connsiteY59" fmla="*/ 1023427 h 1207150"/>
              <a:gd name="connsiteX60" fmla="*/ 397940 w 403220"/>
              <a:gd name="connsiteY60" fmla="*/ 1017415 h 1207150"/>
              <a:gd name="connsiteX61" fmla="*/ 403220 w 403220"/>
              <a:gd name="connsiteY61" fmla="*/ 1013885 h 1207150"/>
              <a:gd name="connsiteX62" fmla="*/ 403220 w 403220"/>
              <a:gd name="connsiteY62" fmla="*/ 1159617 h 1207150"/>
              <a:gd name="connsiteX63" fmla="*/ 395204 w 403220"/>
              <a:gd name="connsiteY63" fmla="*/ 1169078 h 1207150"/>
              <a:gd name="connsiteX64" fmla="*/ 388216 w 403220"/>
              <a:gd name="connsiteY64" fmla="*/ 1178092 h 1207150"/>
              <a:gd name="connsiteX65" fmla="*/ 381227 w 403220"/>
              <a:gd name="connsiteY65" fmla="*/ 1187105 h 1207150"/>
              <a:gd name="connsiteX66" fmla="*/ 373731 w 403220"/>
              <a:gd name="connsiteY66" fmla="*/ 1192115 h 1207150"/>
              <a:gd name="connsiteX67" fmla="*/ 369741 w 403220"/>
              <a:gd name="connsiteY67" fmla="*/ 1199125 h 1207150"/>
              <a:gd name="connsiteX68" fmla="*/ 366743 w 403220"/>
              <a:gd name="connsiteY68" fmla="*/ 1201129 h 1207150"/>
              <a:gd name="connsiteX69" fmla="*/ 360746 w 403220"/>
              <a:gd name="connsiteY69" fmla="*/ 1205137 h 1207150"/>
              <a:gd name="connsiteX70" fmla="*/ 352743 w 403220"/>
              <a:gd name="connsiteY70" fmla="*/ 1206143 h 1207150"/>
              <a:gd name="connsiteX71" fmla="*/ 344740 w 403220"/>
              <a:gd name="connsiteY71" fmla="*/ 1207150 h 1207150"/>
              <a:gd name="connsiteX72" fmla="*/ 339736 w 403220"/>
              <a:gd name="connsiteY72" fmla="*/ 1206151 h 1207150"/>
              <a:gd name="connsiteX73" fmla="*/ 332228 w 403220"/>
              <a:gd name="connsiteY73" fmla="*/ 1204655 h 1207150"/>
              <a:gd name="connsiteX74" fmla="*/ 320213 w 403220"/>
              <a:gd name="connsiteY74" fmla="*/ 1199656 h 1207150"/>
              <a:gd name="connsiteX75" fmla="*/ 310203 w 403220"/>
              <a:gd name="connsiteY75" fmla="*/ 1197661 h 1207150"/>
              <a:gd name="connsiteX76" fmla="*/ 291176 w 403220"/>
              <a:gd name="connsiteY76" fmla="*/ 1188663 h 1207150"/>
              <a:gd name="connsiteX77" fmla="*/ 276151 w 403220"/>
              <a:gd name="connsiteY77" fmla="*/ 1179162 h 1207150"/>
              <a:gd name="connsiteX78" fmla="*/ 269139 w 403220"/>
              <a:gd name="connsiteY78" fmla="*/ 1175162 h 1207150"/>
              <a:gd name="connsiteX79" fmla="*/ 265127 w 403220"/>
              <a:gd name="connsiteY79" fmla="*/ 1169158 h 1207150"/>
              <a:gd name="connsiteX80" fmla="*/ 259614 w 403220"/>
              <a:gd name="connsiteY80" fmla="*/ 1164156 h 1207150"/>
              <a:gd name="connsiteX81" fmla="*/ 257608 w 403220"/>
              <a:gd name="connsiteY81" fmla="*/ 1161154 h 1207150"/>
              <a:gd name="connsiteX82" fmla="*/ 256605 w 403220"/>
              <a:gd name="connsiteY82" fmla="*/ 1159653 h 1207150"/>
              <a:gd name="connsiteX83" fmla="*/ 254091 w 403220"/>
              <a:gd name="connsiteY83" fmla="*/ 1152647 h 1207150"/>
              <a:gd name="connsiteX84" fmla="*/ 255084 w 403220"/>
              <a:gd name="connsiteY84" fmla="*/ 1147641 h 1207150"/>
              <a:gd name="connsiteX85" fmla="*/ 255060 w 403220"/>
              <a:gd name="connsiteY85" fmla="*/ 1134627 h 1207150"/>
              <a:gd name="connsiteX86" fmla="*/ 257044 w 403220"/>
              <a:gd name="connsiteY86" fmla="*/ 1124616 h 1207150"/>
              <a:gd name="connsiteX87" fmla="*/ 259027 w 403220"/>
              <a:gd name="connsiteY87" fmla="*/ 1114604 h 1207150"/>
              <a:gd name="connsiteX88" fmla="*/ 263005 w 403220"/>
              <a:gd name="connsiteY88" fmla="*/ 1101087 h 1207150"/>
              <a:gd name="connsiteX89" fmla="*/ 264482 w 403220"/>
              <a:gd name="connsiteY89" fmla="*/ 1087071 h 1207150"/>
              <a:gd name="connsiteX90" fmla="*/ 268472 w 403220"/>
              <a:gd name="connsiteY90" fmla="*/ 1080061 h 1207150"/>
              <a:gd name="connsiteX91" fmla="*/ 270456 w 403220"/>
              <a:gd name="connsiteY91" fmla="*/ 1070050 h 1207150"/>
              <a:gd name="connsiteX92" fmla="*/ 272439 w 403220"/>
              <a:gd name="connsiteY92" fmla="*/ 1060037 h 1207150"/>
              <a:gd name="connsiteX93" fmla="*/ 273420 w 403220"/>
              <a:gd name="connsiteY93" fmla="*/ 1048524 h 1207150"/>
              <a:gd name="connsiteX94" fmla="*/ 273904 w 403220"/>
              <a:gd name="connsiteY94" fmla="*/ 1039515 h 1207150"/>
              <a:gd name="connsiteX95" fmla="*/ 273882 w 403220"/>
              <a:gd name="connsiteY95" fmla="*/ 1026501 h 1207150"/>
              <a:gd name="connsiteX96" fmla="*/ 271853 w 403220"/>
              <a:gd name="connsiteY96" fmla="*/ 1010484 h 1207150"/>
              <a:gd name="connsiteX97" fmla="*/ 275832 w 403220"/>
              <a:gd name="connsiteY97" fmla="*/ 996968 h 1207150"/>
              <a:gd name="connsiteX98" fmla="*/ 273802 w 403220"/>
              <a:gd name="connsiteY98" fmla="*/ 980953 h 1207150"/>
              <a:gd name="connsiteX99" fmla="*/ 271265 w 403220"/>
              <a:gd name="connsiteY99" fmla="*/ 960933 h 1207150"/>
              <a:gd name="connsiteX100" fmla="*/ 270239 w 403220"/>
              <a:gd name="connsiteY100" fmla="*/ 946417 h 1207150"/>
              <a:gd name="connsiteX101" fmla="*/ 269202 w 403220"/>
              <a:gd name="connsiteY101" fmla="*/ 925395 h 1207150"/>
              <a:gd name="connsiteX102" fmla="*/ 264163 w 403220"/>
              <a:gd name="connsiteY102" fmla="*/ 904877 h 1207150"/>
              <a:gd name="connsiteX103" fmla="*/ 261118 w 403220"/>
              <a:gd name="connsiteY103" fmla="*/ 880853 h 1207150"/>
              <a:gd name="connsiteX104" fmla="*/ 257579 w 403220"/>
              <a:gd name="connsiteY104" fmla="*/ 859332 h 1207150"/>
              <a:gd name="connsiteX105" fmla="*/ 254535 w 403220"/>
              <a:gd name="connsiteY105" fmla="*/ 835309 h 1207150"/>
              <a:gd name="connsiteX106" fmla="*/ 238854 w 403220"/>
              <a:gd name="connsiteY106" fmla="*/ 737214 h 1207150"/>
              <a:gd name="connsiteX107" fmla="*/ 223184 w 403220"/>
              <a:gd name="connsiteY107" fmla="*/ 645627 h 1207150"/>
              <a:gd name="connsiteX108" fmla="*/ 201506 w 403220"/>
              <a:gd name="connsiteY108" fmla="*/ 551539 h 1207150"/>
              <a:gd name="connsiteX109" fmla="*/ 191417 w 403220"/>
              <a:gd name="connsiteY109" fmla="*/ 503995 h 1207150"/>
              <a:gd name="connsiteX110" fmla="*/ 177822 w 403220"/>
              <a:gd name="connsiteY110" fmla="*/ 454451 h 1207150"/>
              <a:gd name="connsiteX111" fmla="*/ 166741 w 403220"/>
              <a:gd name="connsiteY111" fmla="*/ 411912 h 1207150"/>
              <a:gd name="connsiteX112" fmla="*/ 155660 w 403220"/>
              <a:gd name="connsiteY112" fmla="*/ 369373 h 1207150"/>
              <a:gd name="connsiteX113" fmla="*/ 142087 w 403220"/>
              <a:gd name="connsiteY113" fmla="*/ 332843 h 1207150"/>
              <a:gd name="connsiteX114" fmla="*/ 135020 w 403220"/>
              <a:gd name="connsiteY114" fmla="*/ 296309 h 1207150"/>
              <a:gd name="connsiteX115" fmla="*/ 126959 w 403220"/>
              <a:gd name="connsiteY115" fmla="*/ 264780 h 1207150"/>
              <a:gd name="connsiteX116" fmla="*/ 117907 w 403220"/>
              <a:gd name="connsiteY116" fmla="*/ 238257 h 1207150"/>
              <a:gd name="connsiteX117" fmla="*/ 106353 w 403220"/>
              <a:gd name="connsiteY117" fmla="*/ 211235 h 1207150"/>
              <a:gd name="connsiteX118" fmla="*/ 96309 w 403220"/>
              <a:gd name="connsiteY118" fmla="*/ 189719 h 1207150"/>
              <a:gd name="connsiteX119" fmla="*/ 87269 w 403220"/>
              <a:gd name="connsiteY119" fmla="*/ 169703 h 1207150"/>
              <a:gd name="connsiteX120" fmla="*/ 78239 w 403220"/>
              <a:gd name="connsiteY120" fmla="*/ 156194 h 1207150"/>
              <a:gd name="connsiteX121" fmla="*/ 69200 w 403220"/>
              <a:gd name="connsiteY121" fmla="*/ 136179 h 1207150"/>
              <a:gd name="connsiteX122" fmla="*/ 62177 w 403220"/>
              <a:gd name="connsiteY122" fmla="*/ 125671 h 1207150"/>
              <a:gd name="connsiteX123" fmla="*/ 52145 w 403220"/>
              <a:gd name="connsiteY123" fmla="*/ 110661 h 1207150"/>
              <a:gd name="connsiteX124" fmla="*/ 41120 w 403220"/>
              <a:gd name="connsiteY124" fmla="*/ 100658 h 1207150"/>
              <a:gd name="connsiteX125" fmla="*/ 36104 w 403220"/>
              <a:gd name="connsiteY125" fmla="*/ 93153 h 1207150"/>
              <a:gd name="connsiteX126" fmla="*/ 27087 w 403220"/>
              <a:gd name="connsiteY126" fmla="*/ 86151 h 1207150"/>
              <a:gd name="connsiteX127" fmla="*/ 14056 w 403220"/>
              <a:gd name="connsiteY127" fmla="*/ 73145 h 1207150"/>
              <a:gd name="connsiteX128" fmla="*/ 5535 w 403220"/>
              <a:gd name="connsiteY128" fmla="*/ 63641 h 1207150"/>
              <a:gd name="connsiteX129" fmla="*/ 1014 w 403220"/>
              <a:gd name="connsiteY129" fmla="*/ 53632 h 1207150"/>
              <a:gd name="connsiteX130" fmla="*/ 0 w 403220"/>
              <a:gd name="connsiteY130" fmla="*/ 45625 h 1207150"/>
              <a:gd name="connsiteX131" fmla="*/ 991 w 403220"/>
              <a:gd name="connsiteY131" fmla="*/ 40619 h 1207150"/>
              <a:gd name="connsiteX132" fmla="*/ 4981 w 403220"/>
              <a:gd name="connsiteY132" fmla="*/ 33609 h 1207150"/>
              <a:gd name="connsiteX133" fmla="*/ 5973 w 403220"/>
              <a:gd name="connsiteY133" fmla="*/ 28603 h 1207150"/>
              <a:gd name="connsiteX134" fmla="*/ 14968 w 403220"/>
              <a:gd name="connsiteY134" fmla="*/ 22591 h 1207150"/>
              <a:gd name="connsiteX135" fmla="*/ 19961 w 403220"/>
              <a:gd name="connsiteY135" fmla="*/ 17082 h 120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403220" h="1207150">
                <a:moveTo>
                  <a:pt x="19961" y="17082"/>
                </a:moveTo>
                <a:lnTo>
                  <a:pt x="24458" y="14076"/>
                </a:lnTo>
                <a:lnTo>
                  <a:pt x="34456" y="9565"/>
                </a:lnTo>
                <a:lnTo>
                  <a:pt x="43451" y="3553"/>
                </a:lnTo>
                <a:lnTo>
                  <a:pt x="62963" y="3541"/>
                </a:lnTo>
                <a:lnTo>
                  <a:pt x="83974" y="2527"/>
                </a:lnTo>
                <a:lnTo>
                  <a:pt x="108490" y="3513"/>
                </a:lnTo>
                <a:lnTo>
                  <a:pt x="123492" y="0"/>
                </a:lnTo>
                <a:lnTo>
                  <a:pt x="138507" y="2995"/>
                </a:lnTo>
                <a:lnTo>
                  <a:pt x="151514" y="2986"/>
                </a:lnTo>
                <a:lnTo>
                  <a:pt x="162031" y="8985"/>
                </a:lnTo>
                <a:lnTo>
                  <a:pt x="172041" y="10982"/>
                </a:lnTo>
                <a:lnTo>
                  <a:pt x="181047" y="11477"/>
                </a:lnTo>
                <a:lnTo>
                  <a:pt x="188058" y="15477"/>
                </a:lnTo>
                <a:lnTo>
                  <a:pt x="195070" y="19476"/>
                </a:lnTo>
                <a:lnTo>
                  <a:pt x="202081" y="23477"/>
                </a:lnTo>
                <a:lnTo>
                  <a:pt x="206093" y="29480"/>
                </a:lnTo>
                <a:lnTo>
                  <a:pt x="205102" y="34486"/>
                </a:lnTo>
                <a:lnTo>
                  <a:pt x="208112" y="38989"/>
                </a:lnTo>
                <a:lnTo>
                  <a:pt x="211132" y="49999"/>
                </a:lnTo>
                <a:lnTo>
                  <a:pt x="211156" y="63013"/>
                </a:lnTo>
                <a:lnTo>
                  <a:pt x="216183" y="77025"/>
                </a:lnTo>
                <a:lnTo>
                  <a:pt x="217209" y="91539"/>
                </a:lnTo>
                <a:lnTo>
                  <a:pt x="220737" y="106553"/>
                </a:lnTo>
                <a:lnTo>
                  <a:pt x="225777" y="127072"/>
                </a:lnTo>
                <a:lnTo>
                  <a:pt x="229812" y="146090"/>
                </a:lnTo>
                <a:lnTo>
                  <a:pt x="231853" y="168613"/>
                </a:lnTo>
                <a:lnTo>
                  <a:pt x="236903" y="195639"/>
                </a:lnTo>
                <a:lnTo>
                  <a:pt x="245448" y="218157"/>
                </a:lnTo>
                <a:lnTo>
                  <a:pt x="249506" y="250189"/>
                </a:lnTo>
                <a:lnTo>
                  <a:pt x="255560" y="278716"/>
                </a:lnTo>
                <a:lnTo>
                  <a:pt x="262120" y="311246"/>
                </a:lnTo>
                <a:lnTo>
                  <a:pt x="270181" y="342775"/>
                </a:lnTo>
                <a:lnTo>
                  <a:pt x="284813" y="413341"/>
                </a:lnTo>
                <a:lnTo>
                  <a:pt x="294937" y="480406"/>
                </a:lnTo>
                <a:lnTo>
                  <a:pt x="305557" y="544969"/>
                </a:lnTo>
                <a:lnTo>
                  <a:pt x="313166" y="605027"/>
                </a:lnTo>
                <a:lnTo>
                  <a:pt x="323278" y="665586"/>
                </a:lnTo>
                <a:lnTo>
                  <a:pt x="332883" y="722140"/>
                </a:lnTo>
                <a:lnTo>
                  <a:pt x="337979" y="775194"/>
                </a:lnTo>
                <a:lnTo>
                  <a:pt x="346569" y="823740"/>
                </a:lnTo>
                <a:lnTo>
                  <a:pt x="346615" y="849768"/>
                </a:lnTo>
                <a:lnTo>
                  <a:pt x="350155" y="871288"/>
                </a:lnTo>
                <a:lnTo>
                  <a:pt x="353199" y="895312"/>
                </a:lnTo>
                <a:lnTo>
                  <a:pt x="353233" y="914833"/>
                </a:lnTo>
                <a:lnTo>
                  <a:pt x="357269" y="933850"/>
                </a:lnTo>
                <a:lnTo>
                  <a:pt x="358295" y="948366"/>
                </a:lnTo>
                <a:lnTo>
                  <a:pt x="361824" y="963379"/>
                </a:lnTo>
                <a:lnTo>
                  <a:pt x="363853" y="979395"/>
                </a:lnTo>
                <a:lnTo>
                  <a:pt x="363875" y="992409"/>
                </a:lnTo>
                <a:lnTo>
                  <a:pt x="365893" y="1001918"/>
                </a:lnTo>
                <a:lnTo>
                  <a:pt x="366908" y="1009926"/>
                </a:lnTo>
                <a:lnTo>
                  <a:pt x="367922" y="1017934"/>
                </a:lnTo>
                <a:lnTo>
                  <a:pt x="371935" y="1023938"/>
                </a:lnTo>
                <a:lnTo>
                  <a:pt x="370943" y="1028943"/>
                </a:lnTo>
                <a:lnTo>
                  <a:pt x="372950" y="1031945"/>
                </a:lnTo>
                <a:lnTo>
                  <a:pt x="376952" y="1031443"/>
                </a:lnTo>
                <a:lnTo>
                  <a:pt x="379950" y="1029439"/>
                </a:lnTo>
                <a:lnTo>
                  <a:pt x="384954" y="1030436"/>
                </a:lnTo>
                <a:lnTo>
                  <a:pt x="388945" y="1023427"/>
                </a:lnTo>
                <a:lnTo>
                  <a:pt x="397940" y="1017415"/>
                </a:lnTo>
                <a:lnTo>
                  <a:pt x="403220" y="1013885"/>
                </a:lnTo>
                <a:lnTo>
                  <a:pt x="403220" y="1159617"/>
                </a:lnTo>
                <a:lnTo>
                  <a:pt x="395204" y="1169078"/>
                </a:lnTo>
                <a:lnTo>
                  <a:pt x="388216" y="1178092"/>
                </a:lnTo>
                <a:lnTo>
                  <a:pt x="381227" y="1187105"/>
                </a:lnTo>
                <a:lnTo>
                  <a:pt x="373731" y="1192115"/>
                </a:lnTo>
                <a:lnTo>
                  <a:pt x="369741" y="1199125"/>
                </a:lnTo>
                <a:lnTo>
                  <a:pt x="366743" y="1201129"/>
                </a:lnTo>
                <a:lnTo>
                  <a:pt x="360746" y="1205137"/>
                </a:lnTo>
                <a:lnTo>
                  <a:pt x="352743" y="1206143"/>
                </a:lnTo>
                <a:lnTo>
                  <a:pt x="344740" y="1207150"/>
                </a:lnTo>
                <a:lnTo>
                  <a:pt x="339736" y="1206151"/>
                </a:lnTo>
                <a:lnTo>
                  <a:pt x="332228" y="1204655"/>
                </a:lnTo>
                <a:lnTo>
                  <a:pt x="320213" y="1199656"/>
                </a:lnTo>
                <a:lnTo>
                  <a:pt x="310203" y="1197661"/>
                </a:lnTo>
                <a:lnTo>
                  <a:pt x="291176" y="1188663"/>
                </a:lnTo>
                <a:lnTo>
                  <a:pt x="276151" y="1179162"/>
                </a:lnTo>
                <a:lnTo>
                  <a:pt x="269139" y="1175162"/>
                </a:lnTo>
                <a:lnTo>
                  <a:pt x="265127" y="1169158"/>
                </a:lnTo>
                <a:lnTo>
                  <a:pt x="259614" y="1164156"/>
                </a:lnTo>
                <a:lnTo>
                  <a:pt x="257608" y="1161154"/>
                </a:lnTo>
                <a:lnTo>
                  <a:pt x="256605" y="1159653"/>
                </a:lnTo>
                <a:lnTo>
                  <a:pt x="254091" y="1152647"/>
                </a:lnTo>
                <a:lnTo>
                  <a:pt x="255084" y="1147641"/>
                </a:lnTo>
                <a:lnTo>
                  <a:pt x="255060" y="1134627"/>
                </a:lnTo>
                <a:lnTo>
                  <a:pt x="257044" y="1124616"/>
                </a:lnTo>
                <a:lnTo>
                  <a:pt x="259027" y="1114604"/>
                </a:lnTo>
                <a:lnTo>
                  <a:pt x="263005" y="1101087"/>
                </a:lnTo>
                <a:lnTo>
                  <a:pt x="264482" y="1087071"/>
                </a:lnTo>
                <a:lnTo>
                  <a:pt x="268472" y="1080061"/>
                </a:lnTo>
                <a:lnTo>
                  <a:pt x="270456" y="1070050"/>
                </a:lnTo>
                <a:lnTo>
                  <a:pt x="272439" y="1060037"/>
                </a:lnTo>
                <a:lnTo>
                  <a:pt x="273420" y="1048524"/>
                </a:lnTo>
                <a:lnTo>
                  <a:pt x="273904" y="1039515"/>
                </a:lnTo>
                <a:lnTo>
                  <a:pt x="273882" y="1026501"/>
                </a:lnTo>
                <a:lnTo>
                  <a:pt x="271853" y="1010484"/>
                </a:lnTo>
                <a:lnTo>
                  <a:pt x="275832" y="996968"/>
                </a:lnTo>
                <a:lnTo>
                  <a:pt x="273802" y="980953"/>
                </a:lnTo>
                <a:lnTo>
                  <a:pt x="271265" y="960933"/>
                </a:lnTo>
                <a:lnTo>
                  <a:pt x="270239" y="946417"/>
                </a:lnTo>
                <a:lnTo>
                  <a:pt x="269202" y="925395"/>
                </a:lnTo>
                <a:lnTo>
                  <a:pt x="264163" y="904877"/>
                </a:lnTo>
                <a:lnTo>
                  <a:pt x="261118" y="880853"/>
                </a:lnTo>
                <a:lnTo>
                  <a:pt x="257579" y="859332"/>
                </a:lnTo>
                <a:lnTo>
                  <a:pt x="254535" y="835309"/>
                </a:lnTo>
                <a:lnTo>
                  <a:pt x="238854" y="737214"/>
                </a:lnTo>
                <a:lnTo>
                  <a:pt x="223184" y="645627"/>
                </a:lnTo>
                <a:lnTo>
                  <a:pt x="201506" y="551539"/>
                </a:lnTo>
                <a:lnTo>
                  <a:pt x="191417" y="503995"/>
                </a:lnTo>
                <a:lnTo>
                  <a:pt x="177822" y="454451"/>
                </a:lnTo>
                <a:lnTo>
                  <a:pt x="166741" y="411912"/>
                </a:lnTo>
                <a:lnTo>
                  <a:pt x="155660" y="369373"/>
                </a:lnTo>
                <a:lnTo>
                  <a:pt x="142087" y="332843"/>
                </a:lnTo>
                <a:lnTo>
                  <a:pt x="135020" y="296309"/>
                </a:lnTo>
                <a:lnTo>
                  <a:pt x="126959" y="264780"/>
                </a:lnTo>
                <a:lnTo>
                  <a:pt x="117907" y="238257"/>
                </a:lnTo>
                <a:lnTo>
                  <a:pt x="106353" y="211235"/>
                </a:lnTo>
                <a:lnTo>
                  <a:pt x="96309" y="189719"/>
                </a:lnTo>
                <a:lnTo>
                  <a:pt x="87269" y="169703"/>
                </a:lnTo>
                <a:lnTo>
                  <a:pt x="78239" y="156194"/>
                </a:lnTo>
                <a:lnTo>
                  <a:pt x="69200" y="136179"/>
                </a:lnTo>
                <a:lnTo>
                  <a:pt x="62177" y="125671"/>
                </a:lnTo>
                <a:lnTo>
                  <a:pt x="52145" y="110661"/>
                </a:lnTo>
                <a:lnTo>
                  <a:pt x="41120" y="100658"/>
                </a:lnTo>
                <a:lnTo>
                  <a:pt x="36104" y="93153"/>
                </a:lnTo>
                <a:lnTo>
                  <a:pt x="27087" y="86151"/>
                </a:lnTo>
                <a:lnTo>
                  <a:pt x="14056" y="73145"/>
                </a:lnTo>
                <a:lnTo>
                  <a:pt x="5535" y="63641"/>
                </a:lnTo>
                <a:lnTo>
                  <a:pt x="1014" y="53632"/>
                </a:lnTo>
                <a:lnTo>
                  <a:pt x="0" y="45625"/>
                </a:lnTo>
                <a:lnTo>
                  <a:pt x="991" y="40619"/>
                </a:lnTo>
                <a:lnTo>
                  <a:pt x="4981" y="33609"/>
                </a:lnTo>
                <a:lnTo>
                  <a:pt x="5973" y="28603"/>
                </a:lnTo>
                <a:lnTo>
                  <a:pt x="14968" y="22591"/>
                </a:lnTo>
                <a:lnTo>
                  <a:pt x="19961" y="17082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9" name="Picture 2" descr="C:\Users\zhangye\Desktop\点击.png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3147814"/>
            <a:ext cx="661244" cy="66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zhangye\Desktop\点击.png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47814"/>
            <a:ext cx="661244" cy="66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38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547664" y="1586158"/>
            <a:ext cx="67371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小组合作讨论：课文向我们描绘了哪几个画面？</a:t>
            </a:r>
            <a:endParaRPr lang="en-US" altLang="zh-CN" sz="3200" b="1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76" y="1491630"/>
            <a:ext cx="1214446" cy="175871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610622" y="1001383"/>
            <a:ext cx="19170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梳理课文</a:t>
            </a:r>
            <a:endParaRPr lang="zh-CN" altLang="en-US" sz="1600" b="1" dirty="0"/>
          </a:p>
        </p:txBody>
      </p:sp>
      <p:grpSp>
        <p:nvGrpSpPr>
          <p:cNvPr id="10" name="组合 9"/>
          <p:cNvGrpSpPr/>
          <p:nvPr/>
        </p:nvGrpSpPr>
        <p:grpSpPr>
          <a:xfrm>
            <a:off x="88454" y="411510"/>
            <a:ext cx="2529818" cy="561692"/>
            <a:chOff x="175870" y="929976"/>
            <a:chExt cx="2529818" cy="561692"/>
          </a:xfrm>
        </p:grpSpPr>
        <p:sp>
          <p:nvSpPr>
            <p:cNvPr id="11" name="文本框 14"/>
            <p:cNvSpPr txBox="1"/>
            <p:nvPr/>
          </p:nvSpPr>
          <p:spPr>
            <a:xfrm>
              <a:off x="558316" y="929976"/>
              <a:ext cx="2147372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整体感知</a:t>
              </a: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70" y="982653"/>
              <a:ext cx="366860" cy="4563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5496" y="555526"/>
            <a:ext cx="2952328" cy="2883560"/>
            <a:chOff x="35496" y="771550"/>
            <a:chExt cx="2952328" cy="2883560"/>
          </a:xfrm>
        </p:grpSpPr>
        <p:sp>
          <p:nvSpPr>
            <p:cNvPr id="14" name="TextBox 13"/>
            <p:cNvSpPr txBox="1"/>
            <p:nvPr/>
          </p:nvSpPr>
          <p:spPr>
            <a:xfrm>
              <a:off x="107504" y="3008779"/>
              <a:ext cx="25922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 smtClean="0">
                  <a:solidFill>
                    <a:schemeClr val="accent2">
                      <a:lumMod val="75000"/>
                    </a:schemeClr>
                  </a:solidFill>
                  <a:ea typeface="黑体" panose="02010609060101010101" pitchFamily="49" charset="-122"/>
                </a:rPr>
                <a:t>草原风光图</a:t>
              </a:r>
              <a:endParaRPr lang="zh-CN" altLang="en-US" sz="3600" b="1" dirty="0">
                <a:solidFill>
                  <a:schemeClr val="accent2">
                    <a:lumMod val="75000"/>
                  </a:schemeClr>
                </a:solidFill>
                <a:ea typeface="黑体" panose="02010609060101010101" pitchFamily="49" charset="-122"/>
              </a:endParaRPr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70" r="18115" b="7071"/>
            <a:stretch>
              <a:fillRect/>
            </a:stretch>
          </p:blipFill>
          <p:spPr bwMode="auto">
            <a:xfrm>
              <a:off x="35496" y="771550"/>
              <a:ext cx="2952328" cy="2093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组合 2"/>
          <p:cNvGrpSpPr/>
          <p:nvPr/>
        </p:nvGrpSpPr>
        <p:grpSpPr>
          <a:xfrm>
            <a:off x="3086658" y="555527"/>
            <a:ext cx="3051081" cy="2885300"/>
            <a:chOff x="3004964" y="771551"/>
            <a:chExt cx="3051081" cy="2885300"/>
          </a:xfrm>
        </p:grpSpPr>
        <p:sp>
          <p:nvSpPr>
            <p:cNvPr id="4" name="TextBox 3"/>
            <p:cNvSpPr txBox="1"/>
            <p:nvPr/>
          </p:nvSpPr>
          <p:spPr>
            <a:xfrm>
              <a:off x="3225034" y="3010520"/>
              <a:ext cx="26277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 smtClean="0">
                  <a:solidFill>
                    <a:schemeClr val="accent2">
                      <a:lumMod val="75000"/>
                    </a:schemeClr>
                  </a:solidFill>
                  <a:ea typeface="黑体" panose="02010609060101010101" pitchFamily="49" charset="-122"/>
                </a:rPr>
                <a:t>喜迎远客图</a:t>
              </a:r>
              <a:endParaRPr lang="zh-CN" altLang="en-US" sz="3600" b="1" dirty="0">
                <a:solidFill>
                  <a:schemeClr val="accent2">
                    <a:lumMod val="75000"/>
                  </a:schemeClr>
                </a:solidFill>
                <a:ea typeface="黑体" panose="02010609060101010101" pitchFamily="49" charset="-122"/>
              </a:endParaRPr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4964" y="771551"/>
              <a:ext cx="3051081" cy="2096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6236573" y="555527"/>
            <a:ext cx="2871931" cy="2866250"/>
            <a:chOff x="6092557" y="771551"/>
            <a:chExt cx="2871931" cy="286625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49"/>
            <a:stretch>
              <a:fillRect/>
            </a:stretch>
          </p:blipFill>
          <p:spPr bwMode="auto">
            <a:xfrm>
              <a:off x="6092557" y="771551"/>
              <a:ext cx="2871931" cy="2093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300192" y="2991470"/>
              <a:ext cx="25922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 smtClean="0">
                  <a:solidFill>
                    <a:schemeClr val="accent2">
                      <a:lumMod val="75000"/>
                    </a:schemeClr>
                  </a:solidFill>
                  <a:ea typeface="黑体" panose="02010609060101010101" pitchFamily="49" charset="-122"/>
                </a:rPr>
                <a:t>主客联欢图</a:t>
              </a:r>
              <a:endParaRPr lang="zh-CN" altLang="en-US" sz="3600" b="1" dirty="0">
                <a:solidFill>
                  <a:schemeClr val="accent2">
                    <a:lumMod val="75000"/>
                  </a:schemeClr>
                </a:solidFill>
                <a:ea typeface="黑体" panose="02010609060101010101" pitchFamily="49" charset="-122"/>
              </a:endParaRPr>
            </a:p>
          </p:txBody>
        </p:sp>
      </p:grpSp>
      <p:sp>
        <p:nvSpPr>
          <p:cNvPr id="8" name="椭圆 7"/>
          <p:cNvSpPr/>
          <p:nvPr/>
        </p:nvSpPr>
        <p:spPr>
          <a:xfrm>
            <a:off x="5614886" y="3820915"/>
            <a:ext cx="1474934" cy="997742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</a:t>
            </a:r>
          </a:p>
        </p:txBody>
      </p:sp>
      <p:sp>
        <p:nvSpPr>
          <p:cNvPr id="9" name="椭圆 8"/>
          <p:cNvSpPr/>
          <p:nvPr/>
        </p:nvSpPr>
        <p:spPr>
          <a:xfrm>
            <a:off x="2950590" y="3824338"/>
            <a:ext cx="1474934" cy="997742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景</a:t>
            </a:r>
          </a:p>
        </p:txBody>
      </p:sp>
      <p:sp>
        <p:nvSpPr>
          <p:cNvPr id="11" name="椭圆 10"/>
          <p:cNvSpPr/>
          <p:nvPr/>
        </p:nvSpPr>
        <p:spPr>
          <a:xfrm>
            <a:off x="1619672" y="3807942"/>
            <a:ext cx="1474934" cy="997742"/>
          </a:xfrm>
          <a:prstGeom prst="ellipse">
            <a:avLst/>
          </a:prstGeom>
          <a:solidFill>
            <a:srgbClr val="00B050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由</a:t>
            </a:r>
          </a:p>
        </p:txBody>
      </p:sp>
      <p:sp>
        <p:nvSpPr>
          <p:cNvPr id="12" name="椭圆 11"/>
          <p:cNvSpPr/>
          <p:nvPr/>
        </p:nvSpPr>
        <p:spPr>
          <a:xfrm>
            <a:off x="4318742" y="3795886"/>
            <a:ext cx="1474934" cy="997742"/>
          </a:xfrm>
          <a:prstGeom prst="ellipse">
            <a:avLst/>
          </a:prstGeom>
          <a:solidFill>
            <a:srgbClr val="00B050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及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667763" y="2010332"/>
            <a:ext cx="685784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</a:pP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自由读第</a:t>
            </a:r>
            <a:r>
              <a:rPr lang="en-US" altLang="zh-CN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自然段，用横线画出直接写草原风光的句子。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13890" y="1131590"/>
            <a:ext cx="2547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accent2">
                    <a:lumMod val="75000"/>
                  </a:schemeClr>
                </a:solidFill>
                <a:ea typeface="黑体" panose="02010609060101010101" pitchFamily="49" charset="-122"/>
              </a:rPr>
              <a:t>草原风光图</a:t>
            </a:r>
            <a:endParaRPr lang="zh-CN" altLang="en-US" sz="3600" b="1" dirty="0">
              <a:solidFill>
                <a:schemeClr val="accent2">
                  <a:lumMod val="75000"/>
                </a:schemeClr>
              </a:solidFill>
              <a:ea typeface="黑体" panose="02010609060101010101" pitchFamily="49" charset="-122"/>
            </a:endParaRPr>
          </a:p>
        </p:txBody>
      </p:sp>
      <p:sp>
        <p:nvSpPr>
          <p:cNvPr id="14" name="文本框 10"/>
          <p:cNvSpPr txBox="1"/>
          <p:nvPr/>
        </p:nvSpPr>
        <p:spPr>
          <a:xfrm>
            <a:off x="5872605" y="2631391"/>
            <a:ext cx="2704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24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课后第二题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77130"/>
            <a:ext cx="1214446" cy="1758716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74712" y="411510"/>
            <a:ext cx="2319582" cy="561692"/>
            <a:chOff x="236194" y="411510"/>
            <a:chExt cx="2319582" cy="561692"/>
          </a:xfrm>
        </p:grpSpPr>
        <p:sp>
          <p:nvSpPr>
            <p:cNvPr id="12" name="文本框 14"/>
            <p:cNvSpPr txBox="1"/>
            <p:nvPr/>
          </p:nvSpPr>
          <p:spPr>
            <a:xfrm>
              <a:off x="624428" y="411510"/>
              <a:ext cx="1931348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 smtClean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互动课堂</a:t>
              </a:r>
              <a:endPara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194" y="464186"/>
              <a:ext cx="366861" cy="45633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0"/>
          <a:stretch>
            <a:fillRect/>
          </a:stretch>
        </p:blipFill>
        <p:spPr bwMode="auto">
          <a:xfrm>
            <a:off x="-1" y="0"/>
            <a:ext cx="9144001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/>
          <p:cNvSpPr/>
          <p:nvPr/>
        </p:nvSpPr>
        <p:spPr>
          <a:xfrm>
            <a:off x="899592" y="1118078"/>
            <a:ext cx="7416824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dirty="0" smtClean="0">
                <a:solidFill>
                  <a:srgbClr val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   朗读直接写草原风光的句子，说说草原给你留下的印象。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87574"/>
            <a:ext cx="941698" cy="7714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2"/>
          <a:stretch>
            <a:fillRect/>
          </a:stretch>
        </p:blipFill>
        <p:spPr bwMode="auto">
          <a:xfrm>
            <a:off x="0" y="1701"/>
            <a:ext cx="9144000" cy="5155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" y="1701"/>
            <a:ext cx="9143653" cy="5150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12"/>
          <a:stretch>
            <a:fillRect/>
          </a:stretch>
        </p:blipFill>
        <p:spPr bwMode="auto">
          <a:xfrm>
            <a:off x="346" y="-4192"/>
            <a:ext cx="9143654" cy="5171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4"/>
          <a:stretch>
            <a:fillRect/>
          </a:stretch>
        </p:blipFill>
        <p:spPr bwMode="auto">
          <a:xfrm>
            <a:off x="0" y="-18302"/>
            <a:ext cx="9144000" cy="5199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" y="-19841"/>
            <a:ext cx="9143654" cy="5190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66"/>
          <a:stretch>
            <a:fillRect/>
          </a:stretch>
        </p:blipFill>
        <p:spPr bwMode="auto">
          <a:xfrm>
            <a:off x="0" y="0"/>
            <a:ext cx="9144000" cy="5160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4" name="Picture 2" descr="http://p2.so.qhmsg.com/t01226b84d0b0d69684.jpg"/>
          <p:cNvPicPr>
            <a:picLocks noChangeAspect="1" noChangeArrowheads="1"/>
          </p:cNvPicPr>
          <p:nvPr/>
        </p:nvPicPr>
        <p:blipFill>
          <a:blip r:embed="rId4" cstate="print"/>
          <a:srcRect b="8126"/>
          <a:stretch>
            <a:fillRect/>
          </a:stretch>
        </p:blipFill>
        <p:spPr bwMode="auto">
          <a:xfrm>
            <a:off x="4427984" y="3269146"/>
            <a:ext cx="2160240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矩形 1"/>
          <p:cNvSpPr/>
          <p:nvPr/>
        </p:nvSpPr>
        <p:spPr>
          <a:xfrm>
            <a:off x="827584" y="523258"/>
            <a:ext cx="66821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在天底下，</a:t>
            </a:r>
            <a:r>
              <a:rPr lang="zh-CN" altLang="en-US" sz="32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一碧千里</a:t>
            </a:r>
            <a:r>
              <a:rPr lang="zh-CN" altLang="en-US" sz="32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，而并不茫茫。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" y="1635760"/>
            <a:ext cx="1271270" cy="1758950"/>
          </a:xfrm>
          <a:prstGeom prst="rect">
            <a:avLst/>
          </a:prstGeom>
        </p:spPr>
      </p:pic>
      <p:sp>
        <p:nvSpPr>
          <p:cNvPr id="9" name="圆角矩形标注 8"/>
          <p:cNvSpPr/>
          <p:nvPr/>
        </p:nvSpPr>
        <p:spPr>
          <a:xfrm>
            <a:off x="1403648" y="2643758"/>
            <a:ext cx="2520280" cy="1296144"/>
          </a:xfrm>
          <a:prstGeom prst="wedgeRoundRectCallout">
            <a:avLst>
              <a:gd name="adj1" fmla="val -54714"/>
              <a:gd name="adj2" fmla="val -5152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“一碧千里”在你脑海中是一幅怎样的画面？</a:t>
            </a:r>
            <a:endParaRPr lang="zh-CN" altLang="en-US" sz="24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云形标注 9"/>
          <p:cNvSpPr/>
          <p:nvPr/>
        </p:nvSpPr>
        <p:spPr>
          <a:xfrm>
            <a:off x="5868144" y="2197524"/>
            <a:ext cx="2808312" cy="1368152"/>
          </a:xfrm>
          <a:prstGeom prst="cloudCallout">
            <a:avLst>
              <a:gd name="adj1" fmla="val -37452"/>
              <a:gd name="adj2" fmla="val 52057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charset="0"/>
              </a:rPr>
              <a:t>大草原一眼望去全部都是绿色的。</a:t>
            </a:r>
            <a:endParaRPr lang="zh-CN" altLang="en-US" sz="24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28188" y="1171425"/>
            <a:ext cx="2736304" cy="1040285"/>
          </a:xfrm>
          <a:prstGeom prst="rect">
            <a:avLst/>
          </a:prstGeom>
          <a:solidFill>
            <a:srgbClr val="CCFF66"/>
          </a:solidFill>
        </p:spPr>
        <p:txBody>
          <a:bodyPr wrap="square"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指一片碧绿的颜色，十分宽广。</a:t>
            </a:r>
            <a:endParaRPr lang="zh-CN" altLang="en-US" sz="2800" b="1" dirty="0" smtClean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7452320" y="339502"/>
            <a:ext cx="1474934" cy="997742"/>
          </a:xfrm>
          <a:prstGeom prst="ellipse">
            <a:avLst/>
          </a:prstGeom>
          <a:solidFill>
            <a:srgbClr val="00B050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辽阔清朗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66"/>
          <a:stretch>
            <a:fillRect/>
          </a:stretch>
        </p:blipFill>
        <p:spPr bwMode="auto">
          <a:xfrm>
            <a:off x="0" y="0"/>
            <a:ext cx="9144000" cy="5160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566986" y="411510"/>
            <a:ext cx="80648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四面都有小丘，平地</a:t>
            </a:r>
            <a:r>
              <a:rPr lang="zh-CN" altLang="en-US" sz="32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是绿的</a:t>
            </a:r>
            <a:r>
              <a:rPr lang="zh-CN" altLang="en-US" sz="32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，小丘</a:t>
            </a:r>
            <a:r>
              <a:rPr lang="zh-CN" altLang="en-US" sz="32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也是绿的</a:t>
            </a:r>
            <a:r>
              <a:rPr lang="zh-CN" altLang="en-US" sz="32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1626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流程图: 可选过程 6"/>
          <p:cNvSpPr/>
          <p:nvPr/>
        </p:nvSpPr>
        <p:spPr>
          <a:xfrm>
            <a:off x="5953832" y="2139702"/>
            <a:ext cx="1229836" cy="569224"/>
          </a:xfrm>
          <a:prstGeom prst="flowChartAlternateProcess">
            <a:avLst/>
          </a:prstGeom>
          <a:solidFill>
            <a:srgbClr val="92D050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绿毯</a:t>
            </a:r>
          </a:p>
        </p:txBody>
      </p:sp>
      <p:sp>
        <p:nvSpPr>
          <p:cNvPr id="2" name="矩形 1"/>
          <p:cNvSpPr/>
          <p:nvPr/>
        </p:nvSpPr>
        <p:spPr>
          <a:xfrm>
            <a:off x="467544" y="296863"/>
            <a:ext cx="8496944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en-US" sz="2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</a:t>
            </a:r>
            <a:r>
              <a:rPr lang="zh-CN" altLang="en-US" sz="32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羊群一会儿上了小丘，一会儿又下来，走在哪里都像给无边的绿毯绣上了白色的大花。</a:t>
            </a:r>
          </a:p>
        </p:txBody>
      </p:sp>
      <p:sp>
        <p:nvSpPr>
          <p:cNvPr id="9" name="流程图: 可选过程 8"/>
          <p:cNvSpPr/>
          <p:nvPr/>
        </p:nvSpPr>
        <p:spPr>
          <a:xfrm>
            <a:off x="1921384" y="2139702"/>
            <a:ext cx="914400" cy="547480"/>
          </a:xfrm>
          <a:prstGeom prst="flowChartAlternateProcess">
            <a:avLst/>
          </a:prstGeom>
          <a:solidFill>
            <a:srgbClr val="92D050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草原</a:t>
            </a:r>
          </a:p>
        </p:txBody>
      </p:sp>
      <p:sp>
        <p:nvSpPr>
          <p:cNvPr id="10" name="椭圆 9"/>
          <p:cNvSpPr/>
          <p:nvPr/>
        </p:nvSpPr>
        <p:spPr>
          <a:xfrm>
            <a:off x="5737808" y="2859782"/>
            <a:ext cx="1714512" cy="650352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大花</a:t>
            </a:r>
          </a:p>
        </p:txBody>
      </p:sp>
      <p:sp>
        <p:nvSpPr>
          <p:cNvPr id="11" name="椭圆 10"/>
          <p:cNvSpPr/>
          <p:nvPr/>
        </p:nvSpPr>
        <p:spPr>
          <a:xfrm>
            <a:off x="1489336" y="2859782"/>
            <a:ext cx="1643074" cy="649782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羊群</a:t>
            </a:r>
          </a:p>
        </p:txBody>
      </p:sp>
      <p:sp>
        <p:nvSpPr>
          <p:cNvPr id="4" name="矩形 3"/>
          <p:cNvSpPr/>
          <p:nvPr/>
        </p:nvSpPr>
        <p:spPr>
          <a:xfrm>
            <a:off x="4964424" y="795130"/>
            <a:ext cx="596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绣</a:t>
            </a:r>
            <a:endParaRPr lang="zh-CN" altLang="en-US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3657802" y="3677030"/>
            <a:ext cx="1474934" cy="997742"/>
          </a:xfrm>
          <a:prstGeom prst="ellipse">
            <a:avLst/>
          </a:prstGeom>
          <a:solidFill>
            <a:srgbClr val="00B050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色彩迷人</a:t>
            </a:r>
          </a:p>
        </p:txBody>
      </p:sp>
      <p:pic>
        <p:nvPicPr>
          <p:cNvPr id="2050" name="Picture 2" descr="https://timgsa.baidu.com/timg?image&amp;quality=80&amp;size=b9999_10000&amp;sec=1585212680612&amp;di=fdd58a958bf741ac447d9780ea9f4c4a&amp;imgtype=0&amp;src=http%3A%2F%2Fb-ssl.duitang.com%2Fuploads%2Fitem%2F201509%2F22%2F20150922150447_yGWim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33964"/>
            <a:ext cx="1000188" cy="1000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1"/>
          <p:cNvGrpSpPr/>
          <p:nvPr/>
        </p:nvGrpSpPr>
        <p:grpSpPr>
          <a:xfrm>
            <a:off x="3948311" y="2224890"/>
            <a:ext cx="1224136" cy="634892"/>
            <a:chOff x="2772909" y="2886143"/>
            <a:chExt cx="1224136" cy="634892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2909" y="2886143"/>
              <a:ext cx="1224136" cy="6348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文本框 9"/>
            <p:cNvSpPr txBox="1"/>
            <p:nvPr/>
          </p:nvSpPr>
          <p:spPr>
            <a:xfrm>
              <a:off x="3018406" y="2997264"/>
              <a:ext cx="906632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比喻</a:t>
              </a:r>
              <a:endPara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4" grpId="0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66"/>
          <a:stretch>
            <a:fillRect/>
          </a:stretch>
        </p:blipFill>
        <p:spPr bwMode="auto">
          <a:xfrm>
            <a:off x="0" y="0"/>
            <a:ext cx="9144000" cy="5160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547480" y="0"/>
            <a:ext cx="8097520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en-US" sz="2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黑体" panose="02010609060101010101" pitchFamily="49" charset="-122"/>
              </a:rPr>
              <a:t>       </a:t>
            </a:r>
            <a:r>
              <a:rPr lang="zh-CN" altLang="en-US" sz="2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2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那些小丘的线条是那么柔美，就像</a:t>
            </a:r>
            <a:r>
              <a:rPr lang="zh-CN" altLang="en-US" sz="28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只用绿色渲染，不用墨线勾勒</a:t>
            </a:r>
            <a:r>
              <a:rPr lang="zh-CN" altLang="en-US" sz="2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的中国画那样，到处翠色欲流，轻轻流入云际。</a:t>
            </a:r>
          </a:p>
        </p:txBody>
      </p:sp>
      <p:sp>
        <p:nvSpPr>
          <p:cNvPr id="11" name="矩形 10"/>
          <p:cNvSpPr/>
          <p:nvPr/>
        </p:nvSpPr>
        <p:spPr>
          <a:xfrm>
            <a:off x="1113189" y="4277499"/>
            <a:ext cx="2993556" cy="91307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是用水墨和淡的颜料在宣纸上涂抹。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6"/>
          <p:cNvSpPr txBox="1"/>
          <p:nvPr/>
        </p:nvSpPr>
        <p:spPr>
          <a:xfrm>
            <a:off x="1009700" y="4151620"/>
            <a:ext cx="1000132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4000">
                <a:solidFill>
                  <a:schemeClr val="bg1"/>
                </a:solidFill>
                <a:latin typeface="迷你简毡笔黑" panose="03000509000000000000" pitchFamily="65" charset="-122"/>
                <a:ea typeface="迷你简毡笔黑" panose="03000509000000000000" pitchFamily="65" charset="-122"/>
              </a:defRPr>
            </a:lvl1pPr>
          </a:lstStyle>
          <a:p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渲染</a:t>
            </a:r>
            <a:endParaRPr lang="zh-CN" altLang="en-US" sz="2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159330" y="4268747"/>
            <a:ext cx="3096344" cy="830997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指用线条画出事物的轮廓。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文本框 6"/>
          <p:cNvSpPr txBox="1"/>
          <p:nvPr/>
        </p:nvSpPr>
        <p:spPr>
          <a:xfrm>
            <a:off x="5055865" y="4142046"/>
            <a:ext cx="1152127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4000">
                <a:solidFill>
                  <a:schemeClr val="bg1"/>
                </a:solidFill>
                <a:latin typeface="迷你简毡笔黑" panose="03000509000000000000" pitchFamily="65" charset="-122"/>
                <a:ea typeface="迷你简毡笔黑" panose="03000509000000000000" pitchFamily="65" charset="-122"/>
              </a:defRPr>
            </a:lvl1pPr>
          </a:lstStyle>
          <a:p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勾勒</a:t>
            </a:r>
            <a:endParaRPr lang="zh-CN" altLang="en-US" sz="2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3" name="图片 12" descr="下载 (1).jpg"/>
          <p:cNvPicPr>
            <a:picLocks noChangeAspect="1"/>
          </p:cNvPicPr>
          <p:nvPr/>
        </p:nvPicPr>
        <p:blipFill>
          <a:blip r:embed="rId4" cstate="print"/>
          <a:srcRect b="6005"/>
          <a:stretch>
            <a:fillRect/>
          </a:stretch>
        </p:blipFill>
        <p:spPr>
          <a:xfrm>
            <a:off x="893957" y="2002762"/>
            <a:ext cx="3357630" cy="2135997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298" y="2002762"/>
            <a:ext cx="3384376" cy="213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横卷形 14"/>
          <p:cNvSpPr/>
          <p:nvPr/>
        </p:nvSpPr>
        <p:spPr>
          <a:xfrm>
            <a:off x="1891391" y="2445643"/>
            <a:ext cx="5409698" cy="1033272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草原多像一幅挥毫泼洒的写意画呀</a:t>
            </a:r>
            <a:r>
              <a:rPr lang="en-US" altLang="zh-CN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!</a:t>
            </a:r>
            <a:endParaRPr lang="zh-CN" altLang="en-US" sz="24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Text Box 5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5038246" y="1228029"/>
            <a:ext cx="3923928" cy="6524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描绘草原的中国画欣赏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6311">
            <a:off x="8690902" y="1537761"/>
            <a:ext cx="335134" cy="472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  <p:bldP spid="12" grpId="0" animBg="1"/>
      <p:bldP spid="10" grpId="0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timgsa.baidu.com/timg?image&amp;quality=80&amp;size=b9999_10000&amp;sec=1585200438230&amp;di=56d8e5738dae419d20cc779b5d4157ee&amp;imgtype=0&amp;src=http%3A%2F%2Fwww.art139.com%2Fimage%2Fbig%2F20040918_02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545232"/>
            <a:ext cx="7490767" cy="374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66"/>
          <a:stretch>
            <a:fillRect/>
          </a:stretch>
        </p:blipFill>
        <p:spPr bwMode="auto">
          <a:xfrm>
            <a:off x="0" y="0"/>
            <a:ext cx="9144000" cy="5160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542181" y="21332"/>
            <a:ext cx="8097520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en-US" sz="2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黑体" panose="02010609060101010101" pitchFamily="49" charset="-122"/>
              </a:rPr>
              <a:t>       </a:t>
            </a:r>
            <a:r>
              <a:rPr lang="zh-CN" altLang="en-US" sz="2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2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那些小丘的线条是那么柔美，就像只用绿色渲染，不用墨线勾勒的中国画那样，到处</a:t>
            </a:r>
            <a:r>
              <a:rPr lang="zh-CN" altLang="en-US" sz="28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翠色欲流</a:t>
            </a:r>
            <a:r>
              <a:rPr lang="zh-CN" altLang="en-US" sz="2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，轻轻流入云际。</a:t>
            </a:r>
          </a:p>
        </p:txBody>
      </p:sp>
      <p:sp>
        <p:nvSpPr>
          <p:cNvPr id="5" name="椭圆形标注 4"/>
          <p:cNvSpPr/>
          <p:nvPr/>
        </p:nvSpPr>
        <p:spPr>
          <a:xfrm>
            <a:off x="5004047" y="1514369"/>
            <a:ext cx="3312369" cy="1633445"/>
          </a:xfrm>
          <a:prstGeom prst="wedgeEllipseCallout">
            <a:avLst>
              <a:gd name="adj1" fmla="val 18917"/>
              <a:gd name="adj2" fmla="val -75039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翠绿的颜色好像就要流淌出来一样。</a:t>
            </a:r>
            <a:endParaRPr lang="zh-CN" altLang="en-US" sz="2800" b="1" i="1" dirty="0" smtClean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0" name="流程图: 可选过程 9"/>
          <p:cNvSpPr/>
          <p:nvPr/>
        </p:nvSpPr>
        <p:spPr>
          <a:xfrm>
            <a:off x="7667837" y="1059582"/>
            <a:ext cx="1229836" cy="569224"/>
          </a:xfrm>
          <a:prstGeom prst="flowChartAlternateProcess">
            <a:avLst/>
          </a:prstGeom>
          <a:solidFill>
            <a:srgbClr val="92D050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动态绿</a:t>
            </a:r>
          </a:p>
        </p:txBody>
      </p:sp>
      <p:sp>
        <p:nvSpPr>
          <p:cNvPr id="11" name="椭圆 10"/>
          <p:cNvSpPr/>
          <p:nvPr/>
        </p:nvSpPr>
        <p:spPr>
          <a:xfrm>
            <a:off x="7432590" y="2280018"/>
            <a:ext cx="1474934" cy="997742"/>
          </a:xfrm>
          <a:prstGeom prst="ellipse">
            <a:avLst/>
          </a:prstGeom>
          <a:solidFill>
            <a:srgbClr val="00B050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生机勃勃</a:t>
            </a:r>
          </a:p>
        </p:txBody>
      </p:sp>
      <p:sp>
        <p:nvSpPr>
          <p:cNvPr id="12" name="流程图: 可选过程 11"/>
          <p:cNvSpPr/>
          <p:nvPr/>
        </p:nvSpPr>
        <p:spPr>
          <a:xfrm>
            <a:off x="1763686" y="2139702"/>
            <a:ext cx="4896545" cy="1584176"/>
          </a:xfrm>
          <a:prstGeom prst="flowChartAlternateProcess">
            <a:avLst/>
          </a:prstGeom>
          <a:solidFill>
            <a:srgbClr val="92D050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只渲染而不勾勒，景物和背景的边界就会不太清晰。远远望去，小丘与白云相接，就像绿色要流到云里了。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23528" y="699542"/>
            <a:ext cx="8479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rPr>
              <a:t>想一想：作者为什么说“一碧千里，而并不茫茫”呢？</a:t>
            </a:r>
          </a:p>
        </p:txBody>
      </p:sp>
      <p:pic>
        <p:nvPicPr>
          <p:cNvPr id="13" name="图片 12" descr="图片1.png"/>
          <p:cNvPicPr>
            <a:picLocks noChangeAspect="1"/>
          </p:cNvPicPr>
          <p:nvPr/>
        </p:nvPicPr>
        <p:blipFill>
          <a:blip r:embed="rId2" cstate="print"/>
          <a:srcRect r="3030"/>
          <a:stretch>
            <a:fillRect/>
          </a:stretch>
        </p:blipFill>
        <p:spPr>
          <a:xfrm>
            <a:off x="1557903" y="3231351"/>
            <a:ext cx="2304256" cy="1293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云形标注 15"/>
          <p:cNvSpPr/>
          <p:nvPr/>
        </p:nvSpPr>
        <p:spPr>
          <a:xfrm>
            <a:off x="3275856" y="1491630"/>
            <a:ext cx="4248472" cy="2310765"/>
          </a:xfrm>
          <a:prstGeom prst="cloudCallout">
            <a:avLst>
              <a:gd name="adj1" fmla="val -44009"/>
              <a:gd name="adj2" fmla="val 37250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815916" y="1677516"/>
            <a:ext cx="3168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作者看到的不只是草</a:t>
            </a:r>
            <a:r>
              <a:rPr lang="en-US" altLang="zh-CN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“四面都有小丘”，羊群“像给无边的绿毯绣上了白色的大花”。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1" r="20527"/>
          <a:stretch>
            <a:fillRect/>
          </a:stretch>
        </p:blipFill>
        <p:spPr bwMode="auto">
          <a:xfrm>
            <a:off x="1" y="0"/>
            <a:ext cx="9253102" cy="5152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>
          <a:xfrm>
            <a:off x="1499595" y="1125980"/>
            <a:ext cx="6360920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dirty="0" smtClean="0">
                <a:solidFill>
                  <a:srgbClr val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配乐读这几句话，读出自己的感受。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9582"/>
            <a:ext cx="960044" cy="786478"/>
          </a:xfrm>
          <a:prstGeom prst="rect">
            <a:avLst/>
          </a:prstGeom>
        </p:spPr>
      </p:pic>
      <p:pic>
        <p:nvPicPr>
          <p:cNvPr id="2" name="朗读背景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1499" y="2240822"/>
            <a:ext cx="609600" cy="609600"/>
          </a:xfrm>
          <a:prstGeom prst="rect">
            <a:avLst/>
          </a:prstGeom>
        </p:spPr>
      </p:pic>
      <p:sp>
        <p:nvSpPr>
          <p:cNvPr id="6" name="文本框 11"/>
          <p:cNvSpPr txBox="1"/>
          <p:nvPr/>
        </p:nvSpPr>
        <p:spPr>
          <a:xfrm>
            <a:off x="6961237" y="2099346"/>
            <a:ext cx="1584176" cy="892552"/>
          </a:xfrm>
          <a:prstGeom prst="rect">
            <a:avLst/>
          </a:prstGeom>
          <a:solidFill>
            <a:srgbClr val="99CC00"/>
          </a:solidFill>
        </p:spPr>
        <p:txBody>
          <a:bodyPr wrap="square" rtlCol="0">
            <a:spAutoFit/>
          </a:bodyPr>
          <a:lstStyle/>
          <a:p>
            <a:r>
              <a:rPr lang="zh-CN" altLang="en-US" sz="26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点击播放背景音乐</a:t>
            </a:r>
            <a:endParaRPr lang="zh-CN" altLang="en-US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71444" y="1247380"/>
            <a:ext cx="6944971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思考：第</a:t>
            </a:r>
            <a:r>
              <a:rPr lang="en-US" altLang="zh-CN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自然段除了草原风光还写了什么呢</a:t>
            </a:r>
            <a:r>
              <a:rPr lang="en-US" altLang="zh-CN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?</a:t>
            </a:r>
            <a:r>
              <a:rPr lang="zh-CN" altLang="en-US" sz="32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找出相应的句子，画出写作者感受的词语。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43" y="1374452"/>
            <a:ext cx="1214446" cy="1758716"/>
          </a:xfrm>
          <a:prstGeom prst="rect">
            <a:avLst/>
          </a:prstGeom>
        </p:spPr>
      </p:pic>
      <p:sp>
        <p:nvSpPr>
          <p:cNvPr id="5" name="文本框 10"/>
          <p:cNvSpPr txBox="1"/>
          <p:nvPr/>
        </p:nvSpPr>
        <p:spPr>
          <a:xfrm>
            <a:off x="4355976" y="2611198"/>
            <a:ext cx="27044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课后第二题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bpic.588ku.com/element_origin_min_pic/18/06/09/0621ef8319f99a82b89acad9d613f5e9.jpg"/>
          <p:cNvPicPr>
            <a:picLocks noChangeAspect="1" noChangeArrowheads="1"/>
          </p:cNvPicPr>
          <p:nvPr/>
        </p:nvPicPr>
        <p:blipFill>
          <a:blip r:embed="rId4" cstate="print"/>
          <a:srcRect t="12245" r="16949" b="16327"/>
          <a:stretch>
            <a:fillRect/>
          </a:stretch>
        </p:blipFill>
        <p:spPr bwMode="auto">
          <a:xfrm>
            <a:off x="3105175" y="3224014"/>
            <a:ext cx="2304256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矩形 1"/>
          <p:cNvSpPr/>
          <p:nvPr/>
        </p:nvSpPr>
        <p:spPr>
          <a:xfrm>
            <a:off x="835204" y="411510"/>
            <a:ext cx="7452637" cy="1630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那里的天比别处的更可爱，空气是那么清鲜，天空是那么明朗，使我总想高歌一曲，表示我满心的愉快。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471736" y="2070492"/>
            <a:ext cx="3423894" cy="1508748"/>
            <a:chOff x="471736" y="2070492"/>
            <a:chExt cx="3423894" cy="1508748"/>
          </a:xfrm>
        </p:grpSpPr>
        <p:sp>
          <p:nvSpPr>
            <p:cNvPr id="7" name="云形标注 6"/>
            <p:cNvSpPr/>
            <p:nvPr/>
          </p:nvSpPr>
          <p:spPr>
            <a:xfrm>
              <a:off x="471736" y="2070492"/>
              <a:ext cx="3423894" cy="1508748"/>
            </a:xfrm>
            <a:prstGeom prst="cloudCallout">
              <a:avLst>
                <a:gd name="adj1" fmla="val 23462"/>
                <a:gd name="adj2" fmla="val 55425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0" dist="254000" dir="8100000" algn="tr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899592" y="2225303"/>
              <a:ext cx="270666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 smtClean="0">
                  <a:solidFill>
                    <a:srgbClr val="FF0000"/>
                  </a:solidFill>
                  <a:ea typeface="黑体" panose="02010609060101010101" pitchFamily="49" charset="-122"/>
                </a:rPr>
                <a:t>        </a:t>
              </a:r>
              <a:r>
                <a:rPr lang="zh-CN" altLang="en-US" sz="24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作者会唱些什么呢？请你来编几句歌词。</a:t>
              </a:r>
              <a:endPara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9" name="文本框 11"/>
          <p:cNvSpPr txBox="1"/>
          <p:nvPr/>
        </p:nvSpPr>
        <p:spPr>
          <a:xfrm>
            <a:off x="6641901" y="2225311"/>
            <a:ext cx="1872208" cy="892552"/>
          </a:xfrm>
          <a:prstGeom prst="rect">
            <a:avLst/>
          </a:prstGeom>
          <a:solidFill>
            <a:srgbClr val="99CC00"/>
          </a:solidFill>
        </p:spPr>
        <p:txBody>
          <a:bodyPr wrap="square" rtlCol="0">
            <a:spAutoFit/>
          </a:bodyPr>
          <a:lstStyle/>
          <a:p>
            <a:r>
              <a:rPr lang="zh-CN" altLang="en-US" sz="26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点击播放歌曲：天堂</a:t>
            </a:r>
            <a:endParaRPr lang="zh-CN" altLang="en-US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音乐：天堂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07716" y="2366787"/>
            <a:ext cx="609600" cy="609600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5918876" y="1432198"/>
            <a:ext cx="15162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663659" y="1933203"/>
            <a:ext cx="17657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6" r="993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106">
            <a:off x="7757091" y="3392887"/>
            <a:ext cx="1277779" cy="173878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95536" y="989945"/>
            <a:ext cx="8352928" cy="1207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en-US" altLang="zh-CN" sz="3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60</a:t>
            </a:r>
            <a:r>
              <a:rPr lang="zh-CN" altLang="en-US" sz="3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多年前，著名作家老舍先生</a:t>
            </a:r>
            <a:r>
              <a:rPr lang="zh-CN" altLang="en-US" sz="3000" b="1" dirty="0">
                <a:latin typeface="黑体" panose="02010609060101010101" pitchFamily="49" charset="-122"/>
                <a:ea typeface="黑体" panose="02010609060101010101" pitchFamily="49" charset="-122"/>
              </a:rPr>
              <a:t>首次</a:t>
            </a:r>
            <a:r>
              <a:rPr lang="zh-CN" altLang="en-US" sz="3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走进内蒙古陈巴尔虎旗，写下了这篇经典散文</a:t>
            </a:r>
            <a:r>
              <a:rPr lang="en-US" altLang="zh-CN" sz="3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3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草原</a:t>
            </a:r>
            <a:r>
              <a:rPr lang="en-US" altLang="zh-CN" sz="3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3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sz="3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61952" y="2372287"/>
            <a:ext cx="8410895" cy="189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30000"/>
              </a:lnSpc>
            </a:pPr>
            <a:r>
              <a:rPr lang="zh-CN" altLang="en-US" sz="3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今天，让我们跟随作家的脚步，走进辽阔的大草原，去深入感受那里的自然风光和民俗风情吧。</a:t>
            </a:r>
            <a:endParaRPr lang="zh-CN" altLang="en-US" sz="3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99592" y="1923678"/>
            <a:ext cx="7452637" cy="1630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那里的天比别处的更可爱，空气是那么清鲜，天空是那么明朗，使我总想高歌一曲，表示我满心的愉快。</a:t>
            </a:r>
          </a:p>
        </p:txBody>
      </p:sp>
      <p:sp>
        <p:nvSpPr>
          <p:cNvPr id="10" name="矩形 9"/>
          <p:cNvSpPr/>
          <p:nvPr/>
        </p:nvSpPr>
        <p:spPr>
          <a:xfrm>
            <a:off x="971600" y="1059582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音调稍高，读出作者要与人分享所见的急切心情。</a:t>
            </a:r>
          </a:p>
        </p:txBody>
      </p:sp>
      <p:sp>
        <p:nvSpPr>
          <p:cNvPr id="4" name="矩形 3"/>
          <p:cNvSpPr/>
          <p:nvPr/>
        </p:nvSpPr>
        <p:spPr>
          <a:xfrm>
            <a:off x="4458706" y="2192546"/>
            <a:ext cx="545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·</a:t>
            </a:r>
            <a:endParaRPr lang="zh-CN" altLang="en-US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948264" y="2192546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··</a:t>
            </a:r>
            <a:endParaRPr lang="zh-CN" altLang="en-US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637309" y="2706241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··</a:t>
            </a:r>
            <a:endParaRPr lang="zh-CN" altLang="en-US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619672" y="3229461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··</a:t>
            </a:r>
            <a:endParaRPr lang="zh-CN" altLang="en-US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167114" y="2729175"/>
            <a:ext cx="545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·</a:t>
            </a:r>
            <a:endParaRPr lang="zh-CN" altLang="en-US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07504" y="411510"/>
            <a:ext cx="2510173" cy="697101"/>
            <a:chOff x="179512" y="777160"/>
            <a:chExt cx="2510173" cy="697101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777160"/>
              <a:ext cx="850943" cy="697101"/>
            </a:xfrm>
            <a:prstGeom prst="rect">
              <a:avLst/>
            </a:prstGeom>
          </p:spPr>
        </p:pic>
        <p:sp>
          <p:nvSpPr>
            <p:cNvPr id="18" name="文本框 10"/>
            <p:cNvSpPr txBox="1"/>
            <p:nvPr/>
          </p:nvSpPr>
          <p:spPr>
            <a:xfrm>
              <a:off x="1043608" y="915566"/>
              <a:ext cx="164607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6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朗读</a:t>
              </a:r>
              <a:r>
                <a:rPr lang="zh-CN" altLang="en-US" sz="2600" b="1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指导</a:t>
              </a:r>
              <a:endPara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1"/>
          <p:cNvSpPr/>
          <p:nvPr/>
        </p:nvSpPr>
        <p:spPr>
          <a:xfrm>
            <a:off x="2813656" y="1086642"/>
            <a:ext cx="1143008" cy="5715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清鲜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5123112" y="1062500"/>
            <a:ext cx="1000132" cy="5715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新鲜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765101" y="3291830"/>
            <a:ext cx="7608465" cy="11521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4000"/>
              </a:lnSpc>
            </a:pPr>
            <a:r>
              <a:rPr lang="zh-CN" altLang="en-US" sz="24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草原的空气和城市的空气不一样，因为没有污染，所以更干净。</a:t>
            </a:r>
          </a:p>
        </p:txBody>
      </p:sp>
      <p:sp>
        <p:nvSpPr>
          <p:cNvPr id="20" name="云形标注 19"/>
          <p:cNvSpPr/>
          <p:nvPr/>
        </p:nvSpPr>
        <p:spPr>
          <a:xfrm>
            <a:off x="3336022" y="1995686"/>
            <a:ext cx="2287156" cy="1152128"/>
          </a:xfrm>
          <a:prstGeom prst="cloudCallout">
            <a:avLst>
              <a:gd name="adj1" fmla="val -25463"/>
              <a:gd name="adj2" fmla="val -86821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多一层干净</a:t>
            </a:r>
          </a:p>
        </p:txBody>
      </p:sp>
      <p:sp>
        <p:nvSpPr>
          <p:cNvPr id="2" name="文本框 11"/>
          <p:cNvSpPr txBox="1"/>
          <p:nvPr/>
        </p:nvSpPr>
        <p:spPr>
          <a:xfrm>
            <a:off x="852170" y="488950"/>
            <a:ext cx="173355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词语比较</a:t>
            </a:r>
            <a:endParaRPr lang="zh-CN" altLang="en-US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68" y="465178"/>
            <a:ext cx="447979" cy="5394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916386" y="1110784"/>
            <a:ext cx="545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清</a:t>
            </a:r>
          </a:p>
        </p:txBody>
      </p:sp>
      <p:pic>
        <p:nvPicPr>
          <p:cNvPr id="4098" name="Picture 2" descr="https://timgsa.baidu.com/timg?image&amp;quality=80&amp;size=b9999_10000&amp;sec=1585200979310&amp;di=3d9a283bf49653ac25e5970181febf7d&amp;imgtype=0&amp;src=http%3A%2F%2Fmpic.tiankong.com%2Fdf2%2F468%2Fdf24688bd40828fc0f7d919ee261c63e%2F64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5265">
            <a:off x="6877974" y="1005006"/>
            <a:ext cx="686491" cy="68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1709009" y="2327150"/>
            <a:ext cx="1115749" cy="492355"/>
          </a:xfrm>
          <a:prstGeom prst="roundRect">
            <a:avLst/>
          </a:prstGeom>
          <a:solidFill>
            <a:schemeClr val="accent5">
              <a:lumMod val="75000"/>
              <a:alpha val="67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 smtClean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585764" y="800125"/>
            <a:ext cx="1584176" cy="504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 smtClean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99200" y="771550"/>
            <a:ext cx="7452637" cy="2076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这种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境界，既使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人惊叹，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又叫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人舒服，既愿久立四望，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又想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坐下低吟一首奇丽的小诗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。在这境界里，连骏马和大牛都有时候静立不动，好像回味着草原的无限乐趣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867394" y="1275606"/>
            <a:ext cx="14246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6012160" y="1275606"/>
            <a:ext cx="14246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962075" y="1762190"/>
            <a:ext cx="18722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3563888" y="1762190"/>
            <a:ext cx="16561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 rot="20661475">
            <a:off x="1147182" y="195486"/>
            <a:ext cx="877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黑体" panose="02010609060101010101" pitchFamily="49" charset="-122"/>
              </a:rPr>
              <a:t>？</a:t>
            </a:r>
            <a:endParaRPr lang="zh-CN" alt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ea typeface="黑体" panose="02010609060101010101" pitchFamily="49" charset="-122"/>
            </a:endParaRPr>
          </a:p>
        </p:txBody>
      </p:sp>
      <p:sp>
        <p:nvSpPr>
          <p:cNvPr id="13" name="文本框 11"/>
          <p:cNvSpPr txBox="1"/>
          <p:nvPr/>
        </p:nvSpPr>
        <p:spPr>
          <a:xfrm>
            <a:off x="943025" y="3056756"/>
            <a:ext cx="7282333" cy="12915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6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“这种境界”指</a:t>
            </a: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的是由明朗的</a:t>
            </a:r>
            <a:r>
              <a:rPr lang="zh-CN" altLang="en-US" sz="26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天空，一望无际</a:t>
            </a: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碧绿的</a:t>
            </a:r>
            <a:r>
              <a:rPr lang="zh-CN" altLang="en-US" sz="26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草地，清新</a:t>
            </a: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的</a:t>
            </a:r>
            <a:r>
              <a:rPr lang="zh-CN" altLang="en-US" sz="26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空气，线条</a:t>
            </a: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优美的</a:t>
            </a:r>
            <a:r>
              <a:rPr lang="zh-CN" altLang="en-US" sz="26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小丘，移动</a:t>
            </a: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的白色的牛羊群所构成的</a:t>
            </a:r>
            <a:r>
              <a:rPr lang="zh-CN" altLang="en-US" sz="26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画面。</a:t>
            </a:r>
            <a:endParaRPr lang="zh-CN" altLang="en-US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508104" y="2254304"/>
            <a:ext cx="1224136" cy="634892"/>
            <a:chOff x="2772909" y="2886143"/>
            <a:chExt cx="1224136" cy="634892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2909" y="2886143"/>
              <a:ext cx="1224136" cy="6348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文本框 9"/>
            <p:cNvSpPr txBox="1"/>
            <p:nvPr/>
          </p:nvSpPr>
          <p:spPr>
            <a:xfrm>
              <a:off x="3018406" y="2997264"/>
              <a:ext cx="906632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拟人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/>
      <p:bldP spid="13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66"/>
          <a:stretch>
            <a:fillRect/>
          </a:stretch>
        </p:blipFill>
        <p:spPr bwMode="auto">
          <a:xfrm>
            <a:off x="0" y="0"/>
            <a:ext cx="9144000" cy="5160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1619672" y="1289861"/>
            <a:ext cx="6944971" cy="1370965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如果</a:t>
            </a:r>
            <a:r>
              <a:rPr lang="zh-CN" altLang="en-US" sz="32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是你置身于草原，你会低吟怎样的小诗？</a:t>
            </a:r>
            <a:endParaRPr lang="zh-CN" altLang="en-US" sz="3200" dirty="0" smtClean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79662"/>
            <a:ext cx="1214446" cy="17587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lum bright="12000" contrast="6000"/>
          </a:blip>
          <a:srcRect r="6953"/>
          <a:stretch>
            <a:fillRect/>
          </a:stretch>
        </p:blipFill>
        <p:spPr>
          <a:xfrm>
            <a:off x="323528" y="1273279"/>
            <a:ext cx="4130040" cy="295465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4211157" y="1257563"/>
            <a:ext cx="4536281" cy="2970371"/>
            <a:chOff x="5375126" y="1124744"/>
            <a:chExt cx="6048672" cy="3960440"/>
          </a:xfrm>
        </p:grpSpPr>
        <p:grpSp>
          <p:nvGrpSpPr>
            <p:cNvPr id="7" name="组合 6"/>
            <p:cNvGrpSpPr/>
            <p:nvPr/>
          </p:nvGrpSpPr>
          <p:grpSpPr>
            <a:xfrm>
              <a:off x="6023198" y="1124744"/>
              <a:ext cx="5400600" cy="3960440"/>
              <a:chOff x="6023198" y="1124744"/>
              <a:chExt cx="5400600" cy="3960440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4" cstate="print">
                <a:lum brigh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3198" y="1124744"/>
                <a:ext cx="5400600" cy="3960440"/>
              </a:xfrm>
              <a:prstGeom prst="rect">
                <a:avLst/>
              </a:prstGeom>
            </p:spPr>
          </p:pic>
          <p:sp>
            <p:nvSpPr>
              <p:cNvPr id="13" name="流程图: 联系 12"/>
              <p:cNvSpPr/>
              <p:nvPr/>
            </p:nvSpPr>
            <p:spPr>
              <a:xfrm>
                <a:off x="6167238" y="1772816"/>
                <a:ext cx="216000" cy="21600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14" name="流程图: 联系 13"/>
              <p:cNvSpPr/>
              <p:nvPr/>
            </p:nvSpPr>
            <p:spPr>
              <a:xfrm>
                <a:off x="6167238" y="4077072"/>
                <a:ext cx="216000" cy="21600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15" name="流程图: 联系 14"/>
              <p:cNvSpPr/>
              <p:nvPr/>
            </p:nvSpPr>
            <p:spPr>
              <a:xfrm>
                <a:off x="6167238" y="2924944"/>
                <a:ext cx="216000" cy="21600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 dirty="0"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5375126" y="1628800"/>
              <a:ext cx="914400" cy="2808312"/>
              <a:chOff x="5375126" y="1628800"/>
              <a:chExt cx="914400" cy="2808312"/>
            </a:xfrm>
          </p:grpSpPr>
          <p:sp>
            <p:nvSpPr>
              <p:cNvPr id="16" name="空心弧 15"/>
              <p:cNvSpPr/>
              <p:nvPr/>
            </p:nvSpPr>
            <p:spPr>
              <a:xfrm rot="10800000">
                <a:off x="5375126" y="1628800"/>
                <a:ext cx="914400" cy="576064"/>
              </a:xfrm>
              <a:prstGeom prst="blockArc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 dirty="0">
                  <a:solidFill>
                    <a:schemeClr val="tx1"/>
                  </a:solidFill>
                  <a:ea typeface="黑体" panose="02010609060101010101" pitchFamily="49" charset="-122"/>
                </a:endParaRPr>
              </a:p>
            </p:txBody>
          </p:sp>
          <p:sp>
            <p:nvSpPr>
              <p:cNvPr id="20" name="空心弧 19"/>
              <p:cNvSpPr/>
              <p:nvPr/>
            </p:nvSpPr>
            <p:spPr>
              <a:xfrm rot="10800000">
                <a:off x="5375126" y="2708920"/>
                <a:ext cx="914400" cy="576064"/>
              </a:xfrm>
              <a:prstGeom prst="blockArc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 dirty="0">
                  <a:solidFill>
                    <a:schemeClr val="tx1"/>
                  </a:solidFill>
                  <a:ea typeface="黑体" panose="02010609060101010101" pitchFamily="49" charset="-122"/>
                </a:endParaRPr>
              </a:p>
            </p:txBody>
          </p:sp>
          <p:sp>
            <p:nvSpPr>
              <p:cNvPr id="21" name="空心弧 20"/>
              <p:cNvSpPr/>
              <p:nvPr/>
            </p:nvSpPr>
            <p:spPr>
              <a:xfrm rot="10800000">
                <a:off x="5375126" y="3861048"/>
                <a:ext cx="914400" cy="576064"/>
              </a:xfrm>
              <a:prstGeom prst="blockArc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 dirty="0">
                  <a:solidFill>
                    <a:schemeClr val="tx1"/>
                  </a:solidFill>
                  <a:ea typeface="黑体" panose="02010609060101010101" pitchFamily="49" charset="-122"/>
                </a:endParaRPr>
              </a:p>
            </p:txBody>
          </p:sp>
        </p:grpSp>
      </p:grpSp>
      <p:sp>
        <p:nvSpPr>
          <p:cNvPr id="3" name="流程图: 联系 2"/>
          <p:cNvSpPr/>
          <p:nvPr/>
        </p:nvSpPr>
        <p:spPr>
          <a:xfrm>
            <a:off x="4147034" y="1739337"/>
            <a:ext cx="161992" cy="162002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 dirty="0">
              <a:ea typeface="黑体" panose="02010609060101010101" pitchFamily="49" charset="-122"/>
            </a:endParaRPr>
          </a:p>
        </p:txBody>
      </p:sp>
      <p:sp>
        <p:nvSpPr>
          <p:cNvPr id="9" name="流程图: 联系 8"/>
          <p:cNvSpPr/>
          <p:nvPr/>
        </p:nvSpPr>
        <p:spPr>
          <a:xfrm>
            <a:off x="4147034" y="2507959"/>
            <a:ext cx="161992" cy="162002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 dirty="0">
              <a:ea typeface="黑体" panose="02010609060101010101" pitchFamily="49" charset="-122"/>
            </a:endParaRPr>
          </a:p>
        </p:txBody>
      </p:sp>
      <p:sp>
        <p:nvSpPr>
          <p:cNvPr id="10" name="流程图: 联系 9"/>
          <p:cNvSpPr/>
          <p:nvPr/>
        </p:nvSpPr>
        <p:spPr>
          <a:xfrm>
            <a:off x="4151394" y="3345852"/>
            <a:ext cx="161992" cy="162002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 dirty="0">
              <a:ea typeface="黑体" panose="0201060906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572000" y="2307"/>
            <a:ext cx="3423894" cy="1508748"/>
            <a:chOff x="1403648" y="90844"/>
            <a:chExt cx="3423894" cy="1508748"/>
          </a:xfrm>
        </p:grpSpPr>
        <p:sp>
          <p:nvSpPr>
            <p:cNvPr id="19" name="云形标注 18"/>
            <p:cNvSpPr/>
            <p:nvPr/>
          </p:nvSpPr>
          <p:spPr>
            <a:xfrm>
              <a:off x="1403648" y="90844"/>
              <a:ext cx="3423894" cy="1508748"/>
            </a:xfrm>
            <a:prstGeom prst="cloudCallout">
              <a:avLst>
                <a:gd name="adj1" fmla="val -50259"/>
                <a:gd name="adj2" fmla="val 59213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0" dist="254000" dir="8100000" algn="tr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1763688" y="186659"/>
              <a:ext cx="270666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 smtClean="0">
                  <a:solidFill>
                    <a:srgbClr val="FF0000"/>
                  </a:solidFill>
                  <a:ea typeface="黑体" panose="02010609060101010101" pitchFamily="49" charset="-122"/>
                </a:rPr>
                <a:t>        如果你是骏马、大牛，会回味草原的哪些乐趣？</a:t>
              </a:r>
              <a:endPara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46634" y="1006624"/>
            <a:ext cx="8100900" cy="12003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读这两句话，前一句速度较快，读出作者被美景深深打动的强烈感受；后一句速度减慢，体会骏马和大牛回味的乐趣。</a:t>
            </a:r>
          </a:p>
        </p:txBody>
      </p:sp>
      <p:sp>
        <p:nvSpPr>
          <p:cNvPr id="4" name="矩形 3"/>
          <p:cNvSpPr/>
          <p:nvPr/>
        </p:nvSpPr>
        <p:spPr>
          <a:xfrm>
            <a:off x="396677" y="2299781"/>
            <a:ext cx="8352928" cy="21441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这种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境界，既使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人惊叹，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又叫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人舒服，既愿久立四望，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又想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坐下低吟一首奇丽的小诗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。在这境界里，连骏马和大牛都有时候静立不动，好像回味着草原的无限乐趣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3596" y="411510"/>
            <a:ext cx="2510173" cy="697101"/>
            <a:chOff x="179512" y="777160"/>
            <a:chExt cx="2510173" cy="6971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777160"/>
              <a:ext cx="850943" cy="697101"/>
            </a:xfrm>
            <a:prstGeom prst="rect">
              <a:avLst/>
            </a:prstGeom>
          </p:spPr>
        </p:pic>
        <p:sp>
          <p:nvSpPr>
            <p:cNvPr id="7" name="文本框 10"/>
            <p:cNvSpPr txBox="1"/>
            <p:nvPr/>
          </p:nvSpPr>
          <p:spPr>
            <a:xfrm>
              <a:off x="1043608" y="915566"/>
              <a:ext cx="164607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6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朗读</a:t>
              </a:r>
              <a:r>
                <a:rPr lang="zh-CN" altLang="en-US" sz="2600" b="1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指导</a:t>
              </a:r>
              <a:endPara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" name="Text Box 2"/>
          <p:cNvSpPr txBox="1"/>
          <p:nvPr/>
        </p:nvSpPr>
        <p:spPr>
          <a:xfrm>
            <a:off x="107504" y="411510"/>
            <a:ext cx="6888509" cy="586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txBody>
          <a:bodyPr wrap="square" lIns="68578" tIns="34289" rIns="68578" bIns="34289">
            <a:spAutoFit/>
          </a:bodyPr>
          <a:lstStyle/>
          <a:p>
            <a:pPr indent="0"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对比讨论：在写景中融入感受有什么好处？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文本框 10"/>
          <p:cNvSpPr txBox="1"/>
          <p:nvPr/>
        </p:nvSpPr>
        <p:spPr>
          <a:xfrm>
            <a:off x="6876257" y="483518"/>
            <a:ext cx="2267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24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课后第二题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</p:txBody>
      </p:sp>
      <p:sp>
        <p:nvSpPr>
          <p:cNvPr id="12" name="矩形 11"/>
          <p:cNvSpPr/>
          <p:nvPr/>
        </p:nvSpPr>
        <p:spPr>
          <a:xfrm>
            <a:off x="408756" y="1347615"/>
            <a:ext cx="3587180" cy="20415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en-US" sz="1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黑体" panose="02010609060101010101" pitchFamily="49" charset="-122"/>
              </a:rPr>
              <a:t>       </a:t>
            </a:r>
            <a:r>
              <a:rPr lang="zh-CN" altLang="en-US" sz="1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2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那些小丘的线条是那么柔美，就像只用绿色渲染，不用墨线勾勒的中国画那样，到处翠色欲流，轻轻流入云际。</a:t>
            </a:r>
          </a:p>
        </p:txBody>
      </p:sp>
      <p:sp>
        <p:nvSpPr>
          <p:cNvPr id="13" name="矩形 12"/>
          <p:cNvSpPr/>
          <p:nvPr/>
        </p:nvSpPr>
        <p:spPr>
          <a:xfrm>
            <a:off x="4386252" y="1203599"/>
            <a:ext cx="4320480" cy="30162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en-US" sz="1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黑体" panose="02010609060101010101" pitchFamily="49" charset="-122"/>
              </a:rPr>
              <a:t>       </a:t>
            </a:r>
            <a:r>
              <a:rPr lang="zh-CN" altLang="en-US" sz="1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2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那些小丘的线条是那么柔美，就像只用绿色渲染，不用墨线勾勒的中国画那样，到处翠色欲流，轻轻流入云际</a:t>
            </a:r>
            <a:r>
              <a:rPr lang="zh-CN" altLang="en-US" sz="2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r>
              <a:rPr lang="zh-CN" altLang="en-US" sz="2000" b="1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这种境界，既使人惊叹，又叫人舒服，既愿久立四望，又想坐下低吟一首奇丽的小诗。</a:t>
            </a:r>
            <a:endParaRPr lang="zh-CN" altLang="en-US" sz="2000" b="1" dirty="0" smtClean="0"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6" name="文本框 11"/>
          <p:cNvSpPr txBox="1"/>
          <p:nvPr/>
        </p:nvSpPr>
        <p:spPr>
          <a:xfrm>
            <a:off x="2229117" y="4299942"/>
            <a:ext cx="4685766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情景交融，让读者感同身受。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66"/>
          <a:stretch>
            <a:fillRect/>
          </a:stretch>
        </p:blipFill>
        <p:spPr bwMode="auto">
          <a:xfrm>
            <a:off x="0" y="0"/>
            <a:ext cx="9144000" cy="5160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323528" y="2011749"/>
            <a:ext cx="8640960" cy="2144177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这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次，我看到了草原。那里的天比别处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</a:t>
            </a:r>
            <a:r>
              <a:rPr lang="zh-CN" altLang="en-US" sz="2800" b="1" u="sng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空气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是</a:t>
            </a:r>
            <a:r>
              <a:rPr lang="zh-CN" altLang="en-US" sz="2800" b="1" u="sng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天空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是</a:t>
            </a:r>
            <a:r>
              <a:rPr lang="zh-CN" altLang="en-US" sz="2800" b="1" u="sng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使我总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想</a:t>
            </a:r>
            <a:r>
              <a:rPr lang="zh-CN" altLang="en-US" sz="2800" b="1" u="sng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表示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</a:t>
            </a:r>
            <a:r>
              <a:rPr lang="zh-CN" altLang="en-US" sz="2800" b="1" u="sng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在天底下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lang="zh-CN" altLang="en-US" sz="2800" b="1" u="sng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而并不茫茫。四面都有小丘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lang="zh-CN" altLang="en-US" sz="2800" b="1" u="sng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是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绿的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lang="zh-CN" altLang="en-US" sz="2800" b="1" u="sng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也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是绿的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</a:p>
        </p:txBody>
      </p:sp>
      <p:sp>
        <p:nvSpPr>
          <p:cNvPr id="3" name="矩形 2"/>
          <p:cNvSpPr/>
          <p:nvPr/>
        </p:nvSpPr>
        <p:spPr>
          <a:xfrm>
            <a:off x="107504" y="267494"/>
            <a:ext cx="2016224" cy="7325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尝试背诵</a:t>
            </a:r>
          </a:p>
        </p:txBody>
      </p:sp>
      <p:sp>
        <p:nvSpPr>
          <p:cNvPr id="4" name="矩形 3"/>
          <p:cNvSpPr/>
          <p:nvPr/>
        </p:nvSpPr>
        <p:spPr>
          <a:xfrm>
            <a:off x="7596336" y="1999377"/>
            <a:ext cx="1266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更可爱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13413" y="2518058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那么清鲜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283968" y="2529275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那么明朗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7470519" y="2529275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高歌一曲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413413" y="3036908"/>
            <a:ext cx="1988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满心的愉快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345038" y="3040123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一碧千里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603500" y="3550603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平地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942541" y="3574901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小丘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483768" y="915566"/>
            <a:ext cx="1728192" cy="57908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 smtClean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天空</a:t>
            </a:r>
          </a:p>
        </p:txBody>
      </p:sp>
      <p:sp>
        <p:nvSpPr>
          <p:cNvPr id="12" name="右箭头 11"/>
          <p:cNvSpPr/>
          <p:nvPr/>
        </p:nvSpPr>
        <p:spPr>
          <a:xfrm>
            <a:off x="4374641" y="1098041"/>
            <a:ext cx="494531" cy="28803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 smtClean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4975233" y="913681"/>
            <a:ext cx="1728192" cy="57908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 smtClean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地面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4" grpId="0" animBg="1"/>
      <p:bldP spid="12" grpId="0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8" t="4861" r="3223" b="9733"/>
          <a:stretch>
            <a:fillRect/>
          </a:stretch>
        </p:blipFill>
        <p:spPr bwMode="auto">
          <a:xfrm>
            <a:off x="0" y="0"/>
            <a:ext cx="9187755" cy="5181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371128" y="555526"/>
            <a:ext cx="8640960" cy="2143125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羊群一会儿</a:t>
            </a:r>
            <a:r>
              <a:rPr lang="zh-CN" altLang="en-US" sz="2800" b="1" u="sng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，一会儿</a:t>
            </a:r>
            <a:r>
              <a:rPr lang="zh-CN" altLang="en-US" sz="2800" b="1" u="sng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走在哪里都像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给</a:t>
            </a:r>
            <a:r>
              <a:rPr lang="zh-CN" altLang="en-US" sz="2800" b="1" u="sng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绣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上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了</a:t>
            </a:r>
            <a:r>
              <a:rPr lang="zh-CN" altLang="en-US" sz="2800" b="1" u="sng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。那些小丘的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线条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是那么柔美，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就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像</a:t>
            </a:r>
            <a:r>
              <a:rPr lang="zh-CN" altLang="en-US" sz="2800" b="1" u="sng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lang="zh-CN" altLang="en-US" sz="2800" b="1" u="sng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中国画那样，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到处</a:t>
            </a:r>
            <a:r>
              <a:rPr lang="zh-CN" altLang="en-US" sz="2800" b="1" u="sng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轻轻流入云际。</a:t>
            </a:r>
            <a:endParaRPr lang="zh-CN" altLang="en-US" sz="2800" b="1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987824" y="581908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上了小丘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077081" y="555526"/>
            <a:ext cx="1266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又下来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813462" y="1059349"/>
            <a:ext cx="1988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无边的绿毯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722382" y="1059349"/>
            <a:ext cx="1988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白色的大花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923928" y="1582569"/>
            <a:ext cx="24227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只用绿色渲染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241533" y="1582569"/>
            <a:ext cx="23674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不用墨线勾勒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420147" y="2105789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翠色欲流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852308" y="3075806"/>
            <a:ext cx="1728192" cy="50519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小丘</a:t>
            </a:r>
          </a:p>
        </p:txBody>
      </p:sp>
      <p:sp>
        <p:nvSpPr>
          <p:cNvPr id="13" name="椭圆 12"/>
          <p:cNvSpPr/>
          <p:nvPr/>
        </p:nvSpPr>
        <p:spPr>
          <a:xfrm>
            <a:off x="1691680" y="3098664"/>
            <a:ext cx="1728192" cy="50519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羊群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  <p:bldP spid="19" grpId="0"/>
      <p:bldP spid="20" grpId="0"/>
      <p:bldP spid="21" grpId="0"/>
      <p:bldP spid="11" grpId="0" bldLvl="0" animBg="1"/>
      <p:bldP spid="13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4"/>
          <a:stretch>
            <a:fillRect/>
          </a:stretch>
        </p:blipFill>
        <p:spPr bwMode="auto">
          <a:xfrm>
            <a:off x="0" y="-18302"/>
            <a:ext cx="9144000" cy="5199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323529" y="195486"/>
            <a:ext cx="8640960" cy="2144177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这种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境界，既使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人</a:t>
            </a:r>
            <a:r>
              <a:rPr lang="zh-CN" altLang="en-US" sz="2800" b="1" u="sng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又叫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人</a:t>
            </a:r>
            <a:r>
              <a:rPr lang="zh-CN" altLang="en-US" sz="2800" b="1" u="sng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既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愿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ts val="4000"/>
              </a:lnSpc>
            </a:pPr>
            <a:r>
              <a:rPr lang="zh-CN" altLang="en-US" sz="2800" b="1" u="sng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又想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坐下</a:t>
            </a:r>
            <a:r>
              <a:rPr lang="zh-CN" altLang="en-US" sz="2800" b="1" u="sng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在这境界里，连骏马和大牛都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有时候</a:t>
            </a:r>
            <a:r>
              <a:rPr lang="zh-CN" altLang="en-US" sz="2800" b="1" u="sng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好像回味着草原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</a:t>
            </a:r>
            <a:r>
              <a:rPr lang="zh-CN" altLang="en-US" sz="2800" b="1" u="sng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</a:p>
        </p:txBody>
      </p:sp>
      <p:sp>
        <p:nvSpPr>
          <p:cNvPr id="3" name="矩形 2"/>
          <p:cNvSpPr/>
          <p:nvPr/>
        </p:nvSpPr>
        <p:spPr>
          <a:xfrm>
            <a:off x="3995936" y="173589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惊叹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6362675" y="179612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舒服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36552" y="696809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久立四望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664471" y="706334"/>
            <a:ext cx="355282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低吟一首奇丽的小诗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644009" y="1207657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静立不动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43608" y="1721352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无限乐趣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4852308" y="3075806"/>
            <a:ext cx="1728192" cy="50519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大牛</a:t>
            </a:r>
          </a:p>
        </p:txBody>
      </p:sp>
      <p:sp>
        <p:nvSpPr>
          <p:cNvPr id="11" name="椭圆 10"/>
          <p:cNvSpPr/>
          <p:nvPr/>
        </p:nvSpPr>
        <p:spPr>
          <a:xfrm>
            <a:off x="1806881" y="3059795"/>
            <a:ext cx="1728192" cy="50519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骏马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0" grpId="0" bldLvl="0" animBg="1"/>
      <p:bldP spid="11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995936" y="2859782"/>
            <a:ext cx="5400600" cy="1198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7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1   </a:t>
            </a:r>
            <a:r>
              <a:rPr lang="zh-CN" altLang="en-US" sz="7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草 原</a:t>
            </a:r>
          </a:p>
        </p:txBody>
      </p:sp>
      <p:sp>
        <p:nvSpPr>
          <p:cNvPr id="7" name="矩形 6"/>
          <p:cNvSpPr/>
          <p:nvPr/>
        </p:nvSpPr>
        <p:spPr>
          <a:xfrm flipH="1">
            <a:off x="0" y="267494"/>
            <a:ext cx="3059832" cy="252000"/>
          </a:xfrm>
          <a:prstGeom prst="rect">
            <a:avLst/>
          </a:prstGeom>
          <a:gradFill flip="none" rotWithShape="1">
            <a:gsLst>
              <a:gs pos="40000">
                <a:schemeClr val="bg1"/>
              </a:gs>
              <a:gs pos="99000">
                <a:schemeClr val="bg1">
                  <a:alpha val="0"/>
                </a:schemeClr>
              </a:gs>
              <a:gs pos="77000">
                <a:schemeClr val="bg1">
                  <a:alpha val="59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ea typeface="黑体" panose="02010609060101010101" pitchFamily="49" charset="-122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250091"/>
            <a:ext cx="2894330" cy="2768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90000" tIns="46800" rIns="90000" bIns="46800">
            <a:spAutoFit/>
          </a:bodyPr>
          <a:lstStyle/>
          <a:p>
            <a:pPr defTabSz="914400"/>
            <a:r>
              <a:rPr lang="en-US" altLang="zh-CN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en-US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语文  六年级  上册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7262897" y="4227934"/>
            <a:ext cx="1629583" cy="400110"/>
            <a:chOff x="7262897" y="4227934"/>
            <a:chExt cx="1629583" cy="40011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2897" y="4238670"/>
              <a:ext cx="1629583" cy="3786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文本框 15">
              <a:hlinkClick r:id="rId4" action="ppaction://hlinksldjump"/>
            </p:cNvPr>
            <p:cNvSpPr txBox="1"/>
            <p:nvPr/>
          </p:nvSpPr>
          <p:spPr>
            <a:xfrm>
              <a:off x="7275010" y="4227934"/>
              <a:ext cx="12314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0" dirty="0">
                  <a:solidFill>
                    <a:schemeClr val="bg1"/>
                  </a:solidFill>
                  <a:ea typeface="黑体" panose="02010609060101010101" pitchFamily="49" charset="-122"/>
                </a:rPr>
                <a:t>第一课时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262897" y="4619912"/>
            <a:ext cx="1629583" cy="409676"/>
            <a:chOff x="7262897" y="4619912"/>
            <a:chExt cx="1629583" cy="409676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2897" y="4630647"/>
              <a:ext cx="1629583" cy="3989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文本框 14">
              <a:hlinkClick r:id="rId5" action="ppaction://hlinksldjump"/>
            </p:cNvPr>
            <p:cNvSpPr txBox="1"/>
            <p:nvPr/>
          </p:nvSpPr>
          <p:spPr>
            <a:xfrm>
              <a:off x="7275010" y="4619912"/>
              <a:ext cx="12975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0" dirty="0">
                  <a:solidFill>
                    <a:schemeClr val="bg1"/>
                  </a:solidFill>
                  <a:ea typeface="黑体" panose="02010609060101010101" pitchFamily="49" charset="-122"/>
                </a:rPr>
                <a:t>第二课时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32004" y="1131589"/>
            <a:ext cx="7200799" cy="224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</a:pP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今天，我们跟随老舍的脚步初入呼伦贝尔大草原，感受到了草原奇丽的风光。下节课，我们将再次走进课文，感受草原人民的热情与淳朴。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21494"/>
            <a:ext cx="1174227" cy="17005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763688" y="3508107"/>
            <a:ext cx="2738014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襟（   ）带舞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72876" y="3507537"/>
            <a:ext cx="720080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飘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57290" y="1071552"/>
            <a:ext cx="2376264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一、补充词语。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15620" y="1936218"/>
            <a:ext cx="257176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（   ）碧千里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16016" y="1923678"/>
            <a:ext cx="2786082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久立（   ）望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63688" y="2715766"/>
            <a:ext cx="2738014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高歌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（   ）曲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16016" y="2715766"/>
            <a:ext cx="2714644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翠色（   ）流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16016" y="3507854"/>
            <a:ext cx="2786082" cy="52197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群马（   ）驰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01504" y="2722036"/>
            <a:ext cx="43204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一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59024" y="2722036"/>
            <a:ext cx="40075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欲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23728" y="1923678"/>
            <a:ext cx="648072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一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59024" y="1936218"/>
            <a:ext cx="576064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四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59024" y="3507854"/>
            <a:ext cx="648072" cy="52197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疾</a:t>
            </a:r>
          </a:p>
        </p:txBody>
      </p:sp>
      <p:pic>
        <p:nvPicPr>
          <p:cNvPr id="25" name="Picture 2" descr="https://timgsa.baidu.com/timg?image&amp;quality=80&amp;size=b9999_10000&amp;sec=1532803281329&amp;di=5382a18056b87184218510be80af7c19&amp;imgtype=0&amp;src=http%3A%2F%2Fbpic.ooopic.com%2F16%2F62%2F38%2F16623812-92f968d0be184fd506952f0c72c615ca-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033" t="62438" r="4394"/>
          <a:stretch>
            <a:fillRect/>
          </a:stretch>
        </p:blipFill>
        <p:spPr bwMode="auto">
          <a:xfrm>
            <a:off x="8162944" y="3080571"/>
            <a:ext cx="1350150" cy="1848836"/>
          </a:xfrm>
          <a:prstGeom prst="rect">
            <a:avLst/>
          </a:prstGeom>
          <a:noFill/>
        </p:spPr>
      </p:pic>
      <p:grpSp>
        <p:nvGrpSpPr>
          <p:cNvPr id="28" name="组合 27"/>
          <p:cNvGrpSpPr/>
          <p:nvPr/>
        </p:nvGrpSpPr>
        <p:grpSpPr>
          <a:xfrm>
            <a:off x="78929" y="411510"/>
            <a:ext cx="2376264" cy="561692"/>
            <a:chOff x="179512" y="411510"/>
            <a:chExt cx="2376264" cy="561692"/>
          </a:xfrm>
        </p:grpSpPr>
        <p:sp>
          <p:nvSpPr>
            <p:cNvPr id="29" name="文本框 14"/>
            <p:cNvSpPr txBox="1"/>
            <p:nvPr/>
          </p:nvSpPr>
          <p:spPr>
            <a:xfrm>
              <a:off x="624428" y="411510"/>
              <a:ext cx="1931348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 smtClean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课堂演练</a:t>
              </a:r>
              <a:endPara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64186"/>
              <a:ext cx="366860" cy="45633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9" grpId="0"/>
      <p:bldP spid="20" grpId="0"/>
      <p:bldP spid="21" grpId="0"/>
      <p:bldP spid="22" grpId="0"/>
      <p:bldP spid="2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23528" y="771550"/>
            <a:ext cx="22445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二、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填空。</a:t>
            </a:r>
          </a:p>
        </p:txBody>
      </p:sp>
      <p:sp>
        <p:nvSpPr>
          <p:cNvPr id="16" name="矩形 15"/>
          <p:cNvSpPr/>
          <p:nvPr/>
        </p:nvSpPr>
        <p:spPr>
          <a:xfrm>
            <a:off x="179512" y="1435685"/>
            <a:ext cx="8640960" cy="2144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羊群一会儿上了小丘，一会儿又下来，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走在哪里都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像</a:t>
            </a:r>
            <a:r>
              <a:rPr lang="zh-CN" altLang="en-US" sz="2800" b="1" u="sng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        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ts val="4000"/>
              </a:lnSpc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2.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那些小丘的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线条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是那么柔美，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就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像</a:t>
            </a:r>
            <a:r>
              <a:rPr lang="zh-CN" altLang="en-US" sz="2800" b="1" u="sng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lang="zh-CN" altLang="en-US" sz="2800" b="1" u="sng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en-US" altLang="zh-CN" sz="2800" b="1" u="sng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ts val="4000"/>
              </a:lnSpc>
            </a:pPr>
            <a:r>
              <a:rPr lang="zh-CN" altLang="en-US" sz="2800" b="1" u="sng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中国画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那样。</a:t>
            </a:r>
          </a:p>
        </p:txBody>
      </p:sp>
      <p:sp>
        <p:nvSpPr>
          <p:cNvPr id="26" name="矩形 25"/>
          <p:cNvSpPr/>
          <p:nvPr/>
        </p:nvSpPr>
        <p:spPr>
          <a:xfrm>
            <a:off x="1354099" y="1939508"/>
            <a:ext cx="52341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给无边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的绿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毯绣上了白色的大花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577210" y="2449315"/>
            <a:ext cx="24227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只用绿色渲染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00569" y="2969623"/>
            <a:ext cx="23674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不用墨线勾勒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728027" y="1203598"/>
            <a:ext cx="7687945" cy="181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上节课我们学习了“草原风光图”，草原美景给我们留下了深刻印象。这节课，我们一起走进课文另外两个画面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喜迎远客图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（第</a:t>
            </a:r>
            <a:r>
              <a:rPr lang="en-US" altLang="zh-CN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2—3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自然段）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、主客联欢图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4—5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自然段）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91746" y="3435846"/>
            <a:ext cx="768794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交流：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这两个场景给你留下了什么印象？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948264" y="3049384"/>
            <a:ext cx="1782738" cy="1296144"/>
            <a:chOff x="6948264" y="3049384"/>
            <a:chExt cx="1782738" cy="1296144"/>
          </a:xfrm>
        </p:grpSpPr>
        <p:sp>
          <p:nvSpPr>
            <p:cNvPr id="2" name="心形 1"/>
            <p:cNvSpPr/>
            <p:nvPr/>
          </p:nvSpPr>
          <p:spPr>
            <a:xfrm>
              <a:off x="6948264" y="3049384"/>
              <a:ext cx="1728192" cy="1296144"/>
            </a:xfrm>
            <a:prstGeom prst="hear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0" dist="254000" dir="8100000" algn="tr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111330" y="3409424"/>
              <a:ext cx="16196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蒙汉情深</a:t>
              </a:r>
              <a:endPara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22246"/>
            <a:ext cx="1629583" cy="37863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11"/>
          <p:cNvSpPr txBox="1"/>
          <p:nvPr/>
        </p:nvSpPr>
        <p:spPr>
          <a:xfrm>
            <a:off x="73553" y="411510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 smtClean="0">
                <a:solidFill>
                  <a:schemeClr val="bg1"/>
                </a:solidFill>
                <a:ea typeface="黑体" panose="02010609060101010101" pitchFamily="49" charset="-122"/>
              </a:rPr>
              <a:t>第二课时</a:t>
            </a:r>
            <a:endParaRPr kumimoji="1" lang="zh-CN" altLang="en-US" sz="20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27836" y="2067694"/>
            <a:ext cx="7072362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默读第</a:t>
            </a:r>
            <a:r>
              <a:rPr lang="en-US" altLang="zh-CN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自然段，画出你最喜欢的语句。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83718"/>
            <a:ext cx="1353820" cy="1758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75874" y="1059582"/>
            <a:ext cx="3992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accent2">
                    <a:lumMod val="75000"/>
                  </a:schemeClr>
                </a:solidFill>
                <a:ea typeface="黑体" panose="02010609060101010101" pitchFamily="49" charset="-122"/>
              </a:rPr>
              <a:t>喜迎远客图</a:t>
            </a:r>
            <a:endParaRPr lang="zh-CN" altLang="en-US" sz="3600" b="1" dirty="0">
              <a:solidFill>
                <a:schemeClr val="accent2">
                  <a:lumMod val="75000"/>
                </a:schemeClr>
              </a:solidFill>
              <a:ea typeface="黑体" panose="02010609060101010101" pitchFamily="49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7795" y="425882"/>
            <a:ext cx="2319582" cy="561692"/>
            <a:chOff x="236194" y="411510"/>
            <a:chExt cx="2319582" cy="561692"/>
          </a:xfrm>
        </p:grpSpPr>
        <p:sp>
          <p:nvSpPr>
            <p:cNvPr id="14" name="文本框 14"/>
            <p:cNvSpPr txBox="1"/>
            <p:nvPr/>
          </p:nvSpPr>
          <p:spPr>
            <a:xfrm>
              <a:off x="624428" y="411510"/>
              <a:ext cx="1931348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 smtClean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互动课堂</a:t>
              </a:r>
              <a:endPara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194" y="464186"/>
              <a:ext cx="366861" cy="45633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7" t="51689" r="20527"/>
          <a:stretch>
            <a:fillRect/>
          </a:stretch>
        </p:blipFill>
        <p:spPr bwMode="auto">
          <a:xfrm>
            <a:off x="1" y="-42764"/>
            <a:ext cx="9180512" cy="5167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683568" y="336104"/>
            <a:ext cx="8033546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初</a:t>
            </a:r>
            <a:r>
              <a:rPr lang="zh-CN" altLang="en-US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入草原，</a:t>
            </a:r>
            <a:r>
              <a:rPr lang="zh-CN" altLang="en-US" sz="3200" b="1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听不见一点儿声音</a:t>
            </a:r>
            <a:r>
              <a:rPr lang="zh-CN" altLang="en-US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lang="zh-CN" altLang="en-US" sz="3200" b="1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也看不见什么东西</a:t>
            </a:r>
            <a:r>
              <a:rPr lang="zh-CN" altLang="en-US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，除了一些</a:t>
            </a:r>
            <a:r>
              <a:rPr lang="zh-CN" altLang="en-US" sz="3200" b="1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忽飞忽落的小鸟</a:t>
            </a:r>
            <a:r>
              <a:rPr lang="zh-CN" altLang="en-US" sz="32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en-US" sz="3200" b="1" dirty="0"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2679">
            <a:off x="202100" y="1554982"/>
            <a:ext cx="445089" cy="385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2679">
            <a:off x="1024095" y="1426349"/>
            <a:ext cx="445089" cy="385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46" y="2787774"/>
            <a:ext cx="614350" cy="58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596" y="3005993"/>
            <a:ext cx="614350" cy="58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3340763" y="4011910"/>
            <a:ext cx="4759629" cy="573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想象画面，读出草原的安静。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899592" y="3939902"/>
            <a:ext cx="2510173" cy="697101"/>
            <a:chOff x="179512" y="777160"/>
            <a:chExt cx="2510173" cy="697101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777160"/>
              <a:ext cx="850943" cy="697101"/>
            </a:xfrm>
            <a:prstGeom prst="rect">
              <a:avLst/>
            </a:prstGeom>
          </p:spPr>
        </p:pic>
        <p:sp>
          <p:nvSpPr>
            <p:cNvPr id="12" name="文本框 10"/>
            <p:cNvSpPr txBox="1"/>
            <p:nvPr/>
          </p:nvSpPr>
          <p:spPr>
            <a:xfrm>
              <a:off x="1043608" y="915566"/>
              <a:ext cx="164607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6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朗读</a:t>
              </a:r>
              <a:r>
                <a:rPr lang="zh-CN" altLang="en-US" sz="2600" b="1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指导</a:t>
              </a:r>
              <a:endPara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88" b="6675"/>
          <a:stretch>
            <a:fillRect/>
          </a:stretch>
        </p:blipFill>
        <p:spPr bwMode="auto">
          <a:xfrm>
            <a:off x="0" y="0"/>
            <a:ext cx="9144000" cy="5165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555227" y="411510"/>
            <a:ext cx="80335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走了许久，远远地望见了</a:t>
            </a:r>
            <a:r>
              <a:rPr lang="zh-CN" altLang="en-US" sz="32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一条迂回的明如玻璃的带子</a:t>
            </a:r>
            <a:r>
              <a:rPr lang="en-US" altLang="zh-CN" sz="32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32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河！</a:t>
            </a:r>
            <a:endParaRPr lang="zh-CN" altLang="en-US" sz="3200" b="1" dirty="0"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763688" y="2031505"/>
            <a:ext cx="1343072" cy="50519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河</a:t>
            </a:r>
          </a:p>
        </p:txBody>
      </p:sp>
      <p:sp>
        <p:nvSpPr>
          <p:cNvPr id="10" name="椭圆 9"/>
          <p:cNvSpPr/>
          <p:nvPr/>
        </p:nvSpPr>
        <p:spPr>
          <a:xfrm>
            <a:off x="6228184" y="1994546"/>
            <a:ext cx="1558772" cy="57720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带子</a:t>
            </a:r>
          </a:p>
        </p:txBody>
      </p:sp>
      <p:sp>
        <p:nvSpPr>
          <p:cNvPr id="12" name="矩形 11"/>
          <p:cNvSpPr/>
          <p:nvPr/>
        </p:nvSpPr>
        <p:spPr>
          <a:xfrm>
            <a:off x="3556787" y="3795886"/>
            <a:ext cx="4759629" cy="1133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想象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画面，读出草原的辽阔和见到河的欣喜。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1108515" y="3723878"/>
            <a:ext cx="2510173" cy="697101"/>
            <a:chOff x="179512" y="777160"/>
            <a:chExt cx="2510173" cy="697101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777160"/>
              <a:ext cx="850943" cy="697101"/>
            </a:xfrm>
            <a:prstGeom prst="rect">
              <a:avLst/>
            </a:prstGeom>
          </p:spPr>
        </p:pic>
        <p:sp>
          <p:nvSpPr>
            <p:cNvPr id="15" name="文本框 10"/>
            <p:cNvSpPr txBox="1"/>
            <p:nvPr/>
          </p:nvSpPr>
          <p:spPr>
            <a:xfrm>
              <a:off x="1043608" y="915566"/>
              <a:ext cx="164607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600" b="1" dirty="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朗读</a:t>
              </a:r>
              <a:r>
                <a:rPr lang="zh-CN" altLang="en-US" sz="2600" b="1" dirty="0" smtClean="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指导</a:t>
              </a:r>
              <a:endParaRPr lang="zh-CN" altLang="en-US" sz="2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959932" y="1936858"/>
            <a:ext cx="1224136" cy="634892"/>
            <a:chOff x="2772909" y="2886143"/>
            <a:chExt cx="1224136" cy="634892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2909" y="2886143"/>
              <a:ext cx="1224136" cy="6348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文本框 9"/>
            <p:cNvSpPr txBox="1"/>
            <p:nvPr/>
          </p:nvSpPr>
          <p:spPr>
            <a:xfrm>
              <a:off x="3018406" y="2997264"/>
              <a:ext cx="906632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比喻</a:t>
              </a:r>
              <a:endPara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bldLvl="0" animBg="1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15"/>
            <a:ext cx="9144000" cy="5159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539552" y="630436"/>
            <a:ext cx="80335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32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牛羊</a:t>
            </a:r>
            <a:r>
              <a:rPr lang="zh-CN" altLang="en-US" sz="32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多起来，也看到了</a:t>
            </a:r>
            <a:r>
              <a:rPr lang="zh-CN" altLang="en-US" sz="32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马群</a:t>
            </a:r>
            <a:r>
              <a:rPr lang="zh-CN" altLang="en-US" sz="32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，隐隐有</a:t>
            </a:r>
            <a:r>
              <a:rPr lang="zh-CN" altLang="en-US" sz="32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鞭子的轻响</a:t>
            </a:r>
            <a:r>
              <a:rPr lang="zh-CN" altLang="en-US" sz="32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en-US" sz="3200" b="1" dirty="0"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6" name="文本框 11"/>
          <p:cNvSpPr txBox="1"/>
          <p:nvPr/>
        </p:nvSpPr>
        <p:spPr>
          <a:xfrm>
            <a:off x="6623720" y="3003798"/>
            <a:ext cx="2520280" cy="492443"/>
          </a:xfrm>
          <a:prstGeom prst="rect">
            <a:avLst/>
          </a:prstGeom>
          <a:solidFill>
            <a:srgbClr val="99CC00"/>
          </a:solidFill>
        </p:spPr>
        <p:txBody>
          <a:bodyPr wrap="square" rtlCol="0">
            <a:spAutoFit/>
          </a:bodyPr>
          <a:lstStyle/>
          <a:p>
            <a:r>
              <a:rPr lang="zh-CN" altLang="en-US" sz="26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点击播放鞭子声</a:t>
            </a:r>
            <a:endParaRPr lang="zh-CN" altLang="en-US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鞭子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68344" y="2355726"/>
            <a:ext cx="609600" cy="6096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340763" y="4227934"/>
            <a:ext cx="4759629" cy="573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想象画面，读出草原的辽阔。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899592" y="4155926"/>
            <a:ext cx="2510173" cy="697101"/>
            <a:chOff x="179512" y="777160"/>
            <a:chExt cx="2510173" cy="69710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777160"/>
              <a:ext cx="850943" cy="697101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043608" y="915566"/>
              <a:ext cx="164607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6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朗读</a:t>
              </a:r>
              <a:r>
                <a:rPr lang="zh-CN" altLang="en-US" sz="2600" b="1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指导</a:t>
              </a:r>
              <a:endPara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9552" y="843558"/>
            <a:ext cx="8033546" cy="224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初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入草原，听不见一点儿声音，也看不见什么东西，除了一些忽飞忽落的小鸟。走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了许久，远远地望见了一条迂回的明如玻璃的带子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河！牛羊多起来，也看到了马群，隐隐有鞭子的轻响。快了，快到了。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9552" y="837739"/>
            <a:ext cx="8033546" cy="224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初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入草原，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听不见一点儿声音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也看不见什么东西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，除一一些忽飞忽落的小鸟。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走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了许久，远远地望见了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一条迂回的明如玻璃的带子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河！牛羊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多起来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，也看到了马群，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隐隐有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鞭子的轻响。快了，快到了。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5220072" y="3082753"/>
            <a:ext cx="1474934" cy="997742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动</a:t>
            </a:r>
          </a:p>
        </p:txBody>
      </p:sp>
      <p:sp>
        <p:nvSpPr>
          <p:cNvPr id="5" name="椭圆 4"/>
          <p:cNvSpPr/>
          <p:nvPr/>
        </p:nvSpPr>
        <p:spPr>
          <a:xfrm>
            <a:off x="2555776" y="3086176"/>
            <a:ext cx="1474934" cy="997742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静</a:t>
            </a:r>
          </a:p>
        </p:txBody>
      </p:sp>
      <p:sp>
        <p:nvSpPr>
          <p:cNvPr id="6" name="右箭头 5"/>
          <p:cNvSpPr/>
          <p:nvPr/>
        </p:nvSpPr>
        <p:spPr>
          <a:xfrm>
            <a:off x="4283968" y="3370785"/>
            <a:ext cx="648072" cy="36004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dirty="0" smtClean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39552" y="1491630"/>
            <a:ext cx="8033546" cy="1930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忽然，像被一阵风吹来似的，远处的小丘上出现了一群马，马上的男女老少穿着各色的衣裳，群马疾驰，襟飘带舞，像一条彩虹向我们飞过来。</a:t>
            </a:r>
            <a:endParaRPr lang="zh-CN" altLang="en-US" sz="28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7740352" y="2264668"/>
            <a:ext cx="432048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 smtClean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580112" y="2912740"/>
            <a:ext cx="432048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 smtClean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438785" y="1008871"/>
            <a:ext cx="6205855" cy="3147055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</a:pPr>
            <a:r>
              <a:rPr kumimoji="0" lang="zh-CN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老舍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1899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－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1966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</a:t>
            </a:r>
            <a:endParaRPr kumimoji="0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lvl="0">
              <a:spcBef>
                <a:spcPct val="0"/>
              </a:spcBef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kumimoji="0" lang="zh-CN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原名</a:t>
            </a:r>
            <a:r>
              <a:rPr kumimoji="0" lang="zh-CN" altLang="en-US" sz="2800" b="1" i="0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舒庆春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，字</a:t>
            </a:r>
            <a:r>
              <a:rPr lang="zh-CN" altLang="en-US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舍予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，现代小说家、作家，有“人民艺术家”称号。著有长篇小说</a:t>
            </a:r>
            <a:r>
              <a:rPr lang="en-US" altLang="zh-CN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</a:t>
            </a:r>
            <a:r>
              <a:rPr lang="zh-CN" altLang="en-US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骆驼祥子</a:t>
            </a:r>
            <a:r>
              <a:rPr lang="en-US" altLang="zh-CN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》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，剧本</a:t>
            </a:r>
            <a:r>
              <a:rPr lang="en-US" altLang="zh-CN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</a:t>
            </a:r>
            <a:r>
              <a:rPr lang="zh-CN" altLang="en-US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茶馆</a:t>
            </a:r>
            <a:r>
              <a:rPr lang="en-US" altLang="zh-CN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》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等。老舍的文学语言通俗简易，朴实无华，幽默诙谐，具有较强的北京韵味。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9" name="图片 8" descr="11.jpg"/>
          <p:cNvPicPr>
            <a:picLocks noChangeAspect="1"/>
          </p:cNvPicPr>
          <p:nvPr/>
        </p:nvPicPr>
        <p:blipFill>
          <a:blip r:embed="rId2" cstate="print"/>
          <a:srcRect b="11016"/>
          <a:stretch>
            <a:fillRect/>
          </a:stretch>
        </p:blipFill>
        <p:spPr>
          <a:xfrm>
            <a:off x="6725541" y="1059582"/>
            <a:ext cx="2166939" cy="278608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22246"/>
            <a:ext cx="1629583" cy="37863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11"/>
          <p:cNvSpPr txBox="1"/>
          <p:nvPr/>
        </p:nvSpPr>
        <p:spPr>
          <a:xfrm>
            <a:off x="73553" y="411510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 smtClean="0">
                <a:solidFill>
                  <a:schemeClr val="bg1"/>
                </a:solidFill>
                <a:ea typeface="黑体" panose="02010609060101010101" pitchFamily="49" charset="-122"/>
              </a:rPr>
              <a:t>第一课时</a:t>
            </a:r>
            <a:endParaRPr kumimoji="1" lang="zh-CN" altLang="en-US" sz="20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59049" y="1203598"/>
            <a:ext cx="1872208" cy="684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CN" sz="4000" b="1" dirty="0" err="1" smtClean="0">
                <a:latin typeface="汉语拼音" panose="000B0604020202020204" pitchFamily="34" charset="0"/>
                <a:ea typeface="黑体" panose="02010609060101010101" pitchFamily="49" charset="-122"/>
                <a:cs typeface="汉语拼音" panose="000B0604020202020204" pitchFamily="34" charset="0"/>
              </a:rPr>
              <a:t>shang</a:t>
            </a:r>
            <a:endParaRPr lang="en-US" altLang="en-US" sz="4000" b="1" dirty="0">
              <a:latin typeface="汉语拼音" panose="000B0604020202020204" pitchFamily="34" charset="0"/>
              <a:ea typeface="黑体" panose="02010609060101010101" pitchFamily="49" charset="-122"/>
              <a:cs typeface="汉语拼音" panose="000B0604020202020204" pitchFamily="34" charset="0"/>
            </a:endParaRPr>
          </a:p>
        </p:txBody>
      </p:sp>
      <p:sp>
        <p:nvSpPr>
          <p:cNvPr id="4" name="线形标注 2 3"/>
          <p:cNvSpPr/>
          <p:nvPr/>
        </p:nvSpPr>
        <p:spPr>
          <a:xfrm>
            <a:off x="3851920" y="2211710"/>
            <a:ext cx="4608512" cy="1440160"/>
          </a:xfrm>
          <a:prstGeom prst="borderCallout2">
            <a:avLst>
              <a:gd name="adj1" fmla="val 99070"/>
              <a:gd name="adj2" fmla="val 53818"/>
              <a:gd name="adj3" fmla="val 98794"/>
              <a:gd name="adj4" fmla="val 53174"/>
              <a:gd name="adj5" fmla="val 100208"/>
              <a:gd name="adj6" fmla="val 52715"/>
            </a:avLst>
          </a:prstGeom>
          <a:grpFill/>
          <a:ln w="31750">
            <a:noFill/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zh-CN" altLang="en-US" sz="2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“尚”的</a:t>
            </a:r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横折钩变成横钩</a:t>
            </a:r>
            <a:r>
              <a:rPr lang="zh-CN" altLang="en-US" sz="2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，“衣”</a:t>
            </a:r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捺舒展</a:t>
            </a:r>
            <a:r>
              <a:rPr lang="zh-CN" altLang="en-US" sz="2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381772" y="689000"/>
            <a:ext cx="2376264" cy="577081"/>
            <a:chOff x="3275856" y="195486"/>
            <a:chExt cx="2376264" cy="577081"/>
          </a:xfrm>
        </p:grpSpPr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3765301" y="195486"/>
              <a:ext cx="1886819" cy="577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33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书写指导</a:t>
              </a:r>
              <a:endParaRPr lang="zh-CN" altLang="en-US" sz="33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13" name="组合 51"/>
            <p:cNvGrpSpPr/>
            <p:nvPr/>
          </p:nvGrpSpPr>
          <p:grpSpPr>
            <a:xfrm>
              <a:off x="3275856" y="268511"/>
              <a:ext cx="456833" cy="456366"/>
              <a:chOff x="631825" y="5181600"/>
              <a:chExt cx="1554163" cy="1552575"/>
            </a:xfrm>
          </p:grpSpPr>
          <p:sp>
            <p:nvSpPr>
              <p:cNvPr id="14" name="Oval 10"/>
              <p:cNvSpPr>
                <a:spLocks noChangeArrowheads="1"/>
              </p:cNvSpPr>
              <p:nvPr/>
            </p:nvSpPr>
            <p:spPr bwMode="auto">
              <a:xfrm>
                <a:off x="631825" y="5181600"/>
                <a:ext cx="1554163" cy="1552575"/>
              </a:xfrm>
              <a:prstGeom prst="ellipse">
                <a:avLst/>
              </a:prstGeom>
              <a:solidFill>
                <a:srgbClr val="FFC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15" name="Freeform 11"/>
              <p:cNvSpPr/>
              <p:nvPr/>
            </p:nvSpPr>
            <p:spPr bwMode="auto">
              <a:xfrm>
                <a:off x="1468438" y="5353050"/>
                <a:ext cx="34925" cy="87313"/>
              </a:xfrm>
              <a:custGeom>
                <a:avLst/>
                <a:gdLst>
                  <a:gd name="T0" fmla="*/ 4 w 12"/>
                  <a:gd name="T1" fmla="*/ 30 h 31"/>
                  <a:gd name="T2" fmla="*/ 12 w 12"/>
                  <a:gd name="T3" fmla="*/ 3 h 31"/>
                  <a:gd name="T4" fmla="*/ 11 w 12"/>
                  <a:gd name="T5" fmla="*/ 0 h 31"/>
                  <a:gd name="T6" fmla="*/ 0 w 12"/>
                  <a:gd name="T7" fmla="*/ 31 h 31"/>
                  <a:gd name="T8" fmla="*/ 4 w 12"/>
                  <a:gd name="T9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1">
                    <a:moveTo>
                      <a:pt x="4" y="30"/>
                    </a:moveTo>
                    <a:cubicBezTo>
                      <a:pt x="4" y="20"/>
                      <a:pt x="7" y="7"/>
                      <a:pt x="12" y="3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2" y="6"/>
                      <a:pt x="0" y="21"/>
                      <a:pt x="0" y="31"/>
                    </a:cubicBez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4F2E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16" name="Freeform 12"/>
              <p:cNvSpPr/>
              <p:nvPr/>
            </p:nvSpPr>
            <p:spPr bwMode="auto">
              <a:xfrm>
                <a:off x="1471613" y="5410200"/>
                <a:ext cx="204788" cy="358775"/>
              </a:xfrm>
              <a:custGeom>
                <a:avLst/>
                <a:gdLst>
                  <a:gd name="T0" fmla="*/ 0 w 72"/>
                  <a:gd name="T1" fmla="*/ 119 h 126"/>
                  <a:gd name="T2" fmla="*/ 66 w 72"/>
                  <a:gd name="T3" fmla="*/ 67 h 126"/>
                  <a:gd name="T4" fmla="*/ 45 w 72"/>
                  <a:gd name="T5" fmla="*/ 7 h 126"/>
                  <a:gd name="T6" fmla="*/ 1 w 72"/>
                  <a:gd name="T7" fmla="*/ 9 h 126"/>
                  <a:gd name="T8" fmla="*/ 0 w 72"/>
                  <a:gd name="T9" fmla="*/ 11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126">
                    <a:moveTo>
                      <a:pt x="0" y="119"/>
                    </a:moveTo>
                    <a:cubicBezTo>
                      <a:pt x="29" y="126"/>
                      <a:pt x="60" y="101"/>
                      <a:pt x="66" y="67"/>
                    </a:cubicBezTo>
                    <a:cubicBezTo>
                      <a:pt x="72" y="33"/>
                      <a:pt x="61" y="15"/>
                      <a:pt x="45" y="7"/>
                    </a:cubicBezTo>
                    <a:cubicBezTo>
                      <a:pt x="31" y="0"/>
                      <a:pt x="3" y="11"/>
                      <a:pt x="1" y="9"/>
                    </a:cubicBez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C90D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17" name="Freeform 13"/>
              <p:cNvSpPr/>
              <p:nvPr/>
            </p:nvSpPr>
            <p:spPr bwMode="auto">
              <a:xfrm>
                <a:off x="1274763" y="5410200"/>
                <a:ext cx="200025" cy="355600"/>
              </a:xfrm>
              <a:custGeom>
                <a:avLst/>
                <a:gdLst>
                  <a:gd name="T0" fmla="*/ 70 w 70"/>
                  <a:gd name="T1" fmla="*/ 9 h 125"/>
                  <a:gd name="T2" fmla="*/ 26 w 70"/>
                  <a:gd name="T3" fmla="*/ 8 h 125"/>
                  <a:gd name="T4" fmla="*/ 8 w 70"/>
                  <a:gd name="T5" fmla="*/ 69 h 125"/>
                  <a:gd name="T6" fmla="*/ 69 w 70"/>
                  <a:gd name="T7" fmla="*/ 119 h 125"/>
                  <a:gd name="T8" fmla="*/ 70 w 70"/>
                  <a:gd name="T9" fmla="*/ 9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125">
                    <a:moveTo>
                      <a:pt x="70" y="9"/>
                    </a:moveTo>
                    <a:cubicBezTo>
                      <a:pt x="68" y="11"/>
                      <a:pt x="40" y="0"/>
                      <a:pt x="26" y="8"/>
                    </a:cubicBezTo>
                    <a:cubicBezTo>
                      <a:pt x="11" y="17"/>
                      <a:pt x="0" y="35"/>
                      <a:pt x="8" y="69"/>
                    </a:cubicBezTo>
                    <a:cubicBezTo>
                      <a:pt x="16" y="103"/>
                      <a:pt x="38" y="125"/>
                      <a:pt x="69" y="119"/>
                    </a:cubicBezTo>
                    <a:lnTo>
                      <a:pt x="70" y="9"/>
                    </a:lnTo>
                    <a:close/>
                  </a:path>
                </a:pathLst>
              </a:custGeom>
              <a:solidFill>
                <a:srgbClr val="DB19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18" name="Freeform 14"/>
              <p:cNvSpPr/>
              <p:nvPr/>
            </p:nvSpPr>
            <p:spPr bwMode="auto">
              <a:xfrm>
                <a:off x="1374775" y="5313363"/>
                <a:ext cx="125413" cy="53975"/>
              </a:xfrm>
              <a:custGeom>
                <a:avLst/>
                <a:gdLst>
                  <a:gd name="T0" fmla="*/ 44 w 44"/>
                  <a:gd name="T1" fmla="*/ 19 h 19"/>
                  <a:gd name="T2" fmla="*/ 27 w 44"/>
                  <a:gd name="T3" fmla="*/ 4 h 19"/>
                  <a:gd name="T4" fmla="*/ 0 w 44"/>
                  <a:gd name="T5" fmla="*/ 1 h 19"/>
                  <a:gd name="T6" fmla="*/ 0 w 44"/>
                  <a:gd name="T7" fmla="*/ 2 h 19"/>
                  <a:gd name="T8" fmla="*/ 44 w 44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19">
                    <a:moveTo>
                      <a:pt x="44" y="19"/>
                    </a:moveTo>
                    <a:cubicBezTo>
                      <a:pt x="44" y="19"/>
                      <a:pt x="40" y="9"/>
                      <a:pt x="27" y="4"/>
                    </a:cubicBezTo>
                    <a:cubicBezTo>
                      <a:pt x="15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2" y="10"/>
                      <a:pt x="28" y="14"/>
                      <a:pt x="44" y="19"/>
                    </a:cubicBezTo>
                    <a:close/>
                  </a:path>
                </a:pathLst>
              </a:custGeom>
              <a:solidFill>
                <a:srgbClr val="1287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19" name="Freeform 15"/>
              <p:cNvSpPr/>
              <p:nvPr/>
            </p:nvSpPr>
            <p:spPr bwMode="auto">
              <a:xfrm>
                <a:off x="1374775" y="5318125"/>
                <a:ext cx="125413" cy="103188"/>
              </a:xfrm>
              <a:custGeom>
                <a:avLst/>
                <a:gdLst>
                  <a:gd name="T0" fmla="*/ 0 w 44"/>
                  <a:gd name="T1" fmla="*/ 0 h 36"/>
                  <a:gd name="T2" fmla="*/ 6 w 44"/>
                  <a:gd name="T3" fmla="*/ 12 h 36"/>
                  <a:gd name="T4" fmla="*/ 44 w 44"/>
                  <a:gd name="T5" fmla="*/ 17 h 36"/>
                  <a:gd name="T6" fmla="*/ 0 w 44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6">
                    <a:moveTo>
                      <a:pt x="0" y="0"/>
                    </a:moveTo>
                    <a:cubicBezTo>
                      <a:pt x="0" y="2"/>
                      <a:pt x="2" y="7"/>
                      <a:pt x="6" y="12"/>
                    </a:cubicBezTo>
                    <a:cubicBezTo>
                      <a:pt x="30" y="36"/>
                      <a:pt x="43" y="18"/>
                      <a:pt x="44" y="17"/>
                    </a:cubicBezTo>
                    <a:cubicBezTo>
                      <a:pt x="28" y="12"/>
                      <a:pt x="12" y="8"/>
                      <a:pt x="0" y="0"/>
                    </a:cubicBezTo>
                    <a:close/>
                  </a:path>
                </a:pathLst>
              </a:custGeom>
              <a:solidFill>
                <a:srgbClr val="0E77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20" name="Rectangle 16"/>
              <p:cNvSpPr>
                <a:spLocks noChangeArrowheads="1"/>
              </p:cNvSpPr>
              <p:nvPr/>
            </p:nvSpPr>
            <p:spPr bwMode="auto">
              <a:xfrm>
                <a:off x="908050" y="6238875"/>
                <a:ext cx="904875" cy="227013"/>
              </a:xfrm>
              <a:prstGeom prst="rect">
                <a:avLst/>
              </a:prstGeom>
              <a:solidFill>
                <a:srgbClr val="FF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1681163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 bwMode="auto">
              <a:xfrm>
                <a:off x="1651000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23" name="Rectangle 19"/>
              <p:cNvSpPr>
                <a:spLocks noChangeArrowheads="1"/>
              </p:cNvSpPr>
              <p:nvPr/>
            </p:nvSpPr>
            <p:spPr bwMode="auto">
              <a:xfrm>
                <a:off x="1612900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24" name="Rectangle 20"/>
              <p:cNvSpPr>
                <a:spLocks noChangeArrowheads="1"/>
              </p:cNvSpPr>
              <p:nvPr/>
            </p:nvSpPr>
            <p:spPr bwMode="auto">
              <a:xfrm>
                <a:off x="1030288" y="5924550"/>
                <a:ext cx="474663" cy="171450"/>
              </a:xfrm>
              <a:prstGeom prst="rect">
                <a:avLst/>
              </a:prstGeom>
              <a:solidFill>
                <a:srgbClr val="F9EE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25" name="Rectangle 21"/>
              <p:cNvSpPr>
                <a:spLocks noChangeArrowheads="1"/>
              </p:cNvSpPr>
              <p:nvPr/>
            </p:nvSpPr>
            <p:spPr bwMode="auto">
              <a:xfrm>
                <a:off x="1030288" y="5924550"/>
                <a:ext cx="474663" cy="171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26" name="Rectangle 22"/>
              <p:cNvSpPr>
                <a:spLocks noChangeArrowheads="1"/>
              </p:cNvSpPr>
              <p:nvPr/>
            </p:nvSpPr>
            <p:spPr bwMode="auto">
              <a:xfrm>
                <a:off x="1030288" y="6002338"/>
                <a:ext cx="474663" cy="4763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27" name="Rectangle 23"/>
              <p:cNvSpPr>
                <a:spLocks noChangeArrowheads="1"/>
              </p:cNvSpPr>
              <p:nvPr/>
            </p:nvSpPr>
            <p:spPr bwMode="auto">
              <a:xfrm>
                <a:off x="1030288" y="6002338"/>
                <a:ext cx="474663" cy="4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28" name="Rectangle 24"/>
              <p:cNvSpPr>
                <a:spLocks noChangeArrowheads="1"/>
              </p:cNvSpPr>
              <p:nvPr/>
            </p:nvSpPr>
            <p:spPr bwMode="auto">
              <a:xfrm>
                <a:off x="1030288" y="6049963"/>
                <a:ext cx="474663" cy="6350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29" name="Rectangle 25"/>
              <p:cNvSpPr>
                <a:spLocks noChangeArrowheads="1"/>
              </p:cNvSpPr>
              <p:nvPr/>
            </p:nvSpPr>
            <p:spPr bwMode="auto">
              <a:xfrm>
                <a:off x="1030288" y="6049963"/>
                <a:ext cx="474663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30" name="Rectangle 26"/>
              <p:cNvSpPr>
                <a:spLocks noChangeArrowheads="1"/>
              </p:cNvSpPr>
              <p:nvPr/>
            </p:nvSpPr>
            <p:spPr bwMode="auto">
              <a:xfrm>
                <a:off x="1030288" y="6034088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31" name="Rectangle 27"/>
              <p:cNvSpPr>
                <a:spLocks noChangeArrowheads="1"/>
              </p:cNvSpPr>
              <p:nvPr/>
            </p:nvSpPr>
            <p:spPr bwMode="auto">
              <a:xfrm>
                <a:off x="1030288" y="6034088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/>
            </p:nvSpPr>
            <p:spPr bwMode="auto">
              <a:xfrm>
                <a:off x="1030288" y="5984875"/>
                <a:ext cx="474663" cy="3175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33" name="Rectangle 29"/>
              <p:cNvSpPr>
                <a:spLocks noChangeArrowheads="1"/>
              </p:cNvSpPr>
              <p:nvPr/>
            </p:nvSpPr>
            <p:spPr bwMode="auto">
              <a:xfrm>
                <a:off x="1030288" y="5984875"/>
                <a:ext cx="474663" cy="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34" name="Rectangle 30"/>
              <p:cNvSpPr>
                <a:spLocks noChangeArrowheads="1"/>
              </p:cNvSpPr>
              <p:nvPr/>
            </p:nvSpPr>
            <p:spPr bwMode="auto">
              <a:xfrm>
                <a:off x="1030288" y="5937250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35" name="Rectangle 31"/>
              <p:cNvSpPr>
                <a:spLocks noChangeArrowheads="1"/>
              </p:cNvSpPr>
              <p:nvPr/>
            </p:nvSpPr>
            <p:spPr bwMode="auto">
              <a:xfrm>
                <a:off x="1030288" y="5937250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36" name="Rectangle 32"/>
              <p:cNvSpPr>
                <a:spLocks noChangeArrowheads="1"/>
              </p:cNvSpPr>
              <p:nvPr/>
            </p:nvSpPr>
            <p:spPr bwMode="auto">
              <a:xfrm>
                <a:off x="1030288" y="6084888"/>
                <a:ext cx="474663" cy="3175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37" name="Rectangle 33"/>
              <p:cNvSpPr>
                <a:spLocks noChangeArrowheads="1"/>
              </p:cNvSpPr>
              <p:nvPr/>
            </p:nvSpPr>
            <p:spPr bwMode="auto">
              <a:xfrm>
                <a:off x="1030288" y="6084888"/>
                <a:ext cx="474663" cy="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38" name="Rectangle 34"/>
              <p:cNvSpPr>
                <a:spLocks noChangeArrowheads="1"/>
              </p:cNvSpPr>
              <p:nvPr/>
            </p:nvSpPr>
            <p:spPr bwMode="auto">
              <a:xfrm>
                <a:off x="1030288" y="5951538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39" name="Rectangle 35"/>
              <p:cNvSpPr>
                <a:spLocks noChangeArrowheads="1"/>
              </p:cNvSpPr>
              <p:nvPr/>
            </p:nvSpPr>
            <p:spPr bwMode="auto">
              <a:xfrm>
                <a:off x="1030288" y="5951538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40" name="Rectangle 36"/>
              <p:cNvSpPr>
                <a:spLocks noChangeArrowheads="1"/>
              </p:cNvSpPr>
              <p:nvPr/>
            </p:nvSpPr>
            <p:spPr bwMode="auto">
              <a:xfrm>
                <a:off x="879475" y="6118225"/>
                <a:ext cx="1058863" cy="120650"/>
              </a:xfrm>
              <a:prstGeom prst="rect">
                <a:avLst/>
              </a:pr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41" name="Rectangle 37"/>
              <p:cNvSpPr>
                <a:spLocks noChangeArrowheads="1"/>
              </p:cNvSpPr>
              <p:nvPr/>
            </p:nvSpPr>
            <p:spPr bwMode="auto">
              <a:xfrm>
                <a:off x="1835150" y="6118225"/>
                <a:ext cx="28575" cy="1206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42" name="Rectangle 38"/>
              <p:cNvSpPr>
                <a:spLocks noChangeArrowheads="1"/>
              </p:cNvSpPr>
              <p:nvPr/>
            </p:nvSpPr>
            <p:spPr bwMode="auto">
              <a:xfrm>
                <a:off x="1101725" y="5751513"/>
                <a:ext cx="588963" cy="150813"/>
              </a:xfrm>
              <a:prstGeom prst="rect">
                <a:avLst/>
              </a:prstGeom>
              <a:solidFill>
                <a:srgbClr val="2B53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43" name="Rectangle 39"/>
              <p:cNvSpPr>
                <a:spLocks noChangeArrowheads="1"/>
              </p:cNvSpPr>
              <p:nvPr/>
            </p:nvSpPr>
            <p:spPr bwMode="auto">
              <a:xfrm>
                <a:off x="1633538" y="5751513"/>
                <a:ext cx="14288" cy="150813"/>
              </a:xfrm>
              <a:prstGeom prst="rect">
                <a:avLst/>
              </a:pr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44" name="Freeform 40"/>
              <p:cNvSpPr/>
              <p:nvPr/>
            </p:nvSpPr>
            <p:spPr bwMode="auto">
              <a:xfrm>
                <a:off x="1012825" y="5902325"/>
                <a:ext cx="530225" cy="215900"/>
              </a:xfrm>
              <a:custGeom>
                <a:avLst/>
                <a:gdLst>
                  <a:gd name="T0" fmla="*/ 186 w 186"/>
                  <a:gd name="T1" fmla="*/ 38 h 76"/>
                  <a:gd name="T2" fmla="*/ 183 w 186"/>
                  <a:gd name="T3" fmla="*/ 0 h 76"/>
                  <a:gd name="T4" fmla="*/ 183 w 186"/>
                  <a:gd name="T5" fmla="*/ 0 h 76"/>
                  <a:gd name="T6" fmla="*/ 182 w 186"/>
                  <a:gd name="T7" fmla="*/ 0 h 76"/>
                  <a:gd name="T8" fmla="*/ 182 w 186"/>
                  <a:gd name="T9" fmla="*/ 0 h 76"/>
                  <a:gd name="T10" fmla="*/ 182 w 186"/>
                  <a:gd name="T11" fmla="*/ 0 h 76"/>
                  <a:gd name="T12" fmla="*/ 0 w 186"/>
                  <a:gd name="T13" fmla="*/ 0 h 76"/>
                  <a:gd name="T14" fmla="*/ 0 w 186"/>
                  <a:gd name="T15" fmla="*/ 8 h 76"/>
                  <a:gd name="T16" fmla="*/ 173 w 186"/>
                  <a:gd name="T17" fmla="*/ 8 h 76"/>
                  <a:gd name="T18" fmla="*/ 173 w 186"/>
                  <a:gd name="T19" fmla="*/ 68 h 76"/>
                  <a:gd name="T20" fmla="*/ 0 w 186"/>
                  <a:gd name="T21" fmla="*/ 68 h 76"/>
                  <a:gd name="T22" fmla="*/ 0 w 186"/>
                  <a:gd name="T23" fmla="*/ 76 h 76"/>
                  <a:gd name="T24" fmla="*/ 183 w 186"/>
                  <a:gd name="T25" fmla="*/ 76 h 76"/>
                  <a:gd name="T26" fmla="*/ 183 w 186"/>
                  <a:gd name="T27" fmla="*/ 76 h 76"/>
                  <a:gd name="T28" fmla="*/ 186 w 186"/>
                  <a:gd name="T29" fmla="*/ 3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6" h="76">
                    <a:moveTo>
                      <a:pt x="186" y="38"/>
                    </a:moveTo>
                    <a:cubicBezTo>
                      <a:pt x="186" y="19"/>
                      <a:pt x="184" y="3"/>
                      <a:pt x="183" y="0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73" y="8"/>
                      <a:pt x="173" y="8"/>
                      <a:pt x="173" y="8"/>
                    </a:cubicBezTo>
                    <a:cubicBezTo>
                      <a:pt x="173" y="68"/>
                      <a:pt x="173" y="68"/>
                      <a:pt x="173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4" y="73"/>
                      <a:pt x="186" y="57"/>
                      <a:pt x="186" y="38"/>
                    </a:cubicBezTo>
                    <a:close/>
                  </a:path>
                </a:pathLst>
              </a:custGeom>
              <a:solidFill>
                <a:srgbClr val="5D9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45" name="Freeform 41"/>
              <p:cNvSpPr/>
              <p:nvPr/>
            </p:nvSpPr>
            <p:spPr bwMode="auto">
              <a:xfrm>
                <a:off x="1425575" y="6034088"/>
                <a:ext cx="42863" cy="122238"/>
              </a:xfrm>
              <a:custGeom>
                <a:avLst/>
                <a:gdLst>
                  <a:gd name="T0" fmla="*/ 0 w 27"/>
                  <a:gd name="T1" fmla="*/ 0 h 77"/>
                  <a:gd name="T2" fmla="*/ 0 w 27"/>
                  <a:gd name="T3" fmla="*/ 77 h 77"/>
                  <a:gd name="T4" fmla="*/ 13 w 27"/>
                  <a:gd name="T5" fmla="*/ 64 h 77"/>
                  <a:gd name="T6" fmla="*/ 27 w 27"/>
                  <a:gd name="T7" fmla="*/ 77 h 77"/>
                  <a:gd name="T8" fmla="*/ 27 w 27"/>
                  <a:gd name="T9" fmla="*/ 0 h 77"/>
                  <a:gd name="T10" fmla="*/ 0 w 27"/>
                  <a:gd name="T1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77">
                    <a:moveTo>
                      <a:pt x="0" y="0"/>
                    </a:moveTo>
                    <a:lnTo>
                      <a:pt x="0" y="77"/>
                    </a:lnTo>
                    <a:lnTo>
                      <a:pt x="13" y="64"/>
                    </a:lnTo>
                    <a:lnTo>
                      <a:pt x="27" y="77"/>
                    </a:lnTo>
                    <a:lnTo>
                      <a:pt x="2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2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</p:grpSp>
      </p:grpSp>
      <p:sp>
        <p:nvSpPr>
          <p:cNvPr id="46" name="矩形 45"/>
          <p:cNvSpPr/>
          <p:nvPr/>
        </p:nvSpPr>
        <p:spPr>
          <a:xfrm>
            <a:off x="175320" y="699542"/>
            <a:ext cx="8784976" cy="4392488"/>
          </a:xfrm>
          <a:prstGeom prst="rect">
            <a:avLst/>
          </a:prstGeom>
          <a:noFill/>
          <a:ln w="9525">
            <a:solidFill>
              <a:srgbClr val="660033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319336" y="399401"/>
            <a:ext cx="2231577" cy="62145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rgbClr val="660066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607368" y="471409"/>
            <a:ext cx="1609767" cy="472337"/>
            <a:chOff x="760801" y="933520"/>
            <a:chExt cx="1609767" cy="472337"/>
          </a:xfrm>
        </p:grpSpPr>
        <p:grpSp>
          <p:nvGrpSpPr>
            <p:cNvPr id="49" name="组合 48"/>
            <p:cNvGrpSpPr/>
            <p:nvPr/>
          </p:nvGrpSpPr>
          <p:grpSpPr>
            <a:xfrm>
              <a:off x="760801" y="953665"/>
              <a:ext cx="1159241" cy="438582"/>
              <a:chOff x="467544" y="1510576"/>
              <a:chExt cx="1159241" cy="438582"/>
            </a:xfrm>
          </p:grpSpPr>
          <p:sp>
            <p:nvSpPr>
              <p:cNvPr id="51" name="TextBox 11">
                <a:hlinkClick r:id="rId5" action="ppaction://hlinkfile"/>
              </p:cNvPr>
              <p:cNvSpPr txBox="1">
                <a:spLocks noChangeArrowheads="1"/>
              </p:cNvSpPr>
              <p:nvPr/>
            </p:nvSpPr>
            <p:spPr bwMode="auto">
              <a:xfrm>
                <a:off x="505294" y="1510576"/>
                <a:ext cx="1121491" cy="438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8580" tIns="34290" rIns="68580" bIns="34290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2400" b="1" dirty="0" smtClean="0">
                    <a:solidFill>
                      <a:prstClr val="black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楷体" panose="02010609060101010101" pitchFamily="49" charset="-122"/>
                    <a:ea typeface="楷体" panose="02010609060101010101" pitchFamily="49" charset="-122"/>
                  </a:rPr>
                  <a:t>学写字</a:t>
                </a:r>
                <a:endParaRPr lang="zh-CN" altLang="en-US" sz="2400" b="1" dirty="0">
                  <a:solidFill>
                    <a:prstClr val="black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52" name="矩形 51"/>
              <p:cNvSpPr/>
              <p:nvPr/>
            </p:nvSpPr>
            <p:spPr>
              <a:xfrm>
                <a:off x="1547664" y="1563638"/>
                <a:ext cx="36000" cy="324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kumimoji="1" lang="zh-CN" alt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矩形 52"/>
              <p:cNvSpPr/>
              <p:nvPr/>
            </p:nvSpPr>
            <p:spPr>
              <a:xfrm>
                <a:off x="467544" y="1563638"/>
                <a:ext cx="36000" cy="324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kumimoji="1" lang="zh-CN" altLang="en-US" sz="14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57708">
              <a:off x="2035434" y="933520"/>
              <a:ext cx="335134" cy="472337"/>
            </a:xfrm>
            <a:prstGeom prst="rect">
              <a:avLst/>
            </a:prstGeom>
          </p:spPr>
        </p:pic>
      </p:grpSp>
      <p:grpSp>
        <p:nvGrpSpPr>
          <p:cNvPr id="54" name="组合 53"/>
          <p:cNvGrpSpPr/>
          <p:nvPr/>
        </p:nvGrpSpPr>
        <p:grpSpPr>
          <a:xfrm>
            <a:off x="971600" y="1973273"/>
            <a:ext cx="2318547" cy="2326669"/>
            <a:chOff x="5534807" y="1672548"/>
            <a:chExt cx="2318547" cy="2326669"/>
          </a:xfrm>
        </p:grpSpPr>
        <p:sp>
          <p:nvSpPr>
            <p:cNvPr id="55" name="矩形 54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5534807" y="1672548"/>
              <a:ext cx="2304000" cy="2304000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6" name="直接连接符 55"/>
            <p:cNvCxnSpPr/>
            <p:nvPr>
              <p:custDataLst>
                <p:tags r:id="rId2"/>
              </p:custDataLst>
            </p:nvPr>
          </p:nvCxnSpPr>
          <p:spPr>
            <a:xfrm>
              <a:off x="5549354" y="2824548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>
              <p:custDataLst>
                <p:tags r:id="rId3"/>
              </p:custDataLst>
            </p:nvPr>
          </p:nvCxnSpPr>
          <p:spPr>
            <a:xfrm rot="5400000">
              <a:off x="5508232" y="2847217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组合 59"/>
          <p:cNvGrpSpPr/>
          <p:nvPr/>
        </p:nvGrpSpPr>
        <p:grpSpPr>
          <a:xfrm>
            <a:off x="1320712" y="2273293"/>
            <a:ext cx="1620322" cy="1726629"/>
            <a:chOff x="4110038" y="561975"/>
            <a:chExt cx="798512" cy="850901"/>
          </a:xfrm>
          <a:solidFill>
            <a:schemeClr val="tx1"/>
          </a:solidFill>
        </p:grpSpPr>
        <p:sp>
          <p:nvSpPr>
            <p:cNvPr id="61" name="Freeform 34"/>
            <p:cNvSpPr/>
            <p:nvPr/>
          </p:nvSpPr>
          <p:spPr bwMode="auto">
            <a:xfrm>
              <a:off x="4303713" y="631825"/>
              <a:ext cx="77787" cy="90488"/>
            </a:xfrm>
            <a:custGeom>
              <a:avLst/>
              <a:gdLst>
                <a:gd name="T0" fmla="*/ 0 w 98"/>
                <a:gd name="T1" fmla="*/ 13 h 115"/>
                <a:gd name="T2" fmla="*/ 10 w 98"/>
                <a:gd name="T3" fmla="*/ 0 h 115"/>
                <a:gd name="T4" fmla="*/ 27 w 98"/>
                <a:gd name="T5" fmla="*/ 4 h 115"/>
                <a:gd name="T6" fmla="*/ 42 w 98"/>
                <a:gd name="T7" fmla="*/ 9 h 115"/>
                <a:gd name="T8" fmla="*/ 50 w 98"/>
                <a:gd name="T9" fmla="*/ 11 h 115"/>
                <a:gd name="T10" fmla="*/ 56 w 98"/>
                <a:gd name="T11" fmla="*/ 15 h 115"/>
                <a:gd name="T12" fmla="*/ 63 w 98"/>
                <a:gd name="T13" fmla="*/ 17 h 115"/>
                <a:gd name="T14" fmla="*/ 69 w 98"/>
                <a:gd name="T15" fmla="*/ 21 h 115"/>
                <a:gd name="T16" fmla="*/ 75 w 98"/>
                <a:gd name="T17" fmla="*/ 23 h 115"/>
                <a:gd name="T18" fmla="*/ 79 w 98"/>
                <a:gd name="T19" fmla="*/ 26 h 115"/>
                <a:gd name="T20" fmla="*/ 82 w 98"/>
                <a:gd name="T21" fmla="*/ 28 h 115"/>
                <a:gd name="T22" fmla="*/ 86 w 98"/>
                <a:gd name="T23" fmla="*/ 32 h 115"/>
                <a:gd name="T24" fmla="*/ 90 w 98"/>
                <a:gd name="T25" fmla="*/ 34 h 115"/>
                <a:gd name="T26" fmla="*/ 92 w 98"/>
                <a:gd name="T27" fmla="*/ 38 h 115"/>
                <a:gd name="T28" fmla="*/ 94 w 98"/>
                <a:gd name="T29" fmla="*/ 42 h 115"/>
                <a:gd name="T30" fmla="*/ 94 w 98"/>
                <a:gd name="T31" fmla="*/ 46 h 115"/>
                <a:gd name="T32" fmla="*/ 96 w 98"/>
                <a:gd name="T33" fmla="*/ 53 h 115"/>
                <a:gd name="T34" fmla="*/ 98 w 98"/>
                <a:gd name="T35" fmla="*/ 61 h 115"/>
                <a:gd name="T36" fmla="*/ 98 w 98"/>
                <a:gd name="T37" fmla="*/ 67 h 115"/>
                <a:gd name="T38" fmla="*/ 98 w 98"/>
                <a:gd name="T39" fmla="*/ 74 h 115"/>
                <a:gd name="T40" fmla="*/ 98 w 98"/>
                <a:gd name="T41" fmla="*/ 86 h 115"/>
                <a:gd name="T42" fmla="*/ 94 w 98"/>
                <a:gd name="T43" fmla="*/ 95 h 115"/>
                <a:gd name="T44" fmla="*/ 92 w 98"/>
                <a:gd name="T45" fmla="*/ 101 h 115"/>
                <a:gd name="T46" fmla="*/ 90 w 98"/>
                <a:gd name="T47" fmla="*/ 105 h 115"/>
                <a:gd name="T48" fmla="*/ 88 w 98"/>
                <a:gd name="T49" fmla="*/ 109 h 115"/>
                <a:gd name="T50" fmla="*/ 84 w 98"/>
                <a:gd name="T51" fmla="*/ 113 h 115"/>
                <a:gd name="T52" fmla="*/ 82 w 98"/>
                <a:gd name="T53" fmla="*/ 115 h 115"/>
                <a:gd name="T54" fmla="*/ 79 w 98"/>
                <a:gd name="T55" fmla="*/ 115 h 115"/>
                <a:gd name="T56" fmla="*/ 75 w 98"/>
                <a:gd name="T57" fmla="*/ 115 h 115"/>
                <a:gd name="T58" fmla="*/ 73 w 98"/>
                <a:gd name="T59" fmla="*/ 115 h 115"/>
                <a:gd name="T60" fmla="*/ 71 w 98"/>
                <a:gd name="T61" fmla="*/ 115 h 115"/>
                <a:gd name="T62" fmla="*/ 67 w 98"/>
                <a:gd name="T63" fmla="*/ 113 h 115"/>
                <a:gd name="T64" fmla="*/ 65 w 98"/>
                <a:gd name="T65" fmla="*/ 111 h 115"/>
                <a:gd name="T66" fmla="*/ 63 w 98"/>
                <a:gd name="T67" fmla="*/ 109 h 115"/>
                <a:gd name="T68" fmla="*/ 59 w 98"/>
                <a:gd name="T69" fmla="*/ 105 h 115"/>
                <a:gd name="T70" fmla="*/ 56 w 98"/>
                <a:gd name="T71" fmla="*/ 101 h 115"/>
                <a:gd name="T72" fmla="*/ 52 w 98"/>
                <a:gd name="T73" fmla="*/ 95 h 115"/>
                <a:gd name="T74" fmla="*/ 48 w 98"/>
                <a:gd name="T75" fmla="*/ 90 h 115"/>
                <a:gd name="T76" fmla="*/ 42 w 98"/>
                <a:gd name="T77" fmla="*/ 82 h 115"/>
                <a:gd name="T78" fmla="*/ 38 w 98"/>
                <a:gd name="T79" fmla="*/ 74 h 115"/>
                <a:gd name="T80" fmla="*/ 33 w 98"/>
                <a:gd name="T81" fmla="*/ 67 h 115"/>
                <a:gd name="T82" fmla="*/ 27 w 98"/>
                <a:gd name="T83" fmla="*/ 57 h 115"/>
                <a:gd name="T84" fmla="*/ 21 w 98"/>
                <a:gd name="T85" fmla="*/ 48 h 115"/>
                <a:gd name="T86" fmla="*/ 13 w 98"/>
                <a:gd name="T87" fmla="*/ 36 h 115"/>
                <a:gd name="T88" fmla="*/ 8 w 98"/>
                <a:gd name="T89" fmla="*/ 25 h 115"/>
                <a:gd name="T90" fmla="*/ 0 w 98"/>
                <a:gd name="T91" fmla="*/ 13 h 115"/>
                <a:gd name="T92" fmla="*/ 0 w 98"/>
                <a:gd name="T93" fmla="*/ 13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8" h="115">
                  <a:moveTo>
                    <a:pt x="0" y="13"/>
                  </a:moveTo>
                  <a:lnTo>
                    <a:pt x="10" y="0"/>
                  </a:lnTo>
                  <a:lnTo>
                    <a:pt x="27" y="4"/>
                  </a:lnTo>
                  <a:lnTo>
                    <a:pt x="42" y="9"/>
                  </a:lnTo>
                  <a:lnTo>
                    <a:pt x="50" y="11"/>
                  </a:lnTo>
                  <a:lnTo>
                    <a:pt x="56" y="15"/>
                  </a:lnTo>
                  <a:lnTo>
                    <a:pt x="63" y="17"/>
                  </a:lnTo>
                  <a:lnTo>
                    <a:pt x="69" y="21"/>
                  </a:lnTo>
                  <a:lnTo>
                    <a:pt x="75" y="23"/>
                  </a:lnTo>
                  <a:lnTo>
                    <a:pt x="79" y="26"/>
                  </a:lnTo>
                  <a:lnTo>
                    <a:pt x="82" y="28"/>
                  </a:lnTo>
                  <a:lnTo>
                    <a:pt x="86" y="32"/>
                  </a:lnTo>
                  <a:lnTo>
                    <a:pt x="90" y="34"/>
                  </a:lnTo>
                  <a:lnTo>
                    <a:pt x="92" y="38"/>
                  </a:lnTo>
                  <a:lnTo>
                    <a:pt x="94" y="42"/>
                  </a:lnTo>
                  <a:lnTo>
                    <a:pt x="94" y="46"/>
                  </a:lnTo>
                  <a:lnTo>
                    <a:pt x="96" y="53"/>
                  </a:lnTo>
                  <a:lnTo>
                    <a:pt x="98" y="61"/>
                  </a:lnTo>
                  <a:lnTo>
                    <a:pt x="98" y="67"/>
                  </a:lnTo>
                  <a:lnTo>
                    <a:pt x="98" y="74"/>
                  </a:lnTo>
                  <a:lnTo>
                    <a:pt x="98" y="86"/>
                  </a:lnTo>
                  <a:lnTo>
                    <a:pt x="94" y="95"/>
                  </a:lnTo>
                  <a:lnTo>
                    <a:pt x="92" y="101"/>
                  </a:lnTo>
                  <a:lnTo>
                    <a:pt x="90" y="105"/>
                  </a:lnTo>
                  <a:lnTo>
                    <a:pt x="88" y="109"/>
                  </a:lnTo>
                  <a:lnTo>
                    <a:pt x="84" y="113"/>
                  </a:lnTo>
                  <a:lnTo>
                    <a:pt x="82" y="115"/>
                  </a:lnTo>
                  <a:lnTo>
                    <a:pt x="79" y="115"/>
                  </a:lnTo>
                  <a:lnTo>
                    <a:pt x="75" y="115"/>
                  </a:lnTo>
                  <a:lnTo>
                    <a:pt x="73" y="115"/>
                  </a:lnTo>
                  <a:lnTo>
                    <a:pt x="71" y="115"/>
                  </a:lnTo>
                  <a:lnTo>
                    <a:pt x="67" y="113"/>
                  </a:lnTo>
                  <a:lnTo>
                    <a:pt x="65" y="111"/>
                  </a:lnTo>
                  <a:lnTo>
                    <a:pt x="63" y="109"/>
                  </a:lnTo>
                  <a:lnTo>
                    <a:pt x="59" y="105"/>
                  </a:lnTo>
                  <a:lnTo>
                    <a:pt x="56" y="101"/>
                  </a:lnTo>
                  <a:lnTo>
                    <a:pt x="52" y="95"/>
                  </a:lnTo>
                  <a:lnTo>
                    <a:pt x="48" y="90"/>
                  </a:lnTo>
                  <a:lnTo>
                    <a:pt x="42" y="82"/>
                  </a:lnTo>
                  <a:lnTo>
                    <a:pt x="38" y="74"/>
                  </a:lnTo>
                  <a:lnTo>
                    <a:pt x="33" y="67"/>
                  </a:lnTo>
                  <a:lnTo>
                    <a:pt x="27" y="57"/>
                  </a:lnTo>
                  <a:lnTo>
                    <a:pt x="21" y="48"/>
                  </a:lnTo>
                  <a:lnTo>
                    <a:pt x="13" y="36"/>
                  </a:lnTo>
                  <a:lnTo>
                    <a:pt x="8" y="25"/>
                  </a:lnTo>
                  <a:lnTo>
                    <a:pt x="0" y="13"/>
                  </a:lnTo>
                  <a:lnTo>
                    <a:pt x="0" y="13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35"/>
            <p:cNvSpPr/>
            <p:nvPr/>
          </p:nvSpPr>
          <p:spPr bwMode="auto">
            <a:xfrm>
              <a:off x="4416425" y="563563"/>
              <a:ext cx="80962" cy="187325"/>
            </a:xfrm>
            <a:custGeom>
              <a:avLst/>
              <a:gdLst>
                <a:gd name="T0" fmla="*/ 34 w 103"/>
                <a:gd name="T1" fmla="*/ 212 h 237"/>
                <a:gd name="T2" fmla="*/ 32 w 103"/>
                <a:gd name="T3" fmla="*/ 168 h 237"/>
                <a:gd name="T4" fmla="*/ 32 w 103"/>
                <a:gd name="T5" fmla="*/ 130 h 237"/>
                <a:gd name="T6" fmla="*/ 30 w 103"/>
                <a:gd name="T7" fmla="*/ 99 h 237"/>
                <a:gd name="T8" fmla="*/ 28 w 103"/>
                <a:gd name="T9" fmla="*/ 72 h 237"/>
                <a:gd name="T10" fmla="*/ 26 w 103"/>
                <a:gd name="T11" fmla="*/ 53 h 237"/>
                <a:gd name="T12" fmla="*/ 23 w 103"/>
                <a:gd name="T13" fmla="*/ 40 h 237"/>
                <a:gd name="T14" fmla="*/ 19 w 103"/>
                <a:gd name="T15" fmla="*/ 32 h 237"/>
                <a:gd name="T16" fmla="*/ 11 w 103"/>
                <a:gd name="T17" fmla="*/ 28 h 237"/>
                <a:gd name="T18" fmla="*/ 3 w 103"/>
                <a:gd name="T19" fmla="*/ 23 h 237"/>
                <a:gd name="T20" fmla="*/ 2 w 103"/>
                <a:gd name="T21" fmla="*/ 17 h 237"/>
                <a:gd name="T22" fmla="*/ 2 w 103"/>
                <a:gd name="T23" fmla="*/ 11 h 237"/>
                <a:gd name="T24" fmla="*/ 3 w 103"/>
                <a:gd name="T25" fmla="*/ 3 h 237"/>
                <a:gd name="T26" fmla="*/ 11 w 103"/>
                <a:gd name="T27" fmla="*/ 0 h 237"/>
                <a:gd name="T28" fmla="*/ 23 w 103"/>
                <a:gd name="T29" fmla="*/ 0 h 237"/>
                <a:gd name="T30" fmla="*/ 40 w 103"/>
                <a:gd name="T31" fmla="*/ 0 h 237"/>
                <a:gd name="T32" fmla="*/ 61 w 103"/>
                <a:gd name="T33" fmla="*/ 3 h 237"/>
                <a:gd name="T34" fmla="*/ 78 w 103"/>
                <a:gd name="T35" fmla="*/ 9 h 237"/>
                <a:gd name="T36" fmla="*/ 92 w 103"/>
                <a:gd name="T37" fmla="*/ 17 h 237"/>
                <a:gd name="T38" fmla="*/ 99 w 103"/>
                <a:gd name="T39" fmla="*/ 24 h 237"/>
                <a:gd name="T40" fmla="*/ 103 w 103"/>
                <a:gd name="T41" fmla="*/ 34 h 237"/>
                <a:gd name="T42" fmla="*/ 103 w 103"/>
                <a:gd name="T43" fmla="*/ 44 h 237"/>
                <a:gd name="T44" fmla="*/ 99 w 103"/>
                <a:gd name="T45" fmla="*/ 57 h 237"/>
                <a:gd name="T46" fmla="*/ 95 w 103"/>
                <a:gd name="T47" fmla="*/ 70 h 237"/>
                <a:gd name="T48" fmla="*/ 92 w 103"/>
                <a:gd name="T49" fmla="*/ 78 h 237"/>
                <a:gd name="T50" fmla="*/ 90 w 103"/>
                <a:gd name="T51" fmla="*/ 91 h 237"/>
                <a:gd name="T52" fmla="*/ 88 w 103"/>
                <a:gd name="T53" fmla="*/ 109 h 237"/>
                <a:gd name="T54" fmla="*/ 86 w 103"/>
                <a:gd name="T55" fmla="*/ 130 h 237"/>
                <a:gd name="T56" fmla="*/ 84 w 103"/>
                <a:gd name="T57" fmla="*/ 155 h 237"/>
                <a:gd name="T58" fmla="*/ 82 w 103"/>
                <a:gd name="T59" fmla="*/ 181 h 237"/>
                <a:gd name="T60" fmla="*/ 80 w 103"/>
                <a:gd name="T61" fmla="*/ 214 h 237"/>
                <a:gd name="T62" fmla="*/ 34 w 103"/>
                <a:gd name="T63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237">
                  <a:moveTo>
                    <a:pt x="34" y="237"/>
                  </a:moveTo>
                  <a:lnTo>
                    <a:pt x="34" y="212"/>
                  </a:lnTo>
                  <a:lnTo>
                    <a:pt x="34" y="189"/>
                  </a:lnTo>
                  <a:lnTo>
                    <a:pt x="32" y="168"/>
                  </a:lnTo>
                  <a:lnTo>
                    <a:pt x="32" y="149"/>
                  </a:lnTo>
                  <a:lnTo>
                    <a:pt x="32" y="130"/>
                  </a:lnTo>
                  <a:lnTo>
                    <a:pt x="32" y="114"/>
                  </a:lnTo>
                  <a:lnTo>
                    <a:pt x="30" y="99"/>
                  </a:lnTo>
                  <a:lnTo>
                    <a:pt x="30" y="86"/>
                  </a:lnTo>
                  <a:lnTo>
                    <a:pt x="28" y="72"/>
                  </a:lnTo>
                  <a:lnTo>
                    <a:pt x="26" y="63"/>
                  </a:lnTo>
                  <a:lnTo>
                    <a:pt x="26" y="53"/>
                  </a:lnTo>
                  <a:lnTo>
                    <a:pt x="25" y="45"/>
                  </a:lnTo>
                  <a:lnTo>
                    <a:pt x="23" y="40"/>
                  </a:lnTo>
                  <a:lnTo>
                    <a:pt x="21" y="34"/>
                  </a:lnTo>
                  <a:lnTo>
                    <a:pt x="19" y="32"/>
                  </a:lnTo>
                  <a:lnTo>
                    <a:pt x="15" y="30"/>
                  </a:lnTo>
                  <a:lnTo>
                    <a:pt x="11" y="28"/>
                  </a:lnTo>
                  <a:lnTo>
                    <a:pt x="7" y="24"/>
                  </a:lnTo>
                  <a:lnTo>
                    <a:pt x="3" y="23"/>
                  </a:lnTo>
                  <a:lnTo>
                    <a:pt x="2" y="21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2" y="11"/>
                  </a:lnTo>
                  <a:lnTo>
                    <a:pt x="2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40" y="0"/>
                  </a:lnTo>
                  <a:lnTo>
                    <a:pt x="51" y="1"/>
                  </a:lnTo>
                  <a:lnTo>
                    <a:pt x="61" y="3"/>
                  </a:lnTo>
                  <a:lnTo>
                    <a:pt x="70" y="7"/>
                  </a:lnTo>
                  <a:lnTo>
                    <a:pt x="78" y="9"/>
                  </a:lnTo>
                  <a:lnTo>
                    <a:pt x="86" y="13"/>
                  </a:lnTo>
                  <a:lnTo>
                    <a:pt x="92" y="17"/>
                  </a:lnTo>
                  <a:lnTo>
                    <a:pt x="95" y="21"/>
                  </a:lnTo>
                  <a:lnTo>
                    <a:pt x="99" y="24"/>
                  </a:lnTo>
                  <a:lnTo>
                    <a:pt x="101" y="30"/>
                  </a:lnTo>
                  <a:lnTo>
                    <a:pt x="103" y="34"/>
                  </a:lnTo>
                  <a:lnTo>
                    <a:pt x="103" y="40"/>
                  </a:lnTo>
                  <a:lnTo>
                    <a:pt x="103" y="44"/>
                  </a:lnTo>
                  <a:lnTo>
                    <a:pt x="103" y="47"/>
                  </a:lnTo>
                  <a:lnTo>
                    <a:pt x="99" y="57"/>
                  </a:lnTo>
                  <a:lnTo>
                    <a:pt x="97" y="67"/>
                  </a:lnTo>
                  <a:lnTo>
                    <a:pt x="95" y="70"/>
                  </a:lnTo>
                  <a:lnTo>
                    <a:pt x="93" y="74"/>
                  </a:lnTo>
                  <a:lnTo>
                    <a:pt x="92" y="78"/>
                  </a:lnTo>
                  <a:lnTo>
                    <a:pt x="92" y="84"/>
                  </a:lnTo>
                  <a:lnTo>
                    <a:pt x="90" y="91"/>
                  </a:lnTo>
                  <a:lnTo>
                    <a:pt x="88" y="99"/>
                  </a:lnTo>
                  <a:lnTo>
                    <a:pt x="88" y="109"/>
                  </a:lnTo>
                  <a:lnTo>
                    <a:pt x="86" y="118"/>
                  </a:lnTo>
                  <a:lnTo>
                    <a:pt x="86" y="130"/>
                  </a:lnTo>
                  <a:lnTo>
                    <a:pt x="84" y="141"/>
                  </a:lnTo>
                  <a:lnTo>
                    <a:pt x="84" y="155"/>
                  </a:lnTo>
                  <a:lnTo>
                    <a:pt x="82" y="168"/>
                  </a:lnTo>
                  <a:lnTo>
                    <a:pt x="82" y="181"/>
                  </a:lnTo>
                  <a:lnTo>
                    <a:pt x="80" y="199"/>
                  </a:lnTo>
                  <a:lnTo>
                    <a:pt x="80" y="214"/>
                  </a:lnTo>
                  <a:lnTo>
                    <a:pt x="78" y="233"/>
                  </a:lnTo>
                  <a:lnTo>
                    <a:pt x="34" y="237"/>
                  </a:lnTo>
                  <a:lnTo>
                    <a:pt x="34" y="237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36"/>
            <p:cNvSpPr/>
            <p:nvPr/>
          </p:nvSpPr>
          <p:spPr bwMode="auto">
            <a:xfrm>
              <a:off x="4513263" y="561975"/>
              <a:ext cx="144462" cy="122238"/>
            </a:xfrm>
            <a:custGeom>
              <a:avLst/>
              <a:gdLst>
                <a:gd name="T0" fmla="*/ 48 w 182"/>
                <a:gd name="T1" fmla="*/ 101 h 155"/>
                <a:gd name="T2" fmla="*/ 65 w 182"/>
                <a:gd name="T3" fmla="*/ 84 h 155"/>
                <a:gd name="T4" fmla="*/ 79 w 182"/>
                <a:gd name="T5" fmla="*/ 69 h 155"/>
                <a:gd name="T6" fmla="*/ 92 w 182"/>
                <a:gd name="T7" fmla="*/ 55 h 155"/>
                <a:gd name="T8" fmla="*/ 100 w 182"/>
                <a:gd name="T9" fmla="*/ 46 h 155"/>
                <a:gd name="T10" fmla="*/ 103 w 182"/>
                <a:gd name="T11" fmla="*/ 36 h 155"/>
                <a:gd name="T12" fmla="*/ 107 w 182"/>
                <a:gd name="T13" fmla="*/ 28 h 155"/>
                <a:gd name="T14" fmla="*/ 107 w 182"/>
                <a:gd name="T15" fmla="*/ 21 h 155"/>
                <a:gd name="T16" fmla="*/ 103 w 182"/>
                <a:gd name="T17" fmla="*/ 15 h 155"/>
                <a:gd name="T18" fmla="*/ 102 w 182"/>
                <a:gd name="T19" fmla="*/ 9 h 155"/>
                <a:gd name="T20" fmla="*/ 103 w 182"/>
                <a:gd name="T21" fmla="*/ 5 h 155"/>
                <a:gd name="T22" fmla="*/ 107 w 182"/>
                <a:gd name="T23" fmla="*/ 2 h 155"/>
                <a:gd name="T24" fmla="*/ 111 w 182"/>
                <a:gd name="T25" fmla="*/ 0 h 155"/>
                <a:gd name="T26" fmla="*/ 119 w 182"/>
                <a:gd name="T27" fmla="*/ 2 h 155"/>
                <a:gd name="T28" fmla="*/ 128 w 182"/>
                <a:gd name="T29" fmla="*/ 5 h 155"/>
                <a:gd name="T30" fmla="*/ 142 w 182"/>
                <a:gd name="T31" fmla="*/ 13 h 155"/>
                <a:gd name="T32" fmla="*/ 159 w 182"/>
                <a:gd name="T33" fmla="*/ 23 h 155"/>
                <a:gd name="T34" fmla="*/ 170 w 182"/>
                <a:gd name="T35" fmla="*/ 32 h 155"/>
                <a:gd name="T36" fmla="*/ 178 w 182"/>
                <a:gd name="T37" fmla="*/ 40 h 155"/>
                <a:gd name="T38" fmla="*/ 182 w 182"/>
                <a:gd name="T39" fmla="*/ 49 h 155"/>
                <a:gd name="T40" fmla="*/ 180 w 182"/>
                <a:gd name="T41" fmla="*/ 57 h 155"/>
                <a:gd name="T42" fmla="*/ 176 w 182"/>
                <a:gd name="T43" fmla="*/ 63 h 155"/>
                <a:gd name="T44" fmla="*/ 170 w 182"/>
                <a:gd name="T45" fmla="*/ 69 h 155"/>
                <a:gd name="T46" fmla="*/ 163 w 182"/>
                <a:gd name="T47" fmla="*/ 76 h 155"/>
                <a:gd name="T48" fmla="*/ 151 w 182"/>
                <a:gd name="T49" fmla="*/ 84 h 155"/>
                <a:gd name="T50" fmla="*/ 138 w 182"/>
                <a:gd name="T51" fmla="*/ 93 h 155"/>
                <a:gd name="T52" fmla="*/ 121 w 182"/>
                <a:gd name="T53" fmla="*/ 103 h 155"/>
                <a:gd name="T54" fmla="*/ 102 w 182"/>
                <a:gd name="T55" fmla="*/ 113 h 155"/>
                <a:gd name="T56" fmla="*/ 81 w 182"/>
                <a:gd name="T57" fmla="*/ 126 h 155"/>
                <a:gd name="T58" fmla="*/ 61 w 182"/>
                <a:gd name="T59" fmla="*/ 136 h 155"/>
                <a:gd name="T60" fmla="*/ 46 w 182"/>
                <a:gd name="T61" fmla="*/ 143 h 155"/>
                <a:gd name="T62" fmla="*/ 31 w 182"/>
                <a:gd name="T63" fmla="*/ 149 h 155"/>
                <a:gd name="T64" fmla="*/ 19 w 182"/>
                <a:gd name="T65" fmla="*/ 153 h 155"/>
                <a:gd name="T66" fmla="*/ 12 w 182"/>
                <a:gd name="T67" fmla="*/ 155 h 155"/>
                <a:gd name="T68" fmla="*/ 6 w 182"/>
                <a:gd name="T69" fmla="*/ 155 h 155"/>
                <a:gd name="T70" fmla="*/ 2 w 182"/>
                <a:gd name="T71" fmla="*/ 153 h 155"/>
                <a:gd name="T72" fmla="*/ 0 w 182"/>
                <a:gd name="T73" fmla="*/ 149 h 155"/>
                <a:gd name="T74" fmla="*/ 4 w 182"/>
                <a:gd name="T75" fmla="*/ 143 h 155"/>
                <a:gd name="T76" fmla="*/ 14 w 182"/>
                <a:gd name="T77" fmla="*/ 132 h 155"/>
                <a:gd name="T78" fmla="*/ 29 w 182"/>
                <a:gd name="T79" fmla="*/ 118 h 155"/>
                <a:gd name="T80" fmla="*/ 38 w 182"/>
                <a:gd name="T81" fmla="*/ 11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2" h="155">
                  <a:moveTo>
                    <a:pt x="38" y="111"/>
                  </a:moveTo>
                  <a:lnTo>
                    <a:pt x="48" y="101"/>
                  </a:lnTo>
                  <a:lnTo>
                    <a:pt x="56" y="93"/>
                  </a:lnTo>
                  <a:lnTo>
                    <a:pt x="65" y="84"/>
                  </a:lnTo>
                  <a:lnTo>
                    <a:pt x="73" y="76"/>
                  </a:lnTo>
                  <a:lnTo>
                    <a:pt x="79" y="69"/>
                  </a:lnTo>
                  <a:lnTo>
                    <a:pt x="86" y="63"/>
                  </a:lnTo>
                  <a:lnTo>
                    <a:pt x="92" y="55"/>
                  </a:lnTo>
                  <a:lnTo>
                    <a:pt x="96" y="49"/>
                  </a:lnTo>
                  <a:lnTo>
                    <a:pt x="100" y="46"/>
                  </a:lnTo>
                  <a:lnTo>
                    <a:pt x="102" y="40"/>
                  </a:lnTo>
                  <a:lnTo>
                    <a:pt x="103" y="36"/>
                  </a:lnTo>
                  <a:lnTo>
                    <a:pt x="105" y="32"/>
                  </a:lnTo>
                  <a:lnTo>
                    <a:pt x="107" y="28"/>
                  </a:lnTo>
                  <a:lnTo>
                    <a:pt x="107" y="25"/>
                  </a:lnTo>
                  <a:lnTo>
                    <a:pt x="107" y="21"/>
                  </a:lnTo>
                  <a:lnTo>
                    <a:pt x="105" y="17"/>
                  </a:lnTo>
                  <a:lnTo>
                    <a:pt x="103" y="15"/>
                  </a:lnTo>
                  <a:lnTo>
                    <a:pt x="103" y="11"/>
                  </a:lnTo>
                  <a:lnTo>
                    <a:pt x="102" y="9"/>
                  </a:lnTo>
                  <a:lnTo>
                    <a:pt x="103" y="7"/>
                  </a:lnTo>
                  <a:lnTo>
                    <a:pt x="103" y="5"/>
                  </a:lnTo>
                  <a:lnTo>
                    <a:pt x="105" y="3"/>
                  </a:lnTo>
                  <a:lnTo>
                    <a:pt x="107" y="2"/>
                  </a:lnTo>
                  <a:lnTo>
                    <a:pt x="109" y="0"/>
                  </a:lnTo>
                  <a:lnTo>
                    <a:pt x="111" y="0"/>
                  </a:lnTo>
                  <a:lnTo>
                    <a:pt x="115" y="0"/>
                  </a:lnTo>
                  <a:lnTo>
                    <a:pt x="119" y="2"/>
                  </a:lnTo>
                  <a:lnTo>
                    <a:pt x="123" y="3"/>
                  </a:lnTo>
                  <a:lnTo>
                    <a:pt x="128" y="5"/>
                  </a:lnTo>
                  <a:lnTo>
                    <a:pt x="136" y="9"/>
                  </a:lnTo>
                  <a:lnTo>
                    <a:pt x="142" y="13"/>
                  </a:lnTo>
                  <a:lnTo>
                    <a:pt x="151" y="17"/>
                  </a:lnTo>
                  <a:lnTo>
                    <a:pt x="159" y="23"/>
                  </a:lnTo>
                  <a:lnTo>
                    <a:pt x="165" y="28"/>
                  </a:lnTo>
                  <a:lnTo>
                    <a:pt x="170" y="32"/>
                  </a:lnTo>
                  <a:lnTo>
                    <a:pt x="174" y="36"/>
                  </a:lnTo>
                  <a:lnTo>
                    <a:pt x="178" y="40"/>
                  </a:lnTo>
                  <a:lnTo>
                    <a:pt x="180" y="46"/>
                  </a:lnTo>
                  <a:lnTo>
                    <a:pt x="182" y="49"/>
                  </a:lnTo>
                  <a:lnTo>
                    <a:pt x="182" y="55"/>
                  </a:lnTo>
                  <a:lnTo>
                    <a:pt x="180" y="57"/>
                  </a:lnTo>
                  <a:lnTo>
                    <a:pt x="180" y="61"/>
                  </a:lnTo>
                  <a:lnTo>
                    <a:pt x="176" y="63"/>
                  </a:lnTo>
                  <a:lnTo>
                    <a:pt x="174" y="67"/>
                  </a:lnTo>
                  <a:lnTo>
                    <a:pt x="170" y="69"/>
                  </a:lnTo>
                  <a:lnTo>
                    <a:pt x="167" y="72"/>
                  </a:lnTo>
                  <a:lnTo>
                    <a:pt x="163" y="76"/>
                  </a:lnTo>
                  <a:lnTo>
                    <a:pt x="157" y="80"/>
                  </a:lnTo>
                  <a:lnTo>
                    <a:pt x="151" y="84"/>
                  </a:lnTo>
                  <a:lnTo>
                    <a:pt x="146" y="88"/>
                  </a:lnTo>
                  <a:lnTo>
                    <a:pt x="138" y="93"/>
                  </a:lnTo>
                  <a:lnTo>
                    <a:pt x="130" y="97"/>
                  </a:lnTo>
                  <a:lnTo>
                    <a:pt x="121" y="103"/>
                  </a:lnTo>
                  <a:lnTo>
                    <a:pt x="113" y="107"/>
                  </a:lnTo>
                  <a:lnTo>
                    <a:pt x="102" y="113"/>
                  </a:lnTo>
                  <a:lnTo>
                    <a:pt x="92" y="118"/>
                  </a:lnTo>
                  <a:lnTo>
                    <a:pt x="81" y="126"/>
                  </a:lnTo>
                  <a:lnTo>
                    <a:pt x="71" y="130"/>
                  </a:lnTo>
                  <a:lnTo>
                    <a:pt x="61" y="136"/>
                  </a:lnTo>
                  <a:lnTo>
                    <a:pt x="54" y="139"/>
                  </a:lnTo>
                  <a:lnTo>
                    <a:pt x="46" y="143"/>
                  </a:lnTo>
                  <a:lnTo>
                    <a:pt x="38" y="147"/>
                  </a:lnTo>
                  <a:lnTo>
                    <a:pt x="31" y="149"/>
                  </a:lnTo>
                  <a:lnTo>
                    <a:pt x="25" y="151"/>
                  </a:lnTo>
                  <a:lnTo>
                    <a:pt x="19" y="153"/>
                  </a:lnTo>
                  <a:lnTo>
                    <a:pt x="15" y="155"/>
                  </a:lnTo>
                  <a:lnTo>
                    <a:pt x="12" y="155"/>
                  </a:lnTo>
                  <a:lnTo>
                    <a:pt x="8" y="155"/>
                  </a:lnTo>
                  <a:lnTo>
                    <a:pt x="6" y="155"/>
                  </a:lnTo>
                  <a:lnTo>
                    <a:pt x="4" y="155"/>
                  </a:lnTo>
                  <a:lnTo>
                    <a:pt x="2" y="153"/>
                  </a:lnTo>
                  <a:lnTo>
                    <a:pt x="2" y="151"/>
                  </a:lnTo>
                  <a:lnTo>
                    <a:pt x="0" y="149"/>
                  </a:lnTo>
                  <a:lnTo>
                    <a:pt x="2" y="147"/>
                  </a:lnTo>
                  <a:lnTo>
                    <a:pt x="4" y="143"/>
                  </a:lnTo>
                  <a:lnTo>
                    <a:pt x="8" y="137"/>
                  </a:lnTo>
                  <a:lnTo>
                    <a:pt x="14" y="132"/>
                  </a:lnTo>
                  <a:lnTo>
                    <a:pt x="19" y="126"/>
                  </a:lnTo>
                  <a:lnTo>
                    <a:pt x="29" y="118"/>
                  </a:lnTo>
                  <a:lnTo>
                    <a:pt x="38" y="111"/>
                  </a:lnTo>
                  <a:lnTo>
                    <a:pt x="38" y="111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37"/>
            <p:cNvSpPr/>
            <p:nvPr/>
          </p:nvSpPr>
          <p:spPr bwMode="auto">
            <a:xfrm>
              <a:off x="4167188" y="741363"/>
              <a:ext cx="80962" cy="176213"/>
            </a:xfrm>
            <a:custGeom>
              <a:avLst/>
              <a:gdLst>
                <a:gd name="T0" fmla="*/ 0 w 101"/>
                <a:gd name="T1" fmla="*/ 161 h 222"/>
                <a:gd name="T2" fmla="*/ 2 w 101"/>
                <a:gd name="T3" fmla="*/ 157 h 222"/>
                <a:gd name="T4" fmla="*/ 2 w 101"/>
                <a:gd name="T5" fmla="*/ 154 h 222"/>
                <a:gd name="T6" fmla="*/ 4 w 101"/>
                <a:gd name="T7" fmla="*/ 148 h 222"/>
                <a:gd name="T8" fmla="*/ 7 w 101"/>
                <a:gd name="T9" fmla="*/ 144 h 222"/>
                <a:gd name="T10" fmla="*/ 9 w 101"/>
                <a:gd name="T11" fmla="*/ 138 h 222"/>
                <a:gd name="T12" fmla="*/ 13 w 101"/>
                <a:gd name="T13" fmla="*/ 131 h 222"/>
                <a:gd name="T14" fmla="*/ 19 w 101"/>
                <a:gd name="T15" fmla="*/ 123 h 222"/>
                <a:gd name="T16" fmla="*/ 23 w 101"/>
                <a:gd name="T17" fmla="*/ 115 h 222"/>
                <a:gd name="T18" fmla="*/ 29 w 101"/>
                <a:gd name="T19" fmla="*/ 108 h 222"/>
                <a:gd name="T20" fmla="*/ 32 w 101"/>
                <a:gd name="T21" fmla="*/ 98 h 222"/>
                <a:gd name="T22" fmla="*/ 38 w 101"/>
                <a:gd name="T23" fmla="*/ 87 h 222"/>
                <a:gd name="T24" fmla="*/ 40 w 101"/>
                <a:gd name="T25" fmla="*/ 81 h 222"/>
                <a:gd name="T26" fmla="*/ 42 w 101"/>
                <a:gd name="T27" fmla="*/ 73 h 222"/>
                <a:gd name="T28" fmla="*/ 44 w 101"/>
                <a:gd name="T29" fmla="*/ 66 h 222"/>
                <a:gd name="T30" fmla="*/ 46 w 101"/>
                <a:gd name="T31" fmla="*/ 58 h 222"/>
                <a:gd name="T32" fmla="*/ 48 w 101"/>
                <a:gd name="T33" fmla="*/ 50 h 222"/>
                <a:gd name="T34" fmla="*/ 50 w 101"/>
                <a:gd name="T35" fmla="*/ 41 h 222"/>
                <a:gd name="T36" fmla="*/ 52 w 101"/>
                <a:gd name="T37" fmla="*/ 31 h 222"/>
                <a:gd name="T38" fmla="*/ 53 w 101"/>
                <a:gd name="T39" fmla="*/ 22 h 222"/>
                <a:gd name="T40" fmla="*/ 53 w 101"/>
                <a:gd name="T41" fmla="*/ 10 h 222"/>
                <a:gd name="T42" fmla="*/ 55 w 101"/>
                <a:gd name="T43" fmla="*/ 0 h 222"/>
                <a:gd name="T44" fmla="*/ 65 w 101"/>
                <a:gd name="T45" fmla="*/ 4 h 222"/>
                <a:gd name="T46" fmla="*/ 73 w 101"/>
                <a:gd name="T47" fmla="*/ 8 h 222"/>
                <a:gd name="T48" fmla="*/ 82 w 101"/>
                <a:gd name="T49" fmla="*/ 12 h 222"/>
                <a:gd name="T50" fmla="*/ 90 w 101"/>
                <a:gd name="T51" fmla="*/ 18 h 222"/>
                <a:gd name="T52" fmla="*/ 94 w 101"/>
                <a:gd name="T53" fmla="*/ 23 h 222"/>
                <a:gd name="T54" fmla="*/ 96 w 101"/>
                <a:gd name="T55" fmla="*/ 31 h 222"/>
                <a:gd name="T56" fmla="*/ 99 w 101"/>
                <a:gd name="T57" fmla="*/ 39 h 222"/>
                <a:gd name="T58" fmla="*/ 99 w 101"/>
                <a:gd name="T59" fmla="*/ 46 h 222"/>
                <a:gd name="T60" fmla="*/ 101 w 101"/>
                <a:gd name="T61" fmla="*/ 56 h 222"/>
                <a:gd name="T62" fmla="*/ 101 w 101"/>
                <a:gd name="T63" fmla="*/ 67 h 222"/>
                <a:gd name="T64" fmla="*/ 101 w 101"/>
                <a:gd name="T65" fmla="*/ 79 h 222"/>
                <a:gd name="T66" fmla="*/ 99 w 101"/>
                <a:gd name="T67" fmla="*/ 92 h 222"/>
                <a:gd name="T68" fmla="*/ 97 w 101"/>
                <a:gd name="T69" fmla="*/ 108 h 222"/>
                <a:gd name="T70" fmla="*/ 96 w 101"/>
                <a:gd name="T71" fmla="*/ 121 h 222"/>
                <a:gd name="T72" fmla="*/ 94 w 101"/>
                <a:gd name="T73" fmla="*/ 134 h 222"/>
                <a:gd name="T74" fmla="*/ 90 w 101"/>
                <a:gd name="T75" fmla="*/ 148 h 222"/>
                <a:gd name="T76" fmla="*/ 86 w 101"/>
                <a:gd name="T77" fmla="*/ 159 h 222"/>
                <a:gd name="T78" fmla="*/ 82 w 101"/>
                <a:gd name="T79" fmla="*/ 169 h 222"/>
                <a:gd name="T80" fmla="*/ 78 w 101"/>
                <a:gd name="T81" fmla="*/ 180 h 222"/>
                <a:gd name="T82" fmla="*/ 73 w 101"/>
                <a:gd name="T83" fmla="*/ 188 h 222"/>
                <a:gd name="T84" fmla="*/ 67 w 101"/>
                <a:gd name="T85" fmla="*/ 198 h 222"/>
                <a:gd name="T86" fmla="*/ 59 w 101"/>
                <a:gd name="T87" fmla="*/ 203 h 222"/>
                <a:gd name="T88" fmla="*/ 55 w 101"/>
                <a:gd name="T89" fmla="*/ 211 h 222"/>
                <a:gd name="T90" fmla="*/ 50 w 101"/>
                <a:gd name="T91" fmla="*/ 215 h 222"/>
                <a:gd name="T92" fmla="*/ 46 w 101"/>
                <a:gd name="T93" fmla="*/ 219 h 222"/>
                <a:gd name="T94" fmla="*/ 42 w 101"/>
                <a:gd name="T95" fmla="*/ 221 h 222"/>
                <a:gd name="T96" fmla="*/ 38 w 101"/>
                <a:gd name="T97" fmla="*/ 222 h 222"/>
                <a:gd name="T98" fmla="*/ 36 w 101"/>
                <a:gd name="T99" fmla="*/ 221 h 222"/>
                <a:gd name="T100" fmla="*/ 34 w 101"/>
                <a:gd name="T101" fmla="*/ 221 h 222"/>
                <a:gd name="T102" fmla="*/ 32 w 101"/>
                <a:gd name="T103" fmla="*/ 219 h 222"/>
                <a:gd name="T104" fmla="*/ 30 w 101"/>
                <a:gd name="T105" fmla="*/ 217 h 222"/>
                <a:gd name="T106" fmla="*/ 27 w 101"/>
                <a:gd name="T107" fmla="*/ 215 h 222"/>
                <a:gd name="T108" fmla="*/ 25 w 101"/>
                <a:gd name="T109" fmla="*/ 211 h 222"/>
                <a:gd name="T110" fmla="*/ 21 w 101"/>
                <a:gd name="T111" fmla="*/ 207 h 222"/>
                <a:gd name="T112" fmla="*/ 17 w 101"/>
                <a:gd name="T113" fmla="*/ 203 h 222"/>
                <a:gd name="T114" fmla="*/ 13 w 101"/>
                <a:gd name="T115" fmla="*/ 198 h 222"/>
                <a:gd name="T116" fmla="*/ 7 w 101"/>
                <a:gd name="T117" fmla="*/ 188 h 222"/>
                <a:gd name="T118" fmla="*/ 4 w 101"/>
                <a:gd name="T119" fmla="*/ 178 h 222"/>
                <a:gd name="T120" fmla="*/ 2 w 101"/>
                <a:gd name="T121" fmla="*/ 169 h 222"/>
                <a:gd name="T122" fmla="*/ 0 w 101"/>
                <a:gd name="T123" fmla="*/ 161 h 222"/>
                <a:gd name="T124" fmla="*/ 0 w 101"/>
                <a:gd name="T125" fmla="*/ 16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1" h="222">
                  <a:moveTo>
                    <a:pt x="0" y="161"/>
                  </a:moveTo>
                  <a:lnTo>
                    <a:pt x="2" y="157"/>
                  </a:lnTo>
                  <a:lnTo>
                    <a:pt x="2" y="154"/>
                  </a:lnTo>
                  <a:lnTo>
                    <a:pt x="4" y="148"/>
                  </a:lnTo>
                  <a:lnTo>
                    <a:pt x="7" y="144"/>
                  </a:lnTo>
                  <a:lnTo>
                    <a:pt x="9" y="138"/>
                  </a:lnTo>
                  <a:lnTo>
                    <a:pt x="13" y="131"/>
                  </a:lnTo>
                  <a:lnTo>
                    <a:pt x="19" y="123"/>
                  </a:lnTo>
                  <a:lnTo>
                    <a:pt x="23" y="115"/>
                  </a:lnTo>
                  <a:lnTo>
                    <a:pt x="29" y="108"/>
                  </a:lnTo>
                  <a:lnTo>
                    <a:pt x="32" y="98"/>
                  </a:lnTo>
                  <a:lnTo>
                    <a:pt x="38" y="87"/>
                  </a:lnTo>
                  <a:lnTo>
                    <a:pt x="40" y="81"/>
                  </a:lnTo>
                  <a:lnTo>
                    <a:pt x="42" y="73"/>
                  </a:lnTo>
                  <a:lnTo>
                    <a:pt x="44" y="66"/>
                  </a:lnTo>
                  <a:lnTo>
                    <a:pt x="46" y="58"/>
                  </a:lnTo>
                  <a:lnTo>
                    <a:pt x="48" y="50"/>
                  </a:lnTo>
                  <a:lnTo>
                    <a:pt x="50" y="41"/>
                  </a:lnTo>
                  <a:lnTo>
                    <a:pt x="52" y="31"/>
                  </a:lnTo>
                  <a:lnTo>
                    <a:pt x="53" y="22"/>
                  </a:lnTo>
                  <a:lnTo>
                    <a:pt x="53" y="10"/>
                  </a:lnTo>
                  <a:lnTo>
                    <a:pt x="55" y="0"/>
                  </a:lnTo>
                  <a:lnTo>
                    <a:pt x="65" y="4"/>
                  </a:lnTo>
                  <a:lnTo>
                    <a:pt x="73" y="8"/>
                  </a:lnTo>
                  <a:lnTo>
                    <a:pt x="82" y="12"/>
                  </a:lnTo>
                  <a:lnTo>
                    <a:pt x="90" y="18"/>
                  </a:lnTo>
                  <a:lnTo>
                    <a:pt x="94" y="23"/>
                  </a:lnTo>
                  <a:lnTo>
                    <a:pt x="96" y="31"/>
                  </a:lnTo>
                  <a:lnTo>
                    <a:pt x="99" y="39"/>
                  </a:lnTo>
                  <a:lnTo>
                    <a:pt x="99" y="46"/>
                  </a:lnTo>
                  <a:lnTo>
                    <a:pt x="101" y="56"/>
                  </a:lnTo>
                  <a:lnTo>
                    <a:pt x="101" y="67"/>
                  </a:lnTo>
                  <a:lnTo>
                    <a:pt x="101" y="79"/>
                  </a:lnTo>
                  <a:lnTo>
                    <a:pt x="99" y="92"/>
                  </a:lnTo>
                  <a:lnTo>
                    <a:pt x="97" y="108"/>
                  </a:lnTo>
                  <a:lnTo>
                    <a:pt x="96" y="121"/>
                  </a:lnTo>
                  <a:lnTo>
                    <a:pt x="94" y="134"/>
                  </a:lnTo>
                  <a:lnTo>
                    <a:pt x="90" y="148"/>
                  </a:lnTo>
                  <a:lnTo>
                    <a:pt x="86" y="159"/>
                  </a:lnTo>
                  <a:lnTo>
                    <a:pt x="82" y="169"/>
                  </a:lnTo>
                  <a:lnTo>
                    <a:pt x="78" y="180"/>
                  </a:lnTo>
                  <a:lnTo>
                    <a:pt x="73" y="188"/>
                  </a:lnTo>
                  <a:lnTo>
                    <a:pt x="67" y="198"/>
                  </a:lnTo>
                  <a:lnTo>
                    <a:pt x="59" y="203"/>
                  </a:lnTo>
                  <a:lnTo>
                    <a:pt x="55" y="211"/>
                  </a:lnTo>
                  <a:lnTo>
                    <a:pt x="50" y="215"/>
                  </a:lnTo>
                  <a:lnTo>
                    <a:pt x="46" y="219"/>
                  </a:lnTo>
                  <a:lnTo>
                    <a:pt x="42" y="221"/>
                  </a:lnTo>
                  <a:lnTo>
                    <a:pt x="38" y="222"/>
                  </a:lnTo>
                  <a:lnTo>
                    <a:pt x="36" y="221"/>
                  </a:lnTo>
                  <a:lnTo>
                    <a:pt x="34" y="221"/>
                  </a:lnTo>
                  <a:lnTo>
                    <a:pt x="32" y="219"/>
                  </a:lnTo>
                  <a:lnTo>
                    <a:pt x="30" y="217"/>
                  </a:lnTo>
                  <a:lnTo>
                    <a:pt x="27" y="215"/>
                  </a:lnTo>
                  <a:lnTo>
                    <a:pt x="25" y="211"/>
                  </a:lnTo>
                  <a:lnTo>
                    <a:pt x="21" y="207"/>
                  </a:lnTo>
                  <a:lnTo>
                    <a:pt x="17" y="203"/>
                  </a:lnTo>
                  <a:lnTo>
                    <a:pt x="13" y="198"/>
                  </a:lnTo>
                  <a:lnTo>
                    <a:pt x="7" y="188"/>
                  </a:lnTo>
                  <a:lnTo>
                    <a:pt x="4" y="178"/>
                  </a:lnTo>
                  <a:lnTo>
                    <a:pt x="2" y="169"/>
                  </a:lnTo>
                  <a:lnTo>
                    <a:pt x="0" y="161"/>
                  </a:lnTo>
                  <a:lnTo>
                    <a:pt x="0" y="161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38"/>
            <p:cNvSpPr/>
            <p:nvPr/>
          </p:nvSpPr>
          <p:spPr bwMode="auto">
            <a:xfrm>
              <a:off x="4227513" y="692150"/>
              <a:ext cx="590550" cy="133350"/>
            </a:xfrm>
            <a:custGeom>
              <a:avLst/>
              <a:gdLst>
                <a:gd name="T0" fmla="*/ 592 w 745"/>
                <a:gd name="T1" fmla="*/ 151 h 169"/>
                <a:gd name="T2" fmla="*/ 573 w 745"/>
                <a:gd name="T3" fmla="*/ 163 h 169"/>
                <a:gd name="T4" fmla="*/ 557 w 745"/>
                <a:gd name="T5" fmla="*/ 169 h 169"/>
                <a:gd name="T6" fmla="*/ 550 w 745"/>
                <a:gd name="T7" fmla="*/ 169 h 169"/>
                <a:gd name="T8" fmla="*/ 546 w 745"/>
                <a:gd name="T9" fmla="*/ 165 h 169"/>
                <a:gd name="T10" fmla="*/ 548 w 745"/>
                <a:gd name="T11" fmla="*/ 157 h 169"/>
                <a:gd name="T12" fmla="*/ 553 w 745"/>
                <a:gd name="T13" fmla="*/ 146 h 169"/>
                <a:gd name="T14" fmla="*/ 565 w 745"/>
                <a:gd name="T15" fmla="*/ 128 h 169"/>
                <a:gd name="T16" fmla="*/ 580 w 745"/>
                <a:gd name="T17" fmla="*/ 105 h 169"/>
                <a:gd name="T18" fmla="*/ 590 w 745"/>
                <a:gd name="T19" fmla="*/ 90 h 169"/>
                <a:gd name="T20" fmla="*/ 596 w 745"/>
                <a:gd name="T21" fmla="*/ 77 h 169"/>
                <a:gd name="T22" fmla="*/ 597 w 745"/>
                <a:gd name="T23" fmla="*/ 67 h 169"/>
                <a:gd name="T24" fmla="*/ 594 w 745"/>
                <a:gd name="T25" fmla="*/ 63 h 169"/>
                <a:gd name="T26" fmla="*/ 586 w 745"/>
                <a:gd name="T27" fmla="*/ 61 h 169"/>
                <a:gd name="T28" fmla="*/ 573 w 745"/>
                <a:gd name="T29" fmla="*/ 61 h 169"/>
                <a:gd name="T30" fmla="*/ 553 w 745"/>
                <a:gd name="T31" fmla="*/ 61 h 169"/>
                <a:gd name="T32" fmla="*/ 530 w 745"/>
                <a:gd name="T33" fmla="*/ 63 h 169"/>
                <a:gd name="T34" fmla="*/ 502 w 745"/>
                <a:gd name="T35" fmla="*/ 65 h 169"/>
                <a:gd name="T36" fmla="*/ 467 w 745"/>
                <a:gd name="T37" fmla="*/ 69 h 169"/>
                <a:gd name="T38" fmla="*/ 431 w 745"/>
                <a:gd name="T39" fmla="*/ 73 h 169"/>
                <a:gd name="T40" fmla="*/ 391 w 745"/>
                <a:gd name="T41" fmla="*/ 79 h 169"/>
                <a:gd name="T42" fmla="*/ 345 w 745"/>
                <a:gd name="T43" fmla="*/ 86 h 169"/>
                <a:gd name="T44" fmla="*/ 293 w 745"/>
                <a:gd name="T45" fmla="*/ 94 h 169"/>
                <a:gd name="T46" fmla="*/ 238 w 745"/>
                <a:gd name="T47" fmla="*/ 102 h 169"/>
                <a:gd name="T48" fmla="*/ 178 w 745"/>
                <a:gd name="T49" fmla="*/ 111 h 169"/>
                <a:gd name="T50" fmla="*/ 123 w 745"/>
                <a:gd name="T51" fmla="*/ 119 h 169"/>
                <a:gd name="T52" fmla="*/ 71 w 745"/>
                <a:gd name="T53" fmla="*/ 125 h 169"/>
                <a:gd name="T54" fmla="*/ 23 w 745"/>
                <a:gd name="T55" fmla="*/ 128 h 169"/>
                <a:gd name="T56" fmla="*/ 0 w 745"/>
                <a:gd name="T57" fmla="*/ 98 h 169"/>
                <a:gd name="T58" fmla="*/ 127 w 745"/>
                <a:gd name="T59" fmla="*/ 84 h 169"/>
                <a:gd name="T60" fmla="*/ 215 w 745"/>
                <a:gd name="T61" fmla="*/ 71 h 169"/>
                <a:gd name="T62" fmla="*/ 272 w 745"/>
                <a:gd name="T63" fmla="*/ 61 h 169"/>
                <a:gd name="T64" fmla="*/ 356 w 745"/>
                <a:gd name="T65" fmla="*/ 48 h 169"/>
                <a:gd name="T66" fmla="*/ 465 w 745"/>
                <a:gd name="T67" fmla="*/ 33 h 169"/>
                <a:gd name="T68" fmla="*/ 490 w 745"/>
                <a:gd name="T69" fmla="*/ 31 h 169"/>
                <a:gd name="T70" fmla="*/ 513 w 745"/>
                <a:gd name="T71" fmla="*/ 29 h 169"/>
                <a:gd name="T72" fmla="*/ 532 w 745"/>
                <a:gd name="T73" fmla="*/ 27 h 169"/>
                <a:gd name="T74" fmla="*/ 550 w 745"/>
                <a:gd name="T75" fmla="*/ 23 h 169"/>
                <a:gd name="T76" fmla="*/ 563 w 745"/>
                <a:gd name="T77" fmla="*/ 21 h 169"/>
                <a:gd name="T78" fmla="*/ 574 w 745"/>
                <a:gd name="T79" fmla="*/ 17 h 169"/>
                <a:gd name="T80" fmla="*/ 582 w 745"/>
                <a:gd name="T81" fmla="*/ 14 h 169"/>
                <a:gd name="T82" fmla="*/ 588 w 745"/>
                <a:gd name="T83" fmla="*/ 10 h 169"/>
                <a:gd name="T84" fmla="*/ 601 w 745"/>
                <a:gd name="T85" fmla="*/ 4 h 169"/>
                <a:gd name="T86" fmla="*/ 615 w 745"/>
                <a:gd name="T87" fmla="*/ 0 h 169"/>
                <a:gd name="T88" fmla="*/ 624 w 745"/>
                <a:gd name="T89" fmla="*/ 4 h 169"/>
                <a:gd name="T90" fmla="*/ 638 w 745"/>
                <a:gd name="T91" fmla="*/ 12 h 169"/>
                <a:gd name="T92" fmla="*/ 659 w 745"/>
                <a:gd name="T93" fmla="*/ 25 h 169"/>
                <a:gd name="T94" fmla="*/ 685 w 745"/>
                <a:gd name="T95" fmla="*/ 42 h 169"/>
                <a:gd name="T96" fmla="*/ 701 w 745"/>
                <a:gd name="T97" fmla="*/ 52 h 169"/>
                <a:gd name="T98" fmla="*/ 712 w 745"/>
                <a:gd name="T99" fmla="*/ 61 h 169"/>
                <a:gd name="T100" fmla="*/ 722 w 745"/>
                <a:gd name="T101" fmla="*/ 69 h 169"/>
                <a:gd name="T102" fmla="*/ 731 w 745"/>
                <a:gd name="T103" fmla="*/ 77 h 169"/>
                <a:gd name="T104" fmla="*/ 741 w 745"/>
                <a:gd name="T105" fmla="*/ 90 h 169"/>
                <a:gd name="T106" fmla="*/ 745 w 745"/>
                <a:gd name="T107" fmla="*/ 98 h 169"/>
                <a:gd name="T108" fmla="*/ 739 w 745"/>
                <a:gd name="T109" fmla="*/ 104 h 169"/>
                <a:gd name="T110" fmla="*/ 731 w 745"/>
                <a:gd name="T111" fmla="*/ 107 h 169"/>
                <a:gd name="T112" fmla="*/ 718 w 745"/>
                <a:gd name="T113" fmla="*/ 109 h 169"/>
                <a:gd name="T114" fmla="*/ 699 w 745"/>
                <a:gd name="T115" fmla="*/ 107 h 169"/>
                <a:gd name="T116" fmla="*/ 678 w 745"/>
                <a:gd name="T117" fmla="*/ 109 h 169"/>
                <a:gd name="T118" fmla="*/ 655 w 745"/>
                <a:gd name="T119" fmla="*/ 117 h 169"/>
                <a:gd name="T120" fmla="*/ 632 w 745"/>
                <a:gd name="T121" fmla="*/ 128 h 169"/>
                <a:gd name="T122" fmla="*/ 605 w 745"/>
                <a:gd name="T123" fmla="*/ 14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45" h="169">
                  <a:moveTo>
                    <a:pt x="605" y="144"/>
                  </a:moveTo>
                  <a:lnTo>
                    <a:pt x="592" y="151"/>
                  </a:lnTo>
                  <a:lnTo>
                    <a:pt x="582" y="157"/>
                  </a:lnTo>
                  <a:lnTo>
                    <a:pt x="573" y="163"/>
                  </a:lnTo>
                  <a:lnTo>
                    <a:pt x="565" y="167"/>
                  </a:lnTo>
                  <a:lnTo>
                    <a:pt x="557" y="169"/>
                  </a:lnTo>
                  <a:lnTo>
                    <a:pt x="553" y="169"/>
                  </a:lnTo>
                  <a:lnTo>
                    <a:pt x="550" y="169"/>
                  </a:lnTo>
                  <a:lnTo>
                    <a:pt x="546" y="167"/>
                  </a:lnTo>
                  <a:lnTo>
                    <a:pt x="546" y="165"/>
                  </a:lnTo>
                  <a:lnTo>
                    <a:pt x="546" y="161"/>
                  </a:lnTo>
                  <a:lnTo>
                    <a:pt x="548" y="157"/>
                  </a:lnTo>
                  <a:lnTo>
                    <a:pt x="550" y="151"/>
                  </a:lnTo>
                  <a:lnTo>
                    <a:pt x="553" y="146"/>
                  </a:lnTo>
                  <a:lnTo>
                    <a:pt x="559" y="138"/>
                  </a:lnTo>
                  <a:lnTo>
                    <a:pt x="565" y="128"/>
                  </a:lnTo>
                  <a:lnTo>
                    <a:pt x="573" y="117"/>
                  </a:lnTo>
                  <a:lnTo>
                    <a:pt x="580" y="105"/>
                  </a:lnTo>
                  <a:lnTo>
                    <a:pt x="586" y="98"/>
                  </a:lnTo>
                  <a:lnTo>
                    <a:pt x="590" y="90"/>
                  </a:lnTo>
                  <a:lnTo>
                    <a:pt x="594" y="83"/>
                  </a:lnTo>
                  <a:lnTo>
                    <a:pt x="596" y="77"/>
                  </a:lnTo>
                  <a:lnTo>
                    <a:pt x="597" y="71"/>
                  </a:lnTo>
                  <a:lnTo>
                    <a:pt x="597" y="67"/>
                  </a:lnTo>
                  <a:lnTo>
                    <a:pt x="596" y="65"/>
                  </a:lnTo>
                  <a:lnTo>
                    <a:pt x="594" y="63"/>
                  </a:lnTo>
                  <a:lnTo>
                    <a:pt x="590" y="63"/>
                  </a:lnTo>
                  <a:lnTo>
                    <a:pt x="586" y="61"/>
                  </a:lnTo>
                  <a:lnTo>
                    <a:pt x="578" y="61"/>
                  </a:lnTo>
                  <a:lnTo>
                    <a:pt x="573" y="61"/>
                  </a:lnTo>
                  <a:lnTo>
                    <a:pt x="563" y="61"/>
                  </a:lnTo>
                  <a:lnTo>
                    <a:pt x="553" y="61"/>
                  </a:lnTo>
                  <a:lnTo>
                    <a:pt x="542" y="61"/>
                  </a:lnTo>
                  <a:lnTo>
                    <a:pt x="530" y="63"/>
                  </a:lnTo>
                  <a:lnTo>
                    <a:pt x="515" y="65"/>
                  </a:lnTo>
                  <a:lnTo>
                    <a:pt x="502" y="65"/>
                  </a:lnTo>
                  <a:lnTo>
                    <a:pt x="485" y="67"/>
                  </a:lnTo>
                  <a:lnTo>
                    <a:pt x="467" y="69"/>
                  </a:lnTo>
                  <a:lnTo>
                    <a:pt x="450" y="71"/>
                  </a:lnTo>
                  <a:lnTo>
                    <a:pt x="431" y="73"/>
                  </a:lnTo>
                  <a:lnTo>
                    <a:pt x="412" y="75"/>
                  </a:lnTo>
                  <a:lnTo>
                    <a:pt x="391" y="79"/>
                  </a:lnTo>
                  <a:lnTo>
                    <a:pt x="368" y="83"/>
                  </a:lnTo>
                  <a:lnTo>
                    <a:pt x="345" y="86"/>
                  </a:lnTo>
                  <a:lnTo>
                    <a:pt x="320" y="88"/>
                  </a:lnTo>
                  <a:lnTo>
                    <a:pt x="293" y="94"/>
                  </a:lnTo>
                  <a:lnTo>
                    <a:pt x="266" y="98"/>
                  </a:lnTo>
                  <a:lnTo>
                    <a:pt x="238" y="102"/>
                  </a:lnTo>
                  <a:lnTo>
                    <a:pt x="209" y="107"/>
                  </a:lnTo>
                  <a:lnTo>
                    <a:pt x="178" y="111"/>
                  </a:lnTo>
                  <a:lnTo>
                    <a:pt x="150" y="115"/>
                  </a:lnTo>
                  <a:lnTo>
                    <a:pt x="123" y="119"/>
                  </a:lnTo>
                  <a:lnTo>
                    <a:pt x="96" y="123"/>
                  </a:lnTo>
                  <a:lnTo>
                    <a:pt x="71" y="125"/>
                  </a:lnTo>
                  <a:lnTo>
                    <a:pt x="46" y="127"/>
                  </a:lnTo>
                  <a:lnTo>
                    <a:pt x="23" y="128"/>
                  </a:lnTo>
                  <a:lnTo>
                    <a:pt x="0" y="130"/>
                  </a:lnTo>
                  <a:lnTo>
                    <a:pt x="0" y="98"/>
                  </a:lnTo>
                  <a:lnTo>
                    <a:pt x="64" y="90"/>
                  </a:lnTo>
                  <a:lnTo>
                    <a:pt x="127" y="84"/>
                  </a:lnTo>
                  <a:lnTo>
                    <a:pt x="186" y="75"/>
                  </a:lnTo>
                  <a:lnTo>
                    <a:pt x="215" y="71"/>
                  </a:lnTo>
                  <a:lnTo>
                    <a:pt x="245" y="65"/>
                  </a:lnTo>
                  <a:lnTo>
                    <a:pt x="272" y="61"/>
                  </a:lnTo>
                  <a:lnTo>
                    <a:pt x="301" y="56"/>
                  </a:lnTo>
                  <a:lnTo>
                    <a:pt x="356" y="48"/>
                  </a:lnTo>
                  <a:lnTo>
                    <a:pt x="412" y="40"/>
                  </a:lnTo>
                  <a:lnTo>
                    <a:pt x="465" y="33"/>
                  </a:lnTo>
                  <a:lnTo>
                    <a:pt x="479" y="33"/>
                  </a:lnTo>
                  <a:lnTo>
                    <a:pt x="490" y="31"/>
                  </a:lnTo>
                  <a:lnTo>
                    <a:pt x="502" y="31"/>
                  </a:lnTo>
                  <a:lnTo>
                    <a:pt x="513" y="29"/>
                  </a:lnTo>
                  <a:lnTo>
                    <a:pt x="523" y="27"/>
                  </a:lnTo>
                  <a:lnTo>
                    <a:pt x="532" y="27"/>
                  </a:lnTo>
                  <a:lnTo>
                    <a:pt x="542" y="25"/>
                  </a:lnTo>
                  <a:lnTo>
                    <a:pt x="550" y="23"/>
                  </a:lnTo>
                  <a:lnTo>
                    <a:pt x="557" y="21"/>
                  </a:lnTo>
                  <a:lnTo>
                    <a:pt x="563" y="21"/>
                  </a:lnTo>
                  <a:lnTo>
                    <a:pt x="569" y="19"/>
                  </a:lnTo>
                  <a:lnTo>
                    <a:pt x="574" y="17"/>
                  </a:lnTo>
                  <a:lnTo>
                    <a:pt x="578" y="16"/>
                  </a:lnTo>
                  <a:lnTo>
                    <a:pt x="582" y="14"/>
                  </a:lnTo>
                  <a:lnTo>
                    <a:pt x="584" y="12"/>
                  </a:lnTo>
                  <a:lnTo>
                    <a:pt x="588" y="10"/>
                  </a:lnTo>
                  <a:lnTo>
                    <a:pt x="594" y="8"/>
                  </a:lnTo>
                  <a:lnTo>
                    <a:pt x="601" y="4"/>
                  </a:lnTo>
                  <a:lnTo>
                    <a:pt x="607" y="2"/>
                  </a:lnTo>
                  <a:lnTo>
                    <a:pt x="615" y="0"/>
                  </a:lnTo>
                  <a:lnTo>
                    <a:pt x="618" y="2"/>
                  </a:lnTo>
                  <a:lnTo>
                    <a:pt x="624" y="4"/>
                  </a:lnTo>
                  <a:lnTo>
                    <a:pt x="630" y="6"/>
                  </a:lnTo>
                  <a:lnTo>
                    <a:pt x="638" y="12"/>
                  </a:lnTo>
                  <a:lnTo>
                    <a:pt x="647" y="17"/>
                  </a:lnTo>
                  <a:lnTo>
                    <a:pt x="659" y="25"/>
                  </a:lnTo>
                  <a:lnTo>
                    <a:pt x="672" y="33"/>
                  </a:lnTo>
                  <a:lnTo>
                    <a:pt x="685" y="42"/>
                  </a:lnTo>
                  <a:lnTo>
                    <a:pt x="693" y="48"/>
                  </a:lnTo>
                  <a:lnTo>
                    <a:pt x="701" y="52"/>
                  </a:lnTo>
                  <a:lnTo>
                    <a:pt x="706" y="58"/>
                  </a:lnTo>
                  <a:lnTo>
                    <a:pt x="712" y="61"/>
                  </a:lnTo>
                  <a:lnTo>
                    <a:pt x="718" y="65"/>
                  </a:lnTo>
                  <a:lnTo>
                    <a:pt x="722" y="69"/>
                  </a:lnTo>
                  <a:lnTo>
                    <a:pt x="728" y="73"/>
                  </a:lnTo>
                  <a:lnTo>
                    <a:pt x="731" y="77"/>
                  </a:lnTo>
                  <a:lnTo>
                    <a:pt x="737" y="84"/>
                  </a:lnTo>
                  <a:lnTo>
                    <a:pt x="741" y="90"/>
                  </a:lnTo>
                  <a:lnTo>
                    <a:pt x="745" y="94"/>
                  </a:lnTo>
                  <a:lnTo>
                    <a:pt x="745" y="98"/>
                  </a:lnTo>
                  <a:lnTo>
                    <a:pt x="743" y="102"/>
                  </a:lnTo>
                  <a:lnTo>
                    <a:pt x="739" y="104"/>
                  </a:lnTo>
                  <a:lnTo>
                    <a:pt x="735" y="105"/>
                  </a:lnTo>
                  <a:lnTo>
                    <a:pt x="731" y="107"/>
                  </a:lnTo>
                  <a:lnTo>
                    <a:pt x="726" y="109"/>
                  </a:lnTo>
                  <a:lnTo>
                    <a:pt x="718" y="109"/>
                  </a:lnTo>
                  <a:lnTo>
                    <a:pt x="708" y="107"/>
                  </a:lnTo>
                  <a:lnTo>
                    <a:pt x="699" y="107"/>
                  </a:lnTo>
                  <a:lnTo>
                    <a:pt x="689" y="107"/>
                  </a:lnTo>
                  <a:lnTo>
                    <a:pt x="678" y="109"/>
                  </a:lnTo>
                  <a:lnTo>
                    <a:pt x="668" y="113"/>
                  </a:lnTo>
                  <a:lnTo>
                    <a:pt x="655" y="117"/>
                  </a:lnTo>
                  <a:lnTo>
                    <a:pt x="643" y="123"/>
                  </a:lnTo>
                  <a:lnTo>
                    <a:pt x="632" y="128"/>
                  </a:lnTo>
                  <a:lnTo>
                    <a:pt x="618" y="136"/>
                  </a:lnTo>
                  <a:lnTo>
                    <a:pt x="605" y="144"/>
                  </a:lnTo>
                  <a:lnTo>
                    <a:pt x="605" y="144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39"/>
            <p:cNvSpPr/>
            <p:nvPr/>
          </p:nvSpPr>
          <p:spPr bwMode="auto">
            <a:xfrm>
              <a:off x="4316413" y="828675"/>
              <a:ext cx="69850" cy="138113"/>
            </a:xfrm>
            <a:custGeom>
              <a:avLst/>
              <a:gdLst>
                <a:gd name="T0" fmla="*/ 65 w 88"/>
                <a:gd name="T1" fmla="*/ 14 h 175"/>
                <a:gd name="T2" fmla="*/ 69 w 88"/>
                <a:gd name="T3" fmla="*/ 27 h 175"/>
                <a:gd name="T4" fmla="*/ 71 w 88"/>
                <a:gd name="T5" fmla="*/ 39 h 175"/>
                <a:gd name="T6" fmla="*/ 73 w 88"/>
                <a:gd name="T7" fmla="*/ 52 h 175"/>
                <a:gd name="T8" fmla="*/ 75 w 88"/>
                <a:gd name="T9" fmla="*/ 64 h 175"/>
                <a:gd name="T10" fmla="*/ 77 w 88"/>
                <a:gd name="T11" fmla="*/ 75 h 175"/>
                <a:gd name="T12" fmla="*/ 79 w 88"/>
                <a:gd name="T13" fmla="*/ 85 h 175"/>
                <a:gd name="T14" fmla="*/ 81 w 88"/>
                <a:gd name="T15" fmla="*/ 94 h 175"/>
                <a:gd name="T16" fmla="*/ 83 w 88"/>
                <a:gd name="T17" fmla="*/ 102 h 175"/>
                <a:gd name="T18" fmla="*/ 83 w 88"/>
                <a:gd name="T19" fmla="*/ 111 h 175"/>
                <a:gd name="T20" fmla="*/ 85 w 88"/>
                <a:gd name="T21" fmla="*/ 117 h 175"/>
                <a:gd name="T22" fmla="*/ 86 w 88"/>
                <a:gd name="T23" fmla="*/ 125 h 175"/>
                <a:gd name="T24" fmla="*/ 86 w 88"/>
                <a:gd name="T25" fmla="*/ 131 h 175"/>
                <a:gd name="T26" fmla="*/ 88 w 88"/>
                <a:gd name="T27" fmla="*/ 136 h 175"/>
                <a:gd name="T28" fmla="*/ 88 w 88"/>
                <a:gd name="T29" fmla="*/ 140 h 175"/>
                <a:gd name="T30" fmla="*/ 88 w 88"/>
                <a:gd name="T31" fmla="*/ 144 h 175"/>
                <a:gd name="T32" fmla="*/ 88 w 88"/>
                <a:gd name="T33" fmla="*/ 146 h 175"/>
                <a:gd name="T34" fmla="*/ 88 w 88"/>
                <a:gd name="T35" fmla="*/ 154 h 175"/>
                <a:gd name="T36" fmla="*/ 88 w 88"/>
                <a:gd name="T37" fmla="*/ 159 h 175"/>
                <a:gd name="T38" fmla="*/ 86 w 88"/>
                <a:gd name="T39" fmla="*/ 163 h 175"/>
                <a:gd name="T40" fmla="*/ 86 w 88"/>
                <a:gd name="T41" fmla="*/ 167 h 175"/>
                <a:gd name="T42" fmla="*/ 85 w 88"/>
                <a:gd name="T43" fmla="*/ 171 h 175"/>
                <a:gd name="T44" fmla="*/ 83 w 88"/>
                <a:gd name="T45" fmla="*/ 173 h 175"/>
                <a:gd name="T46" fmla="*/ 81 w 88"/>
                <a:gd name="T47" fmla="*/ 175 h 175"/>
                <a:gd name="T48" fmla="*/ 79 w 88"/>
                <a:gd name="T49" fmla="*/ 175 h 175"/>
                <a:gd name="T50" fmla="*/ 75 w 88"/>
                <a:gd name="T51" fmla="*/ 173 h 175"/>
                <a:gd name="T52" fmla="*/ 71 w 88"/>
                <a:gd name="T53" fmla="*/ 171 h 175"/>
                <a:gd name="T54" fmla="*/ 67 w 88"/>
                <a:gd name="T55" fmla="*/ 167 h 175"/>
                <a:gd name="T56" fmla="*/ 65 w 88"/>
                <a:gd name="T57" fmla="*/ 163 h 175"/>
                <a:gd name="T58" fmla="*/ 64 w 88"/>
                <a:gd name="T59" fmla="*/ 159 h 175"/>
                <a:gd name="T60" fmla="*/ 60 w 88"/>
                <a:gd name="T61" fmla="*/ 155 h 175"/>
                <a:gd name="T62" fmla="*/ 58 w 88"/>
                <a:gd name="T63" fmla="*/ 152 h 175"/>
                <a:gd name="T64" fmla="*/ 56 w 88"/>
                <a:gd name="T65" fmla="*/ 148 h 175"/>
                <a:gd name="T66" fmla="*/ 54 w 88"/>
                <a:gd name="T67" fmla="*/ 142 h 175"/>
                <a:gd name="T68" fmla="*/ 50 w 88"/>
                <a:gd name="T69" fmla="*/ 136 h 175"/>
                <a:gd name="T70" fmla="*/ 48 w 88"/>
                <a:gd name="T71" fmla="*/ 129 h 175"/>
                <a:gd name="T72" fmla="*/ 46 w 88"/>
                <a:gd name="T73" fmla="*/ 123 h 175"/>
                <a:gd name="T74" fmla="*/ 42 w 88"/>
                <a:gd name="T75" fmla="*/ 115 h 175"/>
                <a:gd name="T76" fmla="*/ 39 w 88"/>
                <a:gd name="T77" fmla="*/ 100 h 175"/>
                <a:gd name="T78" fmla="*/ 33 w 88"/>
                <a:gd name="T79" fmla="*/ 87 h 175"/>
                <a:gd name="T80" fmla="*/ 29 w 88"/>
                <a:gd name="T81" fmla="*/ 73 h 175"/>
                <a:gd name="T82" fmla="*/ 23 w 88"/>
                <a:gd name="T83" fmla="*/ 64 h 175"/>
                <a:gd name="T84" fmla="*/ 20 w 88"/>
                <a:gd name="T85" fmla="*/ 54 h 175"/>
                <a:gd name="T86" fmla="*/ 16 w 88"/>
                <a:gd name="T87" fmla="*/ 44 h 175"/>
                <a:gd name="T88" fmla="*/ 10 w 88"/>
                <a:gd name="T89" fmla="*/ 37 h 175"/>
                <a:gd name="T90" fmla="*/ 8 w 88"/>
                <a:gd name="T91" fmla="*/ 31 h 175"/>
                <a:gd name="T92" fmla="*/ 4 w 88"/>
                <a:gd name="T93" fmla="*/ 27 h 175"/>
                <a:gd name="T94" fmla="*/ 2 w 88"/>
                <a:gd name="T95" fmla="*/ 22 h 175"/>
                <a:gd name="T96" fmla="*/ 0 w 88"/>
                <a:gd name="T97" fmla="*/ 18 h 175"/>
                <a:gd name="T98" fmla="*/ 0 w 88"/>
                <a:gd name="T99" fmla="*/ 14 h 175"/>
                <a:gd name="T100" fmla="*/ 0 w 88"/>
                <a:gd name="T101" fmla="*/ 12 h 175"/>
                <a:gd name="T102" fmla="*/ 0 w 88"/>
                <a:gd name="T103" fmla="*/ 8 h 175"/>
                <a:gd name="T104" fmla="*/ 2 w 88"/>
                <a:gd name="T105" fmla="*/ 6 h 175"/>
                <a:gd name="T106" fmla="*/ 2 w 88"/>
                <a:gd name="T107" fmla="*/ 4 h 175"/>
                <a:gd name="T108" fmla="*/ 6 w 88"/>
                <a:gd name="T109" fmla="*/ 2 h 175"/>
                <a:gd name="T110" fmla="*/ 10 w 88"/>
                <a:gd name="T111" fmla="*/ 2 h 175"/>
                <a:gd name="T112" fmla="*/ 16 w 88"/>
                <a:gd name="T113" fmla="*/ 0 h 175"/>
                <a:gd name="T114" fmla="*/ 23 w 88"/>
                <a:gd name="T115" fmla="*/ 2 h 175"/>
                <a:gd name="T116" fmla="*/ 31 w 88"/>
                <a:gd name="T117" fmla="*/ 2 h 175"/>
                <a:gd name="T118" fmla="*/ 41 w 88"/>
                <a:gd name="T119" fmla="*/ 6 h 175"/>
                <a:gd name="T120" fmla="*/ 54 w 88"/>
                <a:gd name="T121" fmla="*/ 8 h 175"/>
                <a:gd name="T122" fmla="*/ 65 w 88"/>
                <a:gd name="T123" fmla="*/ 14 h 175"/>
                <a:gd name="T124" fmla="*/ 65 w 88"/>
                <a:gd name="T125" fmla="*/ 14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8" h="175">
                  <a:moveTo>
                    <a:pt x="65" y="14"/>
                  </a:moveTo>
                  <a:lnTo>
                    <a:pt x="69" y="27"/>
                  </a:lnTo>
                  <a:lnTo>
                    <a:pt x="71" y="39"/>
                  </a:lnTo>
                  <a:lnTo>
                    <a:pt x="73" y="52"/>
                  </a:lnTo>
                  <a:lnTo>
                    <a:pt x="75" y="64"/>
                  </a:lnTo>
                  <a:lnTo>
                    <a:pt x="77" y="75"/>
                  </a:lnTo>
                  <a:lnTo>
                    <a:pt x="79" y="85"/>
                  </a:lnTo>
                  <a:lnTo>
                    <a:pt x="81" y="94"/>
                  </a:lnTo>
                  <a:lnTo>
                    <a:pt x="83" y="102"/>
                  </a:lnTo>
                  <a:lnTo>
                    <a:pt x="83" y="111"/>
                  </a:lnTo>
                  <a:lnTo>
                    <a:pt x="85" y="117"/>
                  </a:lnTo>
                  <a:lnTo>
                    <a:pt x="86" y="125"/>
                  </a:lnTo>
                  <a:lnTo>
                    <a:pt x="86" y="131"/>
                  </a:lnTo>
                  <a:lnTo>
                    <a:pt x="88" y="136"/>
                  </a:lnTo>
                  <a:lnTo>
                    <a:pt x="88" y="140"/>
                  </a:lnTo>
                  <a:lnTo>
                    <a:pt x="88" y="144"/>
                  </a:lnTo>
                  <a:lnTo>
                    <a:pt x="88" y="146"/>
                  </a:lnTo>
                  <a:lnTo>
                    <a:pt x="88" y="154"/>
                  </a:lnTo>
                  <a:lnTo>
                    <a:pt x="88" y="159"/>
                  </a:lnTo>
                  <a:lnTo>
                    <a:pt x="86" y="163"/>
                  </a:lnTo>
                  <a:lnTo>
                    <a:pt x="86" y="167"/>
                  </a:lnTo>
                  <a:lnTo>
                    <a:pt x="85" y="171"/>
                  </a:lnTo>
                  <a:lnTo>
                    <a:pt x="83" y="173"/>
                  </a:lnTo>
                  <a:lnTo>
                    <a:pt x="81" y="175"/>
                  </a:lnTo>
                  <a:lnTo>
                    <a:pt x="79" y="175"/>
                  </a:lnTo>
                  <a:lnTo>
                    <a:pt x="75" y="173"/>
                  </a:lnTo>
                  <a:lnTo>
                    <a:pt x="71" y="171"/>
                  </a:lnTo>
                  <a:lnTo>
                    <a:pt x="67" y="167"/>
                  </a:lnTo>
                  <a:lnTo>
                    <a:pt x="65" y="163"/>
                  </a:lnTo>
                  <a:lnTo>
                    <a:pt x="64" y="159"/>
                  </a:lnTo>
                  <a:lnTo>
                    <a:pt x="60" y="155"/>
                  </a:lnTo>
                  <a:lnTo>
                    <a:pt x="58" y="152"/>
                  </a:lnTo>
                  <a:lnTo>
                    <a:pt x="56" y="148"/>
                  </a:lnTo>
                  <a:lnTo>
                    <a:pt x="54" y="142"/>
                  </a:lnTo>
                  <a:lnTo>
                    <a:pt x="50" y="136"/>
                  </a:lnTo>
                  <a:lnTo>
                    <a:pt x="48" y="129"/>
                  </a:lnTo>
                  <a:lnTo>
                    <a:pt x="46" y="123"/>
                  </a:lnTo>
                  <a:lnTo>
                    <a:pt x="42" y="115"/>
                  </a:lnTo>
                  <a:lnTo>
                    <a:pt x="39" y="100"/>
                  </a:lnTo>
                  <a:lnTo>
                    <a:pt x="33" y="87"/>
                  </a:lnTo>
                  <a:lnTo>
                    <a:pt x="29" y="73"/>
                  </a:lnTo>
                  <a:lnTo>
                    <a:pt x="23" y="64"/>
                  </a:lnTo>
                  <a:lnTo>
                    <a:pt x="20" y="54"/>
                  </a:lnTo>
                  <a:lnTo>
                    <a:pt x="16" y="44"/>
                  </a:lnTo>
                  <a:lnTo>
                    <a:pt x="10" y="37"/>
                  </a:lnTo>
                  <a:lnTo>
                    <a:pt x="8" y="31"/>
                  </a:lnTo>
                  <a:lnTo>
                    <a:pt x="4" y="27"/>
                  </a:lnTo>
                  <a:lnTo>
                    <a:pt x="2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6"/>
                  </a:lnTo>
                  <a:lnTo>
                    <a:pt x="2" y="4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23" y="2"/>
                  </a:lnTo>
                  <a:lnTo>
                    <a:pt x="31" y="2"/>
                  </a:lnTo>
                  <a:lnTo>
                    <a:pt x="41" y="6"/>
                  </a:lnTo>
                  <a:lnTo>
                    <a:pt x="54" y="8"/>
                  </a:lnTo>
                  <a:lnTo>
                    <a:pt x="65" y="14"/>
                  </a:lnTo>
                  <a:lnTo>
                    <a:pt x="65" y="14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40"/>
            <p:cNvSpPr/>
            <p:nvPr/>
          </p:nvSpPr>
          <p:spPr bwMode="auto">
            <a:xfrm>
              <a:off x="4338638" y="795338"/>
              <a:ext cx="261937" cy="109538"/>
            </a:xfrm>
            <a:custGeom>
              <a:avLst/>
              <a:gdLst>
                <a:gd name="T0" fmla="*/ 2 w 329"/>
                <a:gd name="T1" fmla="*/ 56 h 138"/>
                <a:gd name="T2" fmla="*/ 10 w 329"/>
                <a:gd name="T3" fmla="*/ 54 h 138"/>
                <a:gd name="T4" fmla="*/ 17 w 329"/>
                <a:gd name="T5" fmla="*/ 54 h 138"/>
                <a:gd name="T6" fmla="*/ 29 w 329"/>
                <a:gd name="T7" fmla="*/ 52 h 138"/>
                <a:gd name="T8" fmla="*/ 42 w 329"/>
                <a:gd name="T9" fmla="*/ 50 h 138"/>
                <a:gd name="T10" fmla="*/ 59 w 329"/>
                <a:gd name="T11" fmla="*/ 48 h 138"/>
                <a:gd name="T12" fmla="*/ 79 w 329"/>
                <a:gd name="T13" fmla="*/ 44 h 138"/>
                <a:gd name="T14" fmla="*/ 101 w 329"/>
                <a:gd name="T15" fmla="*/ 39 h 138"/>
                <a:gd name="T16" fmla="*/ 126 w 329"/>
                <a:gd name="T17" fmla="*/ 35 h 138"/>
                <a:gd name="T18" fmla="*/ 147 w 329"/>
                <a:gd name="T19" fmla="*/ 31 h 138"/>
                <a:gd name="T20" fmla="*/ 168 w 329"/>
                <a:gd name="T21" fmla="*/ 29 h 138"/>
                <a:gd name="T22" fmla="*/ 184 w 329"/>
                <a:gd name="T23" fmla="*/ 25 h 138"/>
                <a:gd name="T24" fmla="*/ 197 w 329"/>
                <a:gd name="T25" fmla="*/ 21 h 138"/>
                <a:gd name="T26" fmla="*/ 209 w 329"/>
                <a:gd name="T27" fmla="*/ 18 h 138"/>
                <a:gd name="T28" fmla="*/ 216 w 329"/>
                <a:gd name="T29" fmla="*/ 14 h 138"/>
                <a:gd name="T30" fmla="*/ 220 w 329"/>
                <a:gd name="T31" fmla="*/ 12 h 138"/>
                <a:gd name="T32" fmla="*/ 226 w 329"/>
                <a:gd name="T33" fmla="*/ 6 h 138"/>
                <a:gd name="T34" fmla="*/ 239 w 329"/>
                <a:gd name="T35" fmla="*/ 0 h 138"/>
                <a:gd name="T36" fmla="*/ 258 w 329"/>
                <a:gd name="T37" fmla="*/ 4 h 138"/>
                <a:gd name="T38" fmla="*/ 276 w 329"/>
                <a:gd name="T39" fmla="*/ 14 h 138"/>
                <a:gd name="T40" fmla="*/ 291 w 329"/>
                <a:gd name="T41" fmla="*/ 23 h 138"/>
                <a:gd name="T42" fmla="*/ 306 w 329"/>
                <a:gd name="T43" fmla="*/ 35 h 138"/>
                <a:gd name="T44" fmla="*/ 318 w 329"/>
                <a:gd name="T45" fmla="*/ 46 h 138"/>
                <a:gd name="T46" fmla="*/ 325 w 329"/>
                <a:gd name="T47" fmla="*/ 56 h 138"/>
                <a:gd name="T48" fmla="*/ 329 w 329"/>
                <a:gd name="T49" fmla="*/ 62 h 138"/>
                <a:gd name="T50" fmla="*/ 327 w 329"/>
                <a:gd name="T51" fmla="*/ 67 h 138"/>
                <a:gd name="T52" fmla="*/ 320 w 329"/>
                <a:gd name="T53" fmla="*/ 71 h 138"/>
                <a:gd name="T54" fmla="*/ 312 w 329"/>
                <a:gd name="T55" fmla="*/ 73 h 138"/>
                <a:gd name="T56" fmla="*/ 302 w 329"/>
                <a:gd name="T57" fmla="*/ 77 h 138"/>
                <a:gd name="T58" fmla="*/ 289 w 329"/>
                <a:gd name="T59" fmla="*/ 85 h 138"/>
                <a:gd name="T60" fmla="*/ 272 w 329"/>
                <a:gd name="T61" fmla="*/ 100 h 138"/>
                <a:gd name="T62" fmla="*/ 264 w 329"/>
                <a:gd name="T63" fmla="*/ 111 h 138"/>
                <a:gd name="T64" fmla="*/ 255 w 329"/>
                <a:gd name="T65" fmla="*/ 123 h 138"/>
                <a:gd name="T66" fmla="*/ 245 w 329"/>
                <a:gd name="T67" fmla="*/ 138 h 138"/>
                <a:gd name="T68" fmla="*/ 201 w 329"/>
                <a:gd name="T69" fmla="*/ 130 h 138"/>
                <a:gd name="T70" fmla="*/ 211 w 329"/>
                <a:gd name="T71" fmla="*/ 113 h 138"/>
                <a:gd name="T72" fmla="*/ 218 w 329"/>
                <a:gd name="T73" fmla="*/ 100 h 138"/>
                <a:gd name="T74" fmla="*/ 222 w 329"/>
                <a:gd name="T75" fmla="*/ 88 h 138"/>
                <a:gd name="T76" fmla="*/ 222 w 329"/>
                <a:gd name="T77" fmla="*/ 79 h 138"/>
                <a:gd name="T78" fmla="*/ 222 w 329"/>
                <a:gd name="T79" fmla="*/ 71 h 138"/>
                <a:gd name="T80" fmla="*/ 220 w 329"/>
                <a:gd name="T81" fmla="*/ 64 h 138"/>
                <a:gd name="T82" fmla="*/ 216 w 329"/>
                <a:gd name="T83" fmla="*/ 60 h 138"/>
                <a:gd name="T84" fmla="*/ 212 w 329"/>
                <a:gd name="T85" fmla="*/ 58 h 138"/>
                <a:gd name="T86" fmla="*/ 205 w 329"/>
                <a:gd name="T87" fmla="*/ 58 h 138"/>
                <a:gd name="T88" fmla="*/ 195 w 329"/>
                <a:gd name="T89" fmla="*/ 58 h 138"/>
                <a:gd name="T90" fmla="*/ 184 w 329"/>
                <a:gd name="T91" fmla="*/ 60 h 138"/>
                <a:gd name="T92" fmla="*/ 170 w 329"/>
                <a:gd name="T93" fmla="*/ 60 h 138"/>
                <a:gd name="T94" fmla="*/ 155 w 329"/>
                <a:gd name="T95" fmla="*/ 62 h 138"/>
                <a:gd name="T96" fmla="*/ 138 w 329"/>
                <a:gd name="T97" fmla="*/ 64 h 138"/>
                <a:gd name="T98" fmla="*/ 105 w 329"/>
                <a:gd name="T99" fmla="*/ 67 h 138"/>
                <a:gd name="T100" fmla="*/ 69 w 329"/>
                <a:gd name="T101" fmla="*/ 73 h 138"/>
                <a:gd name="T102" fmla="*/ 38 w 329"/>
                <a:gd name="T103" fmla="*/ 77 h 138"/>
                <a:gd name="T104" fmla="*/ 15 w 329"/>
                <a:gd name="T105" fmla="*/ 81 h 138"/>
                <a:gd name="T106" fmla="*/ 0 w 329"/>
                <a:gd name="T107" fmla="*/ 56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29" h="138">
                  <a:moveTo>
                    <a:pt x="0" y="56"/>
                  </a:moveTo>
                  <a:lnTo>
                    <a:pt x="2" y="56"/>
                  </a:lnTo>
                  <a:lnTo>
                    <a:pt x="6" y="56"/>
                  </a:lnTo>
                  <a:lnTo>
                    <a:pt x="10" y="54"/>
                  </a:lnTo>
                  <a:lnTo>
                    <a:pt x="13" y="54"/>
                  </a:lnTo>
                  <a:lnTo>
                    <a:pt x="17" y="54"/>
                  </a:lnTo>
                  <a:lnTo>
                    <a:pt x="23" y="54"/>
                  </a:lnTo>
                  <a:lnTo>
                    <a:pt x="29" y="52"/>
                  </a:lnTo>
                  <a:lnTo>
                    <a:pt x="35" y="52"/>
                  </a:lnTo>
                  <a:lnTo>
                    <a:pt x="42" y="50"/>
                  </a:lnTo>
                  <a:lnTo>
                    <a:pt x="50" y="48"/>
                  </a:lnTo>
                  <a:lnTo>
                    <a:pt x="59" y="48"/>
                  </a:lnTo>
                  <a:lnTo>
                    <a:pt x="69" y="46"/>
                  </a:lnTo>
                  <a:lnTo>
                    <a:pt x="79" y="44"/>
                  </a:lnTo>
                  <a:lnTo>
                    <a:pt x="90" y="42"/>
                  </a:lnTo>
                  <a:lnTo>
                    <a:pt x="101" y="39"/>
                  </a:lnTo>
                  <a:lnTo>
                    <a:pt x="113" y="37"/>
                  </a:lnTo>
                  <a:lnTo>
                    <a:pt x="126" y="35"/>
                  </a:lnTo>
                  <a:lnTo>
                    <a:pt x="138" y="33"/>
                  </a:lnTo>
                  <a:lnTo>
                    <a:pt x="147" y="31"/>
                  </a:lnTo>
                  <a:lnTo>
                    <a:pt x="159" y="29"/>
                  </a:lnTo>
                  <a:lnTo>
                    <a:pt x="168" y="29"/>
                  </a:lnTo>
                  <a:lnTo>
                    <a:pt x="176" y="27"/>
                  </a:lnTo>
                  <a:lnTo>
                    <a:pt x="184" y="25"/>
                  </a:lnTo>
                  <a:lnTo>
                    <a:pt x="191" y="23"/>
                  </a:lnTo>
                  <a:lnTo>
                    <a:pt x="197" y="21"/>
                  </a:lnTo>
                  <a:lnTo>
                    <a:pt x="203" y="19"/>
                  </a:lnTo>
                  <a:lnTo>
                    <a:pt x="209" y="18"/>
                  </a:lnTo>
                  <a:lnTo>
                    <a:pt x="212" y="16"/>
                  </a:lnTo>
                  <a:lnTo>
                    <a:pt x="216" y="14"/>
                  </a:lnTo>
                  <a:lnTo>
                    <a:pt x="218" y="12"/>
                  </a:lnTo>
                  <a:lnTo>
                    <a:pt x="220" y="12"/>
                  </a:lnTo>
                  <a:lnTo>
                    <a:pt x="222" y="10"/>
                  </a:lnTo>
                  <a:lnTo>
                    <a:pt x="226" y="6"/>
                  </a:lnTo>
                  <a:lnTo>
                    <a:pt x="232" y="2"/>
                  </a:lnTo>
                  <a:lnTo>
                    <a:pt x="239" y="0"/>
                  </a:lnTo>
                  <a:lnTo>
                    <a:pt x="249" y="0"/>
                  </a:lnTo>
                  <a:lnTo>
                    <a:pt x="258" y="4"/>
                  </a:lnTo>
                  <a:lnTo>
                    <a:pt x="270" y="10"/>
                  </a:lnTo>
                  <a:lnTo>
                    <a:pt x="276" y="14"/>
                  </a:lnTo>
                  <a:lnTo>
                    <a:pt x="283" y="18"/>
                  </a:lnTo>
                  <a:lnTo>
                    <a:pt x="291" y="23"/>
                  </a:lnTo>
                  <a:lnTo>
                    <a:pt x="299" y="27"/>
                  </a:lnTo>
                  <a:lnTo>
                    <a:pt x="306" y="35"/>
                  </a:lnTo>
                  <a:lnTo>
                    <a:pt x="312" y="41"/>
                  </a:lnTo>
                  <a:lnTo>
                    <a:pt x="318" y="46"/>
                  </a:lnTo>
                  <a:lnTo>
                    <a:pt x="322" y="52"/>
                  </a:lnTo>
                  <a:lnTo>
                    <a:pt x="325" y="56"/>
                  </a:lnTo>
                  <a:lnTo>
                    <a:pt x="327" y="60"/>
                  </a:lnTo>
                  <a:lnTo>
                    <a:pt x="329" y="62"/>
                  </a:lnTo>
                  <a:lnTo>
                    <a:pt x="329" y="65"/>
                  </a:lnTo>
                  <a:lnTo>
                    <a:pt x="327" y="67"/>
                  </a:lnTo>
                  <a:lnTo>
                    <a:pt x="322" y="71"/>
                  </a:lnTo>
                  <a:lnTo>
                    <a:pt x="320" y="71"/>
                  </a:lnTo>
                  <a:lnTo>
                    <a:pt x="316" y="73"/>
                  </a:lnTo>
                  <a:lnTo>
                    <a:pt x="312" y="73"/>
                  </a:lnTo>
                  <a:lnTo>
                    <a:pt x="308" y="73"/>
                  </a:lnTo>
                  <a:lnTo>
                    <a:pt x="302" y="77"/>
                  </a:lnTo>
                  <a:lnTo>
                    <a:pt x="295" y="81"/>
                  </a:lnTo>
                  <a:lnTo>
                    <a:pt x="289" y="85"/>
                  </a:lnTo>
                  <a:lnTo>
                    <a:pt x="281" y="92"/>
                  </a:lnTo>
                  <a:lnTo>
                    <a:pt x="272" y="100"/>
                  </a:lnTo>
                  <a:lnTo>
                    <a:pt x="268" y="106"/>
                  </a:lnTo>
                  <a:lnTo>
                    <a:pt x="264" y="111"/>
                  </a:lnTo>
                  <a:lnTo>
                    <a:pt x="258" y="117"/>
                  </a:lnTo>
                  <a:lnTo>
                    <a:pt x="255" y="123"/>
                  </a:lnTo>
                  <a:lnTo>
                    <a:pt x="249" y="130"/>
                  </a:lnTo>
                  <a:lnTo>
                    <a:pt x="245" y="138"/>
                  </a:lnTo>
                  <a:lnTo>
                    <a:pt x="195" y="138"/>
                  </a:lnTo>
                  <a:lnTo>
                    <a:pt x="201" y="130"/>
                  </a:lnTo>
                  <a:lnTo>
                    <a:pt x="207" y="121"/>
                  </a:lnTo>
                  <a:lnTo>
                    <a:pt x="211" y="113"/>
                  </a:lnTo>
                  <a:lnTo>
                    <a:pt x="214" y="108"/>
                  </a:lnTo>
                  <a:lnTo>
                    <a:pt x="218" y="100"/>
                  </a:lnTo>
                  <a:lnTo>
                    <a:pt x="220" y="94"/>
                  </a:lnTo>
                  <a:lnTo>
                    <a:pt x="222" y="88"/>
                  </a:lnTo>
                  <a:lnTo>
                    <a:pt x="222" y="83"/>
                  </a:lnTo>
                  <a:lnTo>
                    <a:pt x="222" y="79"/>
                  </a:lnTo>
                  <a:lnTo>
                    <a:pt x="222" y="75"/>
                  </a:lnTo>
                  <a:lnTo>
                    <a:pt x="222" y="71"/>
                  </a:lnTo>
                  <a:lnTo>
                    <a:pt x="222" y="67"/>
                  </a:lnTo>
                  <a:lnTo>
                    <a:pt x="220" y="64"/>
                  </a:lnTo>
                  <a:lnTo>
                    <a:pt x="216" y="60"/>
                  </a:lnTo>
                  <a:lnTo>
                    <a:pt x="216" y="60"/>
                  </a:lnTo>
                  <a:lnTo>
                    <a:pt x="214" y="58"/>
                  </a:lnTo>
                  <a:lnTo>
                    <a:pt x="212" y="58"/>
                  </a:lnTo>
                  <a:lnTo>
                    <a:pt x="209" y="58"/>
                  </a:lnTo>
                  <a:lnTo>
                    <a:pt x="205" y="58"/>
                  </a:lnTo>
                  <a:lnTo>
                    <a:pt x="201" y="58"/>
                  </a:lnTo>
                  <a:lnTo>
                    <a:pt x="195" y="58"/>
                  </a:lnTo>
                  <a:lnTo>
                    <a:pt x="191" y="60"/>
                  </a:lnTo>
                  <a:lnTo>
                    <a:pt x="184" y="60"/>
                  </a:lnTo>
                  <a:lnTo>
                    <a:pt x="178" y="60"/>
                  </a:lnTo>
                  <a:lnTo>
                    <a:pt x="170" y="60"/>
                  </a:lnTo>
                  <a:lnTo>
                    <a:pt x="163" y="62"/>
                  </a:lnTo>
                  <a:lnTo>
                    <a:pt x="155" y="62"/>
                  </a:lnTo>
                  <a:lnTo>
                    <a:pt x="146" y="64"/>
                  </a:lnTo>
                  <a:lnTo>
                    <a:pt x="138" y="64"/>
                  </a:lnTo>
                  <a:lnTo>
                    <a:pt x="126" y="65"/>
                  </a:lnTo>
                  <a:lnTo>
                    <a:pt x="105" y="67"/>
                  </a:lnTo>
                  <a:lnTo>
                    <a:pt x="86" y="71"/>
                  </a:lnTo>
                  <a:lnTo>
                    <a:pt x="69" y="73"/>
                  </a:lnTo>
                  <a:lnTo>
                    <a:pt x="52" y="75"/>
                  </a:lnTo>
                  <a:lnTo>
                    <a:pt x="38" y="77"/>
                  </a:lnTo>
                  <a:lnTo>
                    <a:pt x="25" y="79"/>
                  </a:lnTo>
                  <a:lnTo>
                    <a:pt x="15" y="81"/>
                  </a:lnTo>
                  <a:lnTo>
                    <a:pt x="6" y="83"/>
                  </a:lnTo>
                  <a:lnTo>
                    <a:pt x="0" y="56"/>
                  </a:lnTo>
                  <a:lnTo>
                    <a:pt x="0" y="56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41"/>
            <p:cNvSpPr/>
            <p:nvPr/>
          </p:nvSpPr>
          <p:spPr bwMode="auto">
            <a:xfrm>
              <a:off x="4371975" y="890588"/>
              <a:ext cx="188912" cy="53975"/>
            </a:xfrm>
            <a:custGeom>
              <a:avLst/>
              <a:gdLst>
                <a:gd name="T0" fmla="*/ 111 w 237"/>
                <a:gd name="T1" fmla="*/ 19 h 69"/>
                <a:gd name="T2" fmla="*/ 132 w 237"/>
                <a:gd name="T3" fmla="*/ 13 h 69"/>
                <a:gd name="T4" fmla="*/ 149 w 237"/>
                <a:gd name="T5" fmla="*/ 10 h 69"/>
                <a:gd name="T6" fmla="*/ 165 w 237"/>
                <a:gd name="T7" fmla="*/ 6 h 69"/>
                <a:gd name="T8" fmla="*/ 180 w 237"/>
                <a:gd name="T9" fmla="*/ 4 h 69"/>
                <a:gd name="T10" fmla="*/ 186 w 237"/>
                <a:gd name="T11" fmla="*/ 2 h 69"/>
                <a:gd name="T12" fmla="*/ 192 w 237"/>
                <a:gd name="T13" fmla="*/ 0 h 69"/>
                <a:gd name="T14" fmla="*/ 197 w 237"/>
                <a:gd name="T15" fmla="*/ 0 h 69"/>
                <a:gd name="T16" fmla="*/ 201 w 237"/>
                <a:gd name="T17" fmla="*/ 0 h 69"/>
                <a:gd name="T18" fmla="*/ 205 w 237"/>
                <a:gd name="T19" fmla="*/ 0 h 69"/>
                <a:gd name="T20" fmla="*/ 209 w 237"/>
                <a:gd name="T21" fmla="*/ 0 h 69"/>
                <a:gd name="T22" fmla="*/ 213 w 237"/>
                <a:gd name="T23" fmla="*/ 0 h 69"/>
                <a:gd name="T24" fmla="*/ 216 w 237"/>
                <a:gd name="T25" fmla="*/ 0 h 69"/>
                <a:gd name="T26" fmla="*/ 220 w 237"/>
                <a:gd name="T27" fmla="*/ 2 h 69"/>
                <a:gd name="T28" fmla="*/ 224 w 237"/>
                <a:gd name="T29" fmla="*/ 6 h 69"/>
                <a:gd name="T30" fmla="*/ 228 w 237"/>
                <a:gd name="T31" fmla="*/ 8 h 69"/>
                <a:gd name="T32" fmla="*/ 232 w 237"/>
                <a:gd name="T33" fmla="*/ 10 h 69"/>
                <a:gd name="T34" fmla="*/ 236 w 237"/>
                <a:gd name="T35" fmla="*/ 13 h 69"/>
                <a:gd name="T36" fmla="*/ 237 w 237"/>
                <a:gd name="T37" fmla="*/ 15 h 69"/>
                <a:gd name="T38" fmla="*/ 237 w 237"/>
                <a:gd name="T39" fmla="*/ 17 h 69"/>
                <a:gd name="T40" fmla="*/ 237 w 237"/>
                <a:gd name="T41" fmla="*/ 19 h 69"/>
                <a:gd name="T42" fmla="*/ 237 w 237"/>
                <a:gd name="T43" fmla="*/ 23 h 69"/>
                <a:gd name="T44" fmla="*/ 236 w 237"/>
                <a:gd name="T45" fmla="*/ 25 h 69"/>
                <a:gd name="T46" fmla="*/ 232 w 237"/>
                <a:gd name="T47" fmla="*/ 29 h 69"/>
                <a:gd name="T48" fmla="*/ 228 w 237"/>
                <a:gd name="T49" fmla="*/ 31 h 69"/>
                <a:gd name="T50" fmla="*/ 222 w 237"/>
                <a:gd name="T51" fmla="*/ 33 h 69"/>
                <a:gd name="T52" fmla="*/ 214 w 237"/>
                <a:gd name="T53" fmla="*/ 34 h 69"/>
                <a:gd name="T54" fmla="*/ 207 w 237"/>
                <a:gd name="T55" fmla="*/ 36 h 69"/>
                <a:gd name="T56" fmla="*/ 197 w 237"/>
                <a:gd name="T57" fmla="*/ 38 h 69"/>
                <a:gd name="T58" fmla="*/ 192 w 237"/>
                <a:gd name="T59" fmla="*/ 38 h 69"/>
                <a:gd name="T60" fmla="*/ 186 w 237"/>
                <a:gd name="T61" fmla="*/ 40 h 69"/>
                <a:gd name="T62" fmla="*/ 178 w 237"/>
                <a:gd name="T63" fmla="*/ 40 h 69"/>
                <a:gd name="T64" fmla="*/ 170 w 237"/>
                <a:gd name="T65" fmla="*/ 42 h 69"/>
                <a:gd name="T66" fmla="*/ 161 w 237"/>
                <a:gd name="T67" fmla="*/ 44 h 69"/>
                <a:gd name="T68" fmla="*/ 151 w 237"/>
                <a:gd name="T69" fmla="*/ 46 h 69"/>
                <a:gd name="T70" fmla="*/ 140 w 237"/>
                <a:gd name="T71" fmla="*/ 48 h 69"/>
                <a:gd name="T72" fmla="*/ 126 w 237"/>
                <a:gd name="T73" fmla="*/ 50 h 69"/>
                <a:gd name="T74" fmla="*/ 115 w 237"/>
                <a:gd name="T75" fmla="*/ 52 h 69"/>
                <a:gd name="T76" fmla="*/ 100 w 237"/>
                <a:gd name="T77" fmla="*/ 56 h 69"/>
                <a:gd name="T78" fmla="*/ 86 w 237"/>
                <a:gd name="T79" fmla="*/ 57 h 69"/>
                <a:gd name="T80" fmla="*/ 71 w 237"/>
                <a:gd name="T81" fmla="*/ 59 h 69"/>
                <a:gd name="T82" fmla="*/ 54 w 237"/>
                <a:gd name="T83" fmla="*/ 61 h 69"/>
                <a:gd name="T84" fmla="*/ 37 w 237"/>
                <a:gd name="T85" fmla="*/ 65 h 69"/>
                <a:gd name="T86" fmla="*/ 19 w 237"/>
                <a:gd name="T87" fmla="*/ 67 h 69"/>
                <a:gd name="T88" fmla="*/ 0 w 237"/>
                <a:gd name="T89" fmla="*/ 69 h 69"/>
                <a:gd name="T90" fmla="*/ 0 w 237"/>
                <a:gd name="T91" fmla="*/ 42 h 69"/>
                <a:gd name="T92" fmla="*/ 8 w 237"/>
                <a:gd name="T93" fmla="*/ 40 h 69"/>
                <a:gd name="T94" fmla="*/ 19 w 237"/>
                <a:gd name="T95" fmla="*/ 38 h 69"/>
                <a:gd name="T96" fmla="*/ 31 w 237"/>
                <a:gd name="T97" fmla="*/ 36 h 69"/>
                <a:gd name="T98" fmla="*/ 44 w 237"/>
                <a:gd name="T99" fmla="*/ 34 h 69"/>
                <a:gd name="T100" fmla="*/ 59 w 237"/>
                <a:gd name="T101" fmla="*/ 31 h 69"/>
                <a:gd name="T102" fmla="*/ 75 w 237"/>
                <a:gd name="T103" fmla="*/ 29 h 69"/>
                <a:gd name="T104" fmla="*/ 92 w 237"/>
                <a:gd name="T105" fmla="*/ 25 h 69"/>
                <a:gd name="T106" fmla="*/ 111 w 237"/>
                <a:gd name="T107" fmla="*/ 19 h 69"/>
                <a:gd name="T108" fmla="*/ 111 w 237"/>
                <a:gd name="T10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7" h="69">
                  <a:moveTo>
                    <a:pt x="111" y="19"/>
                  </a:moveTo>
                  <a:lnTo>
                    <a:pt x="132" y="13"/>
                  </a:lnTo>
                  <a:lnTo>
                    <a:pt x="149" y="10"/>
                  </a:lnTo>
                  <a:lnTo>
                    <a:pt x="165" y="6"/>
                  </a:lnTo>
                  <a:lnTo>
                    <a:pt x="180" y="4"/>
                  </a:lnTo>
                  <a:lnTo>
                    <a:pt x="186" y="2"/>
                  </a:lnTo>
                  <a:lnTo>
                    <a:pt x="192" y="0"/>
                  </a:lnTo>
                  <a:lnTo>
                    <a:pt x="197" y="0"/>
                  </a:lnTo>
                  <a:lnTo>
                    <a:pt x="201" y="0"/>
                  </a:lnTo>
                  <a:lnTo>
                    <a:pt x="205" y="0"/>
                  </a:lnTo>
                  <a:lnTo>
                    <a:pt x="209" y="0"/>
                  </a:lnTo>
                  <a:lnTo>
                    <a:pt x="213" y="0"/>
                  </a:lnTo>
                  <a:lnTo>
                    <a:pt x="216" y="0"/>
                  </a:lnTo>
                  <a:lnTo>
                    <a:pt x="220" y="2"/>
                  </a:lnTo>
                  <a:lnTo>
                    <a:pt x="224" y="6"/>
                  </a:lnTo>
                  <a:lnTo>
                    <a:pt x="228" y="8"/>
                  </a:lnTo>
                  <a:lnTo>
                    <a:pt x="232" y="10"/>
                  </a:lnTo>
                  <a:lnTo>
                    <a:pt x="236" y="13"/>
                  </a:lnTo>
                  <a:lnTo>
                    <a:pt x="237" y="15"/>
                  </a:lnTo>
                  <a:lnTo>
                    <a:pt x="237" y="17"/>
                  </a:lnTo>
                  <a:lnTo>
                    <a:pt x="237" y="19"/>
                  </a:lnTo>
                  <a:lnTo>
                    <a:pt x="237" y="23"/>
                  </a:lnTo>
                  <a:lnTo>
                    <a:pt x="236" y="25"/>
                  </a:lnTo>
                  <a:lnTo>
                    <a:pt x="232" y="29"/>
                  </a:lnTo>
                  <a:lnTo>
                    <a:pt x="228" y="31"/>
                  </a:lnTo>
                  <a:lnTo>
                    <a:pt x="222" y="33"/>
                  </a:lnTo>
                  <a:lnTo>
                    <a:pt x="214" y="34"/>
                  </a:lnTo>
                  <a:lnTo>
                    <a:pt x="207" y="36"/>
                  </a:lnTo>
                  <a:lnTo>
                    <a:pt x="197" y="38"/>
                  </a:lnTo>
                  <a:lnTo>
                    <a:pt x="192" y="38"/>
                  </a:lnTo>
                  <a:lnTo>
                    <a:pt x="186" y="40"/>
                  </a:lnTo>
                  <a:lnTo>
                    <a:pt x="178" y="40"/>
                  </a:lnTo>
                  <a:lnTo>
                    <a:pt x="170" y="42"/>
                  </a:lnTo>
                  <a:lnTo>
                    <a:pt x="161" y="44"/>
                  </a:lnTo>
                  <a:lnTo>
                    <a:pt x="151" y="46"/>
                  </a:lnTo>
                  <a:lnTo>
                    <a:pt x="140" y="48"/>
                  </a:lnTo>
                  <a:lnTo>
                    <a:pt x="126" y="50"/>
                  </a:lnTo>
                  <a:lnTo>
                    <a:pt x="115" y="52"/>
                  </a:lnTo>
                  <a:lnTo>
                    <a:pt x="100" y="56"/>
                  </a:lnTo>
                  <a:lnTo>
                    <a:pt x="86" y="57"/>
                  </a:lnTo>
                  <a:lnTo>
                    <a:pt x="71" y="59"/>
                  </a:lnTo>
                  <a:lnTo>
                    <a:pt x="54" y="61"/>
                  </a:lnTo>
                  <a:lnTo>
                    <a:pt x="37" y="65"/>
                  </a:lnTo>
                  <a:lnTo>
                    <a:pt x="19" y="67"/>
                  </a:lnTo>
                  <a:lnTo>
                    <a:pt x="0" y="69"/>
                  </a:lnTo>
                  <a:lnTo>
                    <a:pt x="0" y="42"/>
                  </a:lnTo>
                  <a:lnTo>
                    <a:pt x="8" y="40"/>
                  </a:lnTo>
                  <a:lnTo>
                    <a:pt x="19" y="38"/>
                  </a:lnTo>
                  <a:lnTo>
                    <a:pt x="31" y="36"/>
                  </a:lnTo>
                  <a:lnTo>
                    <a:pt x="44" y="34"/>
                  </a:lnTo>
                  <a:lnTo>
                    <a:pt x="59" y="31"/>
                  </a:lnTo>
                  <a:lnTo>
                    <a:pt x="75" y="29"/>
                  </a:lnTo>
                  <a:lnTo>
                    <a:pt x="92" y="25"/>
                  </a:lnTo>
                  <a:lnTo>
                    <a:pt x="111" y="19"/>
                  </a:lnTo>
                  <a:lnTo>
                    <a:pt x="111" y="19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42"/>
            <p:cNvSpPr/>
            <p:nvPr/>
          </p:nvSpPr>
          <p:spPr bwMode="auto">
            <a:xfrm>
              <a:off x="4414838" y="942975"/>
              <a:ext cx="61912" cy="82550"/>
            </a:xfrm>
            <a:custGeom>
              <a:avLst/>
              <a:gdLst>
                <a:gd name="T0" fmla="*/ 72 w 78"/>
                <a:gd name="T1" fmla="*/ 80 h 103"/>
                <a:gd name="T2" fmla="*/ 71 w 78"/>
                <a:gd name="T3" fmla="*/ 86 h 103"/>
                <a:gd name="T4" fmla="*/ 67 w 78"/>
                <a:gd name="T5" fmla="*/ 90 h 103"/>
                <a:gd name="T6" fmla="*/ 65 w 78"/>
                <a:gd name="T7" fmla="*/ 94 h 103"/>
                <a:gd name="T8" fmla="*/ 63 w 78"/>
                <a:gd name="T9" fmla="*/ 98 h 103"/>
                <a:gd name="T10" fmla="*/ 61 w 78"/>
                <a:gd name="T11" fmla="*/ 101 h 103"/>
                <a:gd name="T12" fmla="*/ 57 w 78"/>
                <a:gd name="T13" fmla="*/ 103 h 103"/>
                <a:gd name="T14" fmla="*/ 55 w 78"/>
                <a:gd name="T15" fmla="*/ 103 h 103"/>
                <a:gd name="T16" fmla="*/ 53 w 78"/>
                <a:gd name="T17" fmla="*/ 103 h 103"/>
                <a:gd name="T18" fmla="*/ 50 w 78"/>
                <a:gd name="T19" fmla="*/ 103 h 103"/>
                <a:gd name="T20" fmla="*/ 48 w 78"/>
                <a:gd name="T21" fmla="*/ 101 h 103"/>
                <a:gd name="T22" fmla="*/ 44 w 78"/>
                <a:gd name="T23" fmla="*/ 98 h 103"/>
                <a:gd name="T24" fmla="*/ 40 w 78"/>
                <a:gd name="T25" fmla="*/ 94 h 103"/>
                <a:gd name="T26" fmla="*/ 36 w 78"/>
                <a:gd name="T27" fmla="*/ 88 h 103"/>
                <a:gd name="T28" fmla="*/ 30 w 78"/>
                <a:gd name="T29" fmla="*/ 80 h 103"/>
                <a:gd name="T30" fmla="*/ 27 w 78"/>
                <a:gd name="T31" fmla="*/ 73 h 103"/>
                <a:gd name="T32" fmla="*/ 23 w 78"/>
                <a:gd name="T33" fmla="*/ 63 h 103"/>
                <a:gd name="T34" fmla="*/ 17 w 78"/>
                <a:gd name="T35" fmla="*/ 54 h 103"/>
                <a:gd name="T36" fmla="*/ 13 w 78"/>
                <a:gd name="T37" fmla="*/ 44 h 103"/>
                <a:gd name="T38" fmla="*/ 9 w 78"/>
                <a:gd name="T39" fmla="*/ 36 h 103"/>
                <a:gd name="T40" fmla="*/ 5 w 78"/>
                <a:gd name="T41" fmla="*/ 29 h 103"/>
                <a:gd name="T42" fmla="*/ 4 w 78"/>
                <a:gd name="T43" fmla="*/ 21 h 103"/>
                <a:gd name="T44" fmla="*/ 2 w 78"/>
                <a:gd name="T45" fmla="*/ 15 h 103"/>
                <a:gd name="T46" fmla="*/ 0 w 78"/>
                <a:gd name="T47" fmla="*/ 11 h 103"/>
                <a:gd name="T48" fmla="*/ 0 w 78"/>
                <a:gd name="T49" fmla="*/ 8 h 103"/>
                <a:gd name="T50" fmla="*/ 0 w 78"/>
                <a:gd name="T51" fmla="*/ 6 h 103"/>
                <a:gd name="T52" fmla="*/ 2 w 78"/>
                <a:gd name="T53" fmla="*/ 4 h 103"/>
                <a:gd name="T54" fmla="*/ 4 w 78"/>
                <a:gd name="T55" fmla="*/ 2 h 103"/>
                <a:gd name="T56" fmla="*/ 5 w 78"/>
                <a:gd name="T57" fmla="*/ 2 h 103"/>
                <a:gd name="T58" fmla="*/ 9 w 78"/>
                <a:gd name="T59" fmla="*/ 2 h 103"/>
                <a:gd name="T60" fmla="*/ 15 w 78"/>
                <a:gd name="T61" fmla="*/ 0 h 103"/>
                <a:gd name="T62" fmla="*/ 21 w 78"/>
                <a:gd name="T63" fmla="*/ 2 h 103"/>
                <a:gd name="T64" fmla="*/ 27 w 78"/>
                <a:gd name="T65" fmla="*/ 2 h 103"/>
                <a:gd name="T66" fmla="*/ 36 w 78"/>
                <a:gd name="T67" fmla="*/ 8 h 103"/>
                <a:gd name="T68" fmla="*/ 48 w 78"/>
                <a:gd name="T69" fmla="*/ 13 h 103"/>
                <a:gd name="T70" fmla="*/ 57 w 78"/>
                <a:gd name="T71" fmla="*/ 21 h 103"/>
                <a:gd name="T72" fmla="*/ 67 w 78"/>
                <a:gd name="T73" fmla="*/ 31 h 103"/>
                <a:gd name="T74" fmla="*/ 72 w 78"/>
                <a:gd name="T75" fmla="*/ 38 h 103"/>
                <a:gd name="T76" fmla="*/ 74 w 78"/>
                <a:gd name="T77" fmla="*/ 44 h 103"/>
                <a:gd name="T78" fmla="*/ 76 w 78"/>
                <a:gd name="T79" fmla="*/ 52 h 103"/>
                <a:gd name="T80" fmla="*/ 78 w 78"/>
                <a:gd name="T81" fmla="*/ 57 h 103"/>
                <a:gd name="T82" fmla="*/ 78 w 78"/>
                <a:gd name="T83" fmla="*/ 63 h 103"/>
                <a:gd name="T84" fmla="*/ 76 w 78"/>
                <a:gd name="T85" fmla="*/ 71 h 103"/>
                <a:gd name="T86" fmla="*/ 74 w 78"/>
                <a:gd name="T87" fmla="*/ 77 h 103"/>
                <a:gd name="T88" fmla="*/ 72 w 78"/>
                <a:gd name="T89" fmla="*/ 80 h 103"/>
                <a:gd name="T90" fmla="*/ 72 w 78"/>
                <a:gd name="T91" fmla="*/ 8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8" h="103">
                  <a:moveTo>
                    <a:pt x="72" y="80"/>
                  </a:moveTo>
                  <a:lnTo>
                    <a:pt x="71" y="86"/>
                  </a:lnTo>
                  <a:lnTo>
                    <a:pt x="67" y="90"/>
                  </a:lnTo>
                  <a:lnTo>
                    <a:pt x="65" y="94"/>
                  </a:lnTo>
                  <a:lnTo>
                    <a:pt x="63" y="98"/>
                  </a:lnTo>
                  <a:lnTo>
                    <a:pt x="61" y="101"/>
                  </a:lnTo>
                  <a:lnTo>
                    <a:pt x="57" y="103"/>
                  </a:lnTo>
                  <a:lnTo>
                    <a:pt x="55" y="103"/>
                  </a:lnTo>
                  <a:lnTo>
                    <a:pt x="53" y="103"/>
                  </a:lnTo>
                  <a:lnTo>
                    <a:pt x="50" y="103"/>
                  </a:lnTo>
                  <a:lnTo>
                    <a:pt x="48" y="101"/>
                  </a:lnTo>
                  <a:lnTo>
                    <a:pt x="44" y="98"/>
                  </a:lnTo>
                  <a:lnTo>
                    <a:pt x="40" y="94"/>
                  </a:lnTo>
                  <a:lnTo>
                    <a:pt x="36" y="88"/>
                  </a:lnTo>
                  <a:lnTo>
                    <a:pt x="30" y="80"/>
                  </a:lnTo>
                  <a:lnTo>
                    <a:pt x="27" y="73"/>
                  </a:lnTo>
                  <a:lnTo>
                    <a:pt x="23" y="63"/>
                  </a:lnTo>
                  <a:lnTo>
                    <a:pt x="17" y="54"/>
                  </a:lnTo>
                  <a:lnTo>
                    <a:pt x="13" y="44"/>
                  </a:lnTo>
                  <a:lnTo>
                    <a:pt x="9" y="36"/>
                  </a:lnTo>
                  <a:lnTo>
                    <a:pt x="5" y="29"/>
                  </a:lnTo>
                  <a:lnTo>
                    <a:pt x="4" y="21"/>
                  </a:lnTo>
                  <a:lnTo>
                    <a:pt x="2" y="15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4"/>
                  </a:lnTo>
                  <a:lnTo>
                    <a:pt x="4" y="2"/>
                  </a:lnTo>
                  <a:lnTo>
                    <a:pt x="5" y="2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1" y="2"/>
                  </a:lnTo>
                  <a:lnTo>
                    <a:pt x="27" y="2"/>
                  </a:lnTo>
                  <a:lnTo>
                    <a:pt x="36" y="8"/>
                  </a:lnTo>
                  <a:lnTo>
                    <a:pt x="48" y="13"/>
                  </a:lnTo>
                  <a:lnTo>
                    <a:pt x="57" y="21"/>
                  </a:lnTo>
                  <a:lnTo>
                    <a:pt x="67" y="31"/>
                  </a:lnTo>
                  <a:lnTo>
                    <a:pt x="72" y="38"/>
                  </a:lnTo>
                  <a:lnTo>
                    <a:pt x="74" y="44"/>
                  </a:lnTo>
                  <a:lnTo>
                    <a:pt x="76" y="52"/>
                  </a:lnTo>
                  <a:lnTo>
                    <a:pt x="78" y="57"/>
                  </a:lnTo>
                  <a:lnTo>
                    <a:pt x="78" y="63"/>
                  </a:lnTo>
                  <a:lnTo>
                    <a:pt x="76" y="71"/>
                  </a:lnTo>
                  <a:lnTo>
                    <a:pt x="74" y="77"/>
                  </a:lnTo>
                  <a:lnTo>
                    <a:pt x="72" y="80"/>
                  </a:lnTo>
                  <a:lnTo>
                    <a:pt x="72" y="80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43"/>
            <p:cNvSpPr/>
            <p:nvPr/>
          </p:nvSpPr>
          <p:spPr bwMode="auto">
            <a:xfrm>
              <a:off x="4238625" y="985838"/>
              <a:ext cx="382587" cy="101600"/>
            </a:xfrm>
            <a:custGeom>
              <a:avLst/>
              <a:gdLst>
                <a:gd name="T0" fmla="*/ 21 w 482"/>
                <a:gd name="T1" fmla="*/ 116 h 128"/>
                <a:gd name="T2" fmla="*/ 11 w 482"/>
                <a:gd name="T3" fmla="*/ 112 h 128"/>
                <a:gd name="T4" fmla="*/ 4 w 482"/>
                <a:gd name="T5" fmla="*/ 107 h 128"/>
                <a:gd name="T6" fmla="*/ 2 w 482"/>
                <a:gd name="T7" fmla="*/ 103 h 128"/>
                <a:gd name="T8" fmla="*/ 2 w 482"/>
                <a:gd name="T9" fmla="*/ 99 h 128"/>
                <a:gd name="T10" fmla="*/ 7 w 482"/>
                <a:gd name="T11" fmla="*/ 97 h 128"/>
                <a:gd name="T12" fmla="*/ 21 w 482"/>
                <a:gd name="T13" fmla="*/ 93 h 128"/>
                <a:gd name="T14" fmla="*/ 40 w 482"/>
                <a:gd name="T15" fmla="*/ 88 h 128"/>
                <a:gd name="T16" fmla="*/ 65 w 482"/>
                <a:gd name="T17" fmla="*/ 80 h 128"/>
                <a:gd name="T18" fmla="*/ 97 w 482"/>
                <a:gd name="T19" fmla="*/ 72 h 128"/>
                <a:gd name="T20" fmla="*/ 138 w 482"/>
                <a:gd name="T21" fmla="*/ 63 h 128"/>
                <a:gd name="T22" fmla="*/ 183 w 482"/>
                <a:gd name="T23" fmla="*/ 51 h 128"/>
                <a:gd name="T24" fmla="*/ 233 w 482"/>
                <a:gd name="T25" fmla="*/ 40 h 128"/>
                <a:gd name="T26" fmla="*/ 277 w 482"/>
                <a:gd name="T27" fmla="*/ 28 h 128"/>
                <a:gd name="T28" fmla="*/ 316 w 482"/>
                <a:gd name="T29" fmla="*/ 21 h 128"/>
                <a:gd name="T30" fmla="*/ 350 w 482"/>
                <a:gd name="T31" fmla="*/ 13 h 128"/>
                <a:gd name="T32" fmla="*/ 377 w 482"/>
                <a:gd name="T33" fmla="*/ 7 h 128"/>
                <a:gd name="T34" fmla="*/ 400 w 482"/>
                <a:gd name="T35" fmla="*/ 3 h 128"/>
                <a:gd name="T36" fmla="*/ 415 w 482"/>
                <a:gd name="T37" fmla="*/ 1 h 128"/>
                <a:gd name="T38" fmla="*/ 427 w 482"/>
                <a:gd name="T39" fmla="*/ 0 h 128"/>
                <a:gd name="T40" fmla="*/ 438 w 482"/>
                <a:gd name="T41" fmla="*/ 0 h 128"/>
                <a:gd name="T42" fmla="*/ 455 w 482"/>
                <a:gd name="T43" fmla="*/ 5 h 128"/>
                <a:gd name="T44" fmla="*/ 469 w 482"/>
                <a:gd name="T45" fmla="*/ 11 h 128"/>
                <a:gd name="T46" fmla="*/ 476 w 482"/>
                <a:gd name="T47" fmla="*/ 13 h 128"/>
                <a:gd name="T48" fmla="*/ 480 w 482"/>
                <a:gd name="T49" fmla="*/ 17 h 128"/>
                <a:gd name="T50" fmla="*/ 482 w 482"/>
                <a:gd name="T51" fmla="*/ 21 h 128"/>
                <a:gd name="T52" fmla="*/ 482 w 482"/>
                <a:gd name="T53" fmla="*/ 23 h 128"/>
                <a:gd name="T54" fmla="*/ 478 w 482"/>
                <a:gd name="T55" fmla="*/ 26 h 128"/>
                <a:gd name="T56" fmla="*/ 471 w 482"/>
                <a:gd name="T57" fmla="*/ 28 h 128"/>
                <a:gd name="T58" fmla="*/ 461 w 482"/>
                <a:gd name="T59" fmla="*/ 32 h 128"/>
                <a:gd name="T60" fmla="*/ 448 w 482"/>
                <a:gd name="T61" fmla="*/ 38 h 128"/>
                <a:gd name="T62" fmla="*/ 432 w 482"/>
                <a:gd name="T63" fmla="*/ 42 h 128"/>
                <a:gd name="T64" fmla="*/ 413 w 482"/>
                <a:gd name="T65" fmla="*/ 47 h 128"/>
                <a:gd name="T66" fmla="*/ 392 w 482"/>
                <a:gd name="T67" fmla="*/ 51 h 128"/>
                <a:gd name="T68" fmla="*/ 329 w 482"/>
                <a:gd name="T69" fmla="*/ 67 h 128"/>
                <a:gd name="T70" fmla="*/ 227 w 482"/>
                <a:gd name="T71" fmla="*/ 90 h 128"/>
                <a:gd name="T72" fmla="*/ 164 w 482"/>
                <a:gd name="T73" fmla="*/ 105 h 128"/>
                <a:gd name="T74" fmla="*/ 141 w 482"/>
                <a:gd name="T75" fmla="*/ 111 h 128"/>
                <a:gd name="T76" fmla="*/ 122 w 482"/>
                <a:gd name="T77" fmla="*/ 116 h 128"/>
                <a:gd name="T78" fmla="*/ 105 w 482"/>
                <a:gd name="T79" fmla="*/ 120 h 128"/>
                <a:gd name="T80" fmla="*/ 92 w 482"/>
                <a:gd name="T81" fmla="*/ 124 h 128"/>
                <a:gd name="T82" fmla="*/ 82 w 482"/>
                <a:gd name="T83" fmla="*/ 126 h 128"/>
                <a:gd name="T84" fmla="*/ 74 w 482"/>
                <a:gd name="T85" fmla="*/ 128 h 128"/>
                <a:gd name="T86" fmla="*/ 69 w 482"/>
                <a:gd name="T87" fmla="*/ 128 h 128"/>
                <a:gd name="T88" fmla="*/ 67 w 482"/>
                <a:gd name="T89" fmla="*/ 128 h 128"/>
                <a:gd name="T90" fmla="*/ 59 w 482"/>
                <a:gd name="T91" fmla="*/ 126 h 128"/>
                <a:gd name="T92" fmla="*/ 50 w 482"/>
                <a:gd name="T93" fmla="*/ 124 h 128"/>
                <a:gd name="T94" fmla="*/ 36 w 482"/>
                <a:gd name="T95" fmla="*/ 120 h 128"/>
                <a:gd name="T96" fmla="*/ 28 w 482"/>
                <a:gd name="T97" fmla="*/ 11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82" h="128">
                  <a:moveTo>
                    <a:pt x="28" y="118"/>
                  </a:moveTo>
                  <a:lnTo>
                    <a:pt x="21" y="116"/>
                  </a:lnTo>
                  <a:lnTo>
                    <a:pt x="15" y="114"/>
                  </a:lnTo>
                  <a:lnTo>
                    <a:pt x="11" y="112"/>
                  </a:lnTo>
                  <a:lnTo>
                    <a:pt x="7" y="111"/>
                  </a:lnTo>
                  <a:lnTo>
                    <a:pt x="4" y="107"/>
                  </a:lnTo>
                  <a:lnTo>
                    <a:pt x="2" y="105"/>
                  </a:lnTo>
                  <a:lnTo>
                    <a:pt x="2" y="103"/>
                  </a:lnTo>
                  <a:lnTo>
                    <a:pt x="0" y="101"/>
                  </a:lnTo>
                  <a:lnTo>
                    <a:pt x="2" y="99"/>
                  </a:lnTo>
                  <a:lnTo>
                    <a:pt x="4" y="99"/>
                  </a:lnTo>
                  <a:lnTo>
                    <a:pt x="7" y="97"/>
                  </a:lnTo>
                  <a:lnTo>
                    <a:pt x="13" y="95"/>
                  </a:lnTo>
                  <a:lnTo>
                    <a:pt x="21" y="93"/>
                  </a:lnTo>
                  <a:lnTo>
                    <a:pt x="28" y="90"/>
                  </a:lnTo>
                  <a:lnTo>
                    <a:pt x="40" y="88"/>
                  </a:lnTo>
                  <a:lnTo>
                    <a:pt x="51" y="84"/>
                  </a:lnTo>
                  <a:lnTo>
                    <a:pt x="65" y="80"/>
                  </a:lnTo>
                  <a:lnTo>
                    <a:pt x="80" y="76"/>
                  </a:lnTo>
                  <a:lnTo>
                    <a:pt x="97" y="72"/>
                  </a:lnTo>
                  <a:lnTo>
                    <a:pt x="117" y="67"/>
                  </a:lnTo>
                  <a:lnTo>
                    <a:pt x="138" y="63"/>
                  </a:lnTo>
                  <a:lnTo>
                    <a:pt x="159" y="57"/>
                  </a:lnTo>
                  <a:lnTo>
                    <a:pt x="183" y="51"/>
                  </a:lnTo>
                  <a:lnTo>
                    <a:pt x="208" y="46"/>
                  </a:lnTo>
                  <a:lnTo>
                    <a:pt x="233" y="40"/>
                  </a:lnTo>
                  <a:lnTo>
                    <a:pt x="256" y="34"/>
                  </a:lnTo>
                  <a:lnTo>
                    <a:pt x="277" y="28"/>
                  </a:lnTo>
                  <a:lnTo>
                    <a:pt x="298" y="24"/>
                  </a:lnTo>
                  <a:lnTo>
                    <a:pt x="316" y="21"/>
                  </a:lnTo>
                  <a:lnTo>
                    <a:pt x="333" y="17"/>
                  </a:lnTo>
                  <a:lnTo>
                    <a:pt x="350" y="13"/>
                  </a:lnTo>
                  <a:lnTo>
                    <a:pt x="363" y="11"/>
                  </a:lnTo>
                  <a:lnTo>
                    <a:pt x="377" y="7"/>
                  </a:lnTo>
                  <a:lnTo>
                    <a:pt x="388" y="5"/>
                  </a:lnTo>
                  <a:lnTo>
                    <a:pt x="400" y="3"/>
                  </a:lnTo>
                  <a:lnTo>
                    <a:pt x="407" y="1"/>
                  </a:lnTo>
                  <a:lnTo>
                    <a:pt x="415" y="1"/>
                  </a:lnTo>
                  <a:lnTo>
                    <a:pt x="421" y="0"/>
                  </a:lnTo>
                  <a:lnTo>
                    <a:pt x="427" y="0"/>
                  </a:lnTo>
                  <a:lnTo>
                    <a:pt x="428" y="0"/>
                  </a:lnTo>
                  <a:lnTo>
                    <a:pt x="438" y="0"/>
                  </a:lnTo>
                  <a:lnTo>
                    <a:pt x="448" y="1"/>
                  </a:lnTo>
                  <a:lnTo>
                    <a:pt x="455" y="5"/>
                  </a:lnTo>
                  <a:lnTo>
                    <a:pt x="465" y="9"/>
                  </a:lnTo>
                  <a:lnTo>
                    <a:pt x="469" y="11"/>
                  </a:lnTo>
                  <a:lnTo>
                    <a:pt x="472" y="13"/>
                  </a:lnTo>
                  <a:lnTo>
                    <a:pt x="476" y="13"/>
                  </a:lnTo>
                  <a:lnTo>
                    <a:pt x="478" y="15"/>
                  </a:lnTo>
                  <a:lnTo>
                    <a:pt x="480" y="17"/>
                  </a:lnTo>
                  <a:lnTo>
                    <a:pt x="482" y="19"/>
                  </a:lnTo>
                  <a:lnTo>
                    <a:pt x="482" y="21"/>
                  </a:lnTo>
                  <a:lnTo>
                    <a:pt x="482" y="23"/>
                  </a:lnTo>
                  <a:lnTo>
                    <a:pt x="482" y="23"/>
                  </a:lnTo>
                  <a:lnTo>
                    <a:pt x="480" y="24"/>
                  </a:lnTo>
                  <a:lnTo>
                    <a:pt x="478" y="26"/>
                  </a:lnTo>
                  <a:lnTo>
                    <a:pt x="474" y="28"/>
                  </a:lnTo>
                  <a:lnTo>
                    <a:pt x="471" y="28"/>
                  </a:lnTo>
                  <a:lnTo>
                    <a:pt x="467" y="30"/>
                  </a:lnTo>
                  <a:lnTo>
                    <a:pt x="461" y="32"/>
                  </a:lnTo>
                  <a:lnTo>
                    <a:pt x="455" y="36"/>
                  </a:lnTo>
                  <a:lnTo>
                    <a:pt x="448" y="38"/>
                  </a:lnTo>
                  <a:lnTo>
                    <a:pt x="440" y="40"/>
                  </a:lnTo>
                  <a:lnTo>
                    <a:pt x="432" y="42"/>
                  </a:lnTo>
                  <a:lnTo>
                    <a:pt x="423" y="44"/>
                  </a:lnTo>
                  <a:lnTo>
                    <a:pt x="413" y="47"/>
                  </a:lnTo>
                  <a:lnTo>
                    <a:pt x="404" y="49"/>
                  </a:lnTo>
                  <a:lnTo>
                    <a:pt x="392" y="51"/>
                  </a:lnTo>
                  <a:lnTo>
                    <a:pt x="379" y="55"/>
                  </a:lnTo>
                  <a:lnTo>
                    <a:pt x="329" y="67"/>
                  </a:lnTo>
                  <a:lnTo>
                    <a:pt x="277" y="78"/>
                  </a:lnTo>
                  <a:lnTo>
                    <a:pt x="227" y="90"/>
                  </a:lnTo>
                  <a:lnTo>
                    <a:pt x="176" y="101"/>
                  </a:lnTo>
                  <a:lnTo>
                    <a:pt x="164" y="105"/>
                  </a:lnTo>
                  <a:lnTo>
                    <a:pt x="153" y="107"/>
                  </a:lnTo>
                  <a:lnTo>
                    <a:pt x="141" y="111"/>
                  </a:lnTo>
                  <a:lnTo>
                    <a:pt x="132" y="112"/>
                  </a:lnTo>
                  <a:lnTo>
                    <a:pt x="122" y="116"/>
                  </a:lnTo>
                  <a:lnTo>
                    <a:pt x="115" y="118"/>
                  </a:lnTo>
                  <a:lnTo>
                    <a:pt x="105" y="120"/>
                  </a:lnTo>
                  <a:lnTo>
                    <a:pt x="99" y="122"/>
                  </a:lnTo>
                  <a:lnTo>
                    <a:pt x="92" y="124"/>
                  </a:lnTo>
                  <a:lnTo>
                    <a:pt x="86" y="124"/>
                  </a:lnTo>
                  <a:lnTo>
                    <a:pt x="82" y="126"/>
                  </a:lnTo>
                  <a:lnTo>
                    <a:pt x="78" y="126"/>
                  </a:lnTo>
                  <a:lnTo>
                    <a:pt x="74" y="128"/>
                  </a:lnTo>
                  <a:lnTo>
                    <a:pt x="71" y="128"/>
                  </a:lnTo>
                  <a:lnTo>
                    <a:pt x="69" y="128"/>
                  </a:lnTo>
                  <a:lnTo>
                    <a:pt x="69" y="128"/>
                  </a:lnTo>
                  <a:lnTo>
                    <a:pt x="67" y="128"/>
                  </a:lnTo>
                  <a:lnTo>
                    <a:pt x="63" y="128"/>
                  </a:lnTo>
                  <a:lnTo>
                    <a:pt x="59" y="126"/>
                  </a:lnTo>
                  <a:lnTo>
                    <a:pt x="55" y="126"/>
                  </a:lnTo>
                  <a:lnTo>
                    <a:pt x="50" y="124"/>
                  </a:lnTo>
                  <a:lnTo>
                    <a:pt x="44" y="122"/>
                  </a:lnTo>
                  <a:lnTo>
                    <a:pt x="36" y="120"/>
                  </a:lnTo>
                  <a:lnTo>
                    <a:pt x="28" y="118"/>
                  </a:lnTo>
                  <a:lnTo>
                    <a:pt x="28" y="118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44"/>
            <p:cNvSpPr/>
            <p:nvPr/>
          </p:nvSpPr>
          <p:spPr bwMode="auto">
            <a:xfrm>
              <a:off x="4110038" y="1031875"/>
              <a:ext cx="333375" cy="288925"/>
            </a:xfrm>
            <a:custGeom>
              <a:avLst/>
              <a:gdLst>
                <a:gd name="T0" fmla="*/ 406 w 421"/>
                <a:gd name="T1" fmla="*/ 9 h 363"/>
                <a:gd name="T2" fmla="*/ 410 w 421"/>
                <a:gd name="T3" fmla="*/ 25 h 363"/>
                <a:gd name="T4" fmla="*/ 413 w 421"/>
                <a:gd name="T5" fmla="*/ 36 h 363"/>
                <a:gd name="T6" fmla="*/ 417 w 421"/>
                <a:gd name="T7" fmla="*/ 48 h 363"/>
                <a:gd name="T8" fmla="*/ 419 w 421"/>
                <a:gd name="T9" fmla="*/ 57 h 363"/>
                <a:gd name="T10" fmla="*/ 421 w 421"/>
                <a:gd name="T11" fmla="*/ 67 h 363"/>
                <a:gd name="T12" fmla="*/ 421 w 421"/>
                <a:gd name="T13" fmla="*/ 75 h 363"/>
                <a:gd name="T14" fmla="*/ 415 w 421"/>
                <a:gd name="T15" fmla="*/ 80 h 363"/>
                <a:gd name="T16" fmla="*/ 406 w 421"/>
                <a:gd name="T17" fmla="*/ 94 h 363"/>
                <a:gd name="T18" fmla="*/ 390 w 421"/>
                <a:gd name="T19" fmla="*/ 111 h 363"/>
                <a:gd name="T20" fmla="*/ 371 w 421"/>
                <a:gd name="T21" fmla="*/ 134 h 363"/>
                <a:gd name="T22" fmla="*/ 346 w 421"/>
                <a:gd name="T23" fmla="*/ 159 h 363"/>
                <a:gd name="T24" fmla="*/ 293 w 421"/>
                <a:gd name="T25" fmla="*/ 210 h 363"/>
                <a:gd name="T26" fmla="*/ 245 w 421"/>
                <a:gd name="T27" fmla="*/ 247 h 363"/>
                <a:gd name="T28" fmla="*/ 209 w 421"/>
                <a:gd name="T29" fmla="*/ 272 h 363"/>
                <a:gd name="T30" fmla="*/ 169 w 421"/>
                <a:gd name="T31" fmla="*/ 295 h 363"/>
                <a:gd name="T32" fmla="*/ 125 w 421"/>
                <a:gd name="T33" fmla="*/ 316 h 363"/>
                <a:gd name="T34" fmla="*/ 88 w 421"/>
                <a:gd name="T35" fmla="*/ 333 h 363"/>
                <a:gd name="T36" fmla="*/ 67 w 421"/>
                <a:gd name="T37" fmla="*/ 342 h 363"/>
                <a:gd name="T38" fmla="*/ 48 w 421"/>
                <a:gd name="T39" fmla="*/ 350 h 363"/>
                <a:gd name="T40" fmla="*/ 33 w 421"/>
                <a:gd name="T41" fmla="*/ 358 h 363"/>
                <a:gd name="T42" fmla="*/ 19 w 421"/>
                <a:gd name="T43" fmla="*/ 362 h 363"/>
                <a:gd name="T44" fmla="*/ 12 w 421"/>
                <a:gd name="T45" fmla="*/ 363 h 363"/>
                <a:gd name="T46" fmla="*/ 4 w 421"/>
                <a:gd name="T47" fmla="*/ 363 h 363"/>
                <a:gd name="T48" fmla="*/ 2 w 421"/>
                <a:gd name="T49" fmla="*/ 362 h 363"/>
                <a:gd name="T50" fmla="*/ 0 w 421"/>
                <a:gd name="T51" fmla="*/ 358 h 363"/>
                <a:gd name="T52" fmla="*/ 2 w 421"/>
                <a:gd name="T53" fmla="*/ 356 h 363"/>
                <a:gd name="T54" fmla="*/ 6 w 421"/>
                <a:gd name="T55" fmla="*/ 352 h 363"/>
                <a:gd name="T56" fmla="*/ 14 w 421"/>
                <a:gd name="T57" fmla="*/ 346 h 363"/>
                <a:gd name="T58" fmla="*/ 23 w 421"/>
                <a:gd name="T59" fmla="*/ 339 h 363"/>
                <a:gd name="T60" fmla="*/ 35 w 421"/>
                <a:gd name="T61" fmla="*/ 331 h 363"/>
                <a:gd name="T62" fmla="*/ 48 w 421"/>
                <a:gd name="T63" fmla="*/ 321 h 363"/>
                <a:gd name="T64" fmla="*/ 65 w 421"/>
                <a:gd name="T65" fmla="*/ 310 h 363"/>
                <a:gd name="T66" fmla="*/ 92 w 421"/>
                <a:gd name="T67" fmla="*/ 293 h 363"/>
                <a:gd name="T68" fmla="*/ 130 w 421"/>
                <a:gd name="T69" fmla="*/ 270 h 363"/>
                <a:gd name="T70" fmla="*/ 170 w 421"/>
                <a:gd name="T71" fmla="*/ 241 h 363"/>
                <a:gd name="T72" fmla="*/ 211 w 421"/>
                <a:gd name="T73" fmla="*/ 210 h 363"/>
                <a:gd name="T74" fmla="*/ 251 w 421"/>
                <a:gd name="T75" fmla="*/ 176 h 363"/>
                <a:gd name="T76" fmla="*/ 293 w 421"/>
                <a:gd name="T77" fmla="*/ 134 h 363"/>
                <a:gd name="T78" fmla="*/ 337 w 421"/>
                <a:gd name="T79" fmla="*/ 86 h 363"/>
                <a:gd name="T80" fmla="*/ 381 w 421"/>
                <a:gd name="T81" fmla="*/ 31 h 363"/>
                <a:gd name="T82" fmla="*/ 402 w 421"/>
                <a:gd name="T83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1" h="363">
                  <a:moveTo>
                    <a:pt x="402" y="0"/>
                  </a:moveTo>
                  <a:lnTo>
                    <a:pt x="406" y="9"/>
                  </a:lnTo>
                  <a:lnTo>
                    <a:pt x="408" y="17"/>
                  </a:lnTo>
                  <a:lnTo>
                    <a:pt x="410" y="25"/>
                  </a:lnTo>
                  <a:lnTo>
                    <a:pt x="412" y="31"/>
                  </a:lnTo>
                  <a:lnTo>
                    <a:pt x="413" y="36"/>
                  </a:lnTo>
                  <a:lnTo>
                    <a:pt x="415" y="42"/>
                  </a:lnTo>
                  <a:lnTo>
                    <a:pt x="417" y="48"/>
                  </a:lnTo>
                  <a:lnTo>
                    <a:pt x="417" y="53"/>
                  </a:lnTo>
                  <a:lnTo>
                    <a:pt x="419" y="57"/>
                  </a:lnTo>
                  <a:lnTo>
                    <a:pt x="421" y="61"/>
                  </a:lnTo>
                  <a:lnTo>
                    <a:pt x="421" y="67"/>
                  </a:lnTo>
                  <a:lnTo>
                    <a:pt x="421" y="71"/>
                  </a:lnTo>
                  <a:lnTo>
                    <a:pt x="421" y="75"/>
                  </a:lnTo>
                  <a:lnTo>
                    <a:pt x="419" y="76"/>
                  </a:lnTo>
                  <a:lnTo>
                    <a:pt x="415" y="80"/>
                  </a:lnTo>
                  <a:lnTo>
                    <a:pt x="412" y="86"/>
                  </a:lnTo>
                  <a:lnTo>
                    <a:pt x="406" y="94"/>
                  </a:lnTo>
                  <a:lnTo>
                    <a:pt x="400" y="101"/>
                  </a:lnTo>
                  <a:lnTo>
                    <a:pt x="390" y="111"/>
                  </a:lnTo>
                  <a:lnTo>
                    <a:pt x="381" y="122"/>
                  </a:lnTo>
                  <a:lnTo>
                    <a:pt x="371" y="134"/>
                  </a:lnTo>
                  <a:lnTo>
                    <a:pt x="360" y="145"/>
                  </a:lnTo>
                  <a:lnTo>
                    <a:pt x="346" y="159"/>
                  </a:lnTo>
                  <a:lnTo>
                    <a:pt x="320" y="184"/>
                  </a:lnTo>
                  <a:lnTo>
                    <a:pt x="293" y="210"/>
                  </a:lnTo>
                  <a:lnTo>
                    <a:pt x="262" y="235"/>
                  </a:lnTo>
                  <a:lnTo>
                    <a:pt x="245" y="247"/>
                  </a:lnTo>
                  <a:lnTo>
                    <a:pt x="228" y="260"/>
                  </a:lnTo>
                  <a:lnTo>
                    <a:pt x="209" y="272"/>
                  </a:lnTo>
                  <a:lnTo>
                    <a:pt x="188" y="283"/>
                  </a:lnTo>
                  <a:lnTo>
                    <a:pt x="169" y="295"/>
                  </a:lnTo>
                  <a:lnTo>
                    <a:pt x="146" y="306"/>
                  </a:lnTo>
                  <a:lnTo>
                    <a:pt x="125" y="316"/>
                  </a:lnTo>
                  <a:lnTo>
                    <a:pt x="100" y="327"/>
                  </a:lnTo>
                  <a:lnTo>
                    <a:pt x="88" y="333"/>
                  </a:lnTo>
                  <a:lnTo>
                    <a:pt x="77" y="339"/>
                  </a:lnTo>
                  <a:lnTo>
                    <a:pt x="67" y="342"/>
                  </a:lnTo>
                  <a:lnTo>
                    <a:pt x="58" y="348"/>
                  </a:lnTo>
                  <a:lnTo>
                    <a:pt x="48" y="350"/>
                  </a:lnTo>
                  <a:lnTo>
                    <a:pt x="40" y="354"/>
                  </a:lnTo>
                  <a:lnTo>
                    <a:pt x="33" y="358"/>
                  </a:lnTo>
                  <a:lnTo>
                    <a:pt x="25" y="360"/>
                  </a:lnTo>
                  <a:lnTo>
                    <a:pt x="19" y="362"/>
                  </a:lnTo>
                  <a:lnTo>
                    <a:pt x="15" y="362"/>
                  </a:lnTo>
                  <a:lnTo>
                    <a:pt x="12" y="363"/>
                  </a:lnTo>
                  <a:lnTo>
                    <a:pt x="8" y="363"/>
                  </a:lnTo>
                  <a:lnTo>
                    <a:pt x="4" y="363"/>
                  </a:lnTo>
                  <a:lnTo>
                    <a:pt x="2" y="362"/>
                  </a:lnTo>
                  <a:lnTo>
                    <a:pt x="2" y="362"/>
                  </a:lnTo>
                  <a:lnTo>
                    <a:pt x="2" y="360"/>
                  </a:lnTo>
                  <a:lnTo>
                    <a:pt x="0" y="358"/>
                  </a:lnTo>
                  <a:lnTo>
                    <a:pt x="2" y="358"/>
                  </a:lnTo>
                  <a:lnTo>
                    <a:pt x="2" y="356"/>
                  </a:lnTo>
                  <a:lnTo>
                    <a:pt x="4" y="354"/>
                  </a:lnTo>
                  <a:lnTo>
                    <a:pt x="6" y="352"/>
                  </a:lnTo>
                  <a:lnTo>
                    <a:pt x="10" y="348"/>
                  </a:lnTo>
                  <a:lnTo>
                    <a:pt x="14" y="346"/>
                  </a:lnTo>
                  <a:lnTo>
                    <a:pt x="17" y="342"/>
                  </a:lnTo>
                  <a:lnTo>
                    <a:pt x="23" y="339"/>
                  </a:lnTo>
                  <a:lnTo>
                    <a:pt x="29" y="335"/>
                  </a:lnTo>
                  <a:lnTo>
                    <a:pt x="35" y="331"/>
                  </a:lnTo>
                  <a:lnTo>
                    <a:pt x="40" y="325"/>
                  </a:lnTo>
                  <a:lnTo>
                    <a:pt x="48" y="321"/>
                  </a:lnTo>
                  <a:lnTo>
                    <a:pt x="56" y="316"/>
                  </a:lnTo>
                  <a:lnTo>
                    <a:pt x="65" y="310"/>
                  </a:lnTo>
                  <a:lnTo>
                    <a:pt x="73" y="304"/>
                  </a:lnTo>
                  <a:lnTo>
                    <a:pt x="92" y="293"/>
                  </a:lnTo>
                  <a:lnTo>
                    <a:pt x="111" y="281"/>
                  </a:lnTo>
                  <a:lnTo>
                    <a:pt x="130" y="270"/>
                  </a:lnTo>
                  <a:lnTo>
                    <a:pt x="151" y="256"/>
                  </a:lnTo>
                  <a:lnTo>
                    <a:pt x="170" y="241"/>
                  </a:lnTo>
                  <a:lnTo>
                    <a:pt x="191" y="226"/>
                  </a:lnTo>
                  <a:lnTo>
                    <a:pt x="211" y="210"/>
                  </a:lnTo>
                  <a:lnTo>
                    <a:pt x="232" y="193"/>
                  </a:lnTo>
                  <a:lnTo>
                    <a:pt x="251" y="176"/>
                  </a:lnTo>
                  <a:lnTo>
                    <a:pt x="272" y="155"/>
                  </a:lnTo>
                  <a:lnTo>
                    <a:pt x="293" y="134"/>
                  </a:lnTo>
                  <a:lnTo>
                    <a:pt x="316" y="111"/>
                  </a:lnTo>
                  <a:lnTo>
                    <a:pt x="337" y="86"/>
                  </a:lnTo>
                  <a:lnTo>
                    <a:pt x="358" y="59"/>
                  </a:lnTo>
                  <a:lnTo>
                    <a:pt x="381" y="31"/>
                  </a:lnTo>
                  <a:lnTo>
                    <a:pt x="402" y="0"/>
                  </a:lnTo>
                  <a:lnTo>
                    <a:pt x="402" y="0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45"/>
            <p:cNvSpPr/>
            <p:nvPr/>
          </p:nvSpPr>
          <p:spPr bwMode="auto">
            <a:xfrm>
              <a:off x="4338638" y="1131888"/>
              <a:ext cx="195262" cy="280988"/>
            </a:xfrm>
            <a:custGeom>
              <a:avLst/>
              <a:gdLst>
                <a:gd name="T0" fmla="*/ 56 w 245"/>
                <a:gd name="T1" fmla="*/ 341 h 354"/>
                <a:gd name="T2" fmla="*/ 48 w 245"/>
                <a:gd name="T3" fmla="*/ 350 h 354"/>
                <a:gd name="T4" fmla="*/ 42 w 245"/>
                <a:gd name="T5" fmla="*/ 354 h 354"/>
                <a:gd name="T6" fmla="*/ 23 w 245"/>
                <a:gd name="T7" fmla="*/ 347 h 354"/>
                <a:gd name="T8" fmla="*/ 8 w 245"/>
                <a:gd name="T9" fmla="*/ 320 h 354"/>
                <a:gd name="T10" fmla="*/ 0 w 245"/>
                <a:gd name="T11" fmla="*/ 293 h 354"/>
                <a:gd name="T12" fmla="*/ 0 w 245"/>
                <a:gd name="T13" fmla="*/ 276 h 354"/>
                <a:gd name="T14" fmla="*/ 10 w 245"/>
                <a:gd name="T15" fmla="*/ 259 h 354"/>
                <a:gd name="T16" fmla="*/ 19 w 245"/>
                <a:gd name="T17" fmla="*/ 245 h 354"/>
                <a:gd name="T18" fmla="*/ 25 w 245"/>
                <a:gd name="T19" fmla="*/ 220 h 354"/>
                <a:gd name="T20" fmla="*/ 31 w 245"/>
                <a:gd name="T21" fmla="*/ 178 h 354"/>
                <a:gd name="T22" fmla="*/ 36 w 245"/>
                <a:gd name="T23" fmla="*/ 125 h 354"/>
                <a:gd name="T24" fmla="*/ 40 w 245"/>
                <a:gd name="T25" fmla="*/ 54 h 354"/>
                <a:gd name="T26" fmla="*/ 54 w 245"/>
                <a:gd name="T27" fmla="*/ 10 h 354"/>
                <a:gd name="T28" fmla="*/ 80 w 245"/>
                <a:gd name="T29" fmla="*/ 37 h 354"/>
                <a:gd name="T30" fmla="*/ 88 w 245"/>
                <a:gd name="T31" fmla="*/ 46 h 354"/>
                <a:gd name="T32" fmla="*/ 92 w 245"/>
                <a:gd name="T33" fmla="*/ 56 h 354"/>
                <a:gd name="T34" fmla="*/ 90 w 245"/>
                <a:gd name="T35" fmla="*/ 67 h 354"/>
                <a:gd name="T36" fmla="*/ 86 w 245"/>
                <a:gd name="T37" fmla="*/ 92 h 354"/>
                <a:gd name="T38" fmla="*/ 84 w 245"/>
                <a:gd name="T39" fmla="*/ 129 h 354"/>
                <a:gd name="T40" fmla="*/ 80 w 245"/>
                <a:gd name="T41" fmla="*/ 171 h 354"/>
                <a:gd name="T42" fmla="*/ 82 w 245"/>
                <a:gd name="T43" fmla="*/ 199 h 354"/>
                <a:gd name="T44" fmla="*/ 86 w 245"/>
                <a:gd name="T45" fmla="*/ 213 h 354"/>
                <a:gd name="T46" fmla="*/ 96 w 245"/>
                <a:gd name="T47" fmla="*/ 213 h 354"/>
                <a:gd name="T48" fmla="*/ 107 w 245"/>
                <a:gd name="T49" fmla="*/ 209 h 354"/>
                <a:gd name="T50" fmla="*/ 124 w 245"/>
                <a:gd name="T51" fmla="*/ 199 h 354"/>
                <a:gd name="T52" fmla="*/ 146 w 245"/>
                <a:gd name="T53" fmla="*/ 186 h 354"/>
                <a:gd name="T54" fmla="*/ 172 w 245"/>
                <a:gd name="T55" fmla="*/ 171 h 354"/>
                <a:gd name="T56" fmla="*/ 195 w 245"/>
                <a:gd name="T57" fmla="*/ 157 h 354"/>
                <a:gd name="T58" fmla="*/ 214 w 245"/>
                <a:gd name="T59" fmla="*/ 150 h 354"/>
                <a:gd name="T60" fmla="*/ 230 w 245"/>
                <a:gd name="T61" fmla="*/ 144 h 354"/>
                <a:gd name="T62" fmla="*/ 239 w 245"/>
                <a:gd name="T63" fmla="*/ 142 h 354"/>
                <a:gd name="T64" fmla="*/ 245 w 245"/>
                <a:gd name="T65" fmla="*/ 144 h 354"/>
                <a:gd name="T66" fmla="*/ 243 w 245"/>
                <a:gd name="T67" fmla="*/ 148 h 354"/>
                <a:gd name="T68" fmla="*/ 235 w 245"/>
                <a:gd name="T69" fmla="*/ 157 h 354"/>
                <a:gd name="T70" fmla="*/ 222 w 245"/>
                <a:gd name="T71" fmla="*/ 173 h 354"/>
                <a:gd name="T72" fmla="*/ 201 w 245"/>
                <a:gd name="T73" fmla="*/ 192 h 354"/>
                <a:gd name="T74" fmla="*/ 174 w 245"/>
                <a:gd name="T75" fmla="*/ 217 h 354"/>
                <a:gd name="T76" fmla="*/ 142 w 245"/>
                <a:gd name="T77" fmla="*/ 245 h 354"/>
                <a:gd name="T78" fmla="*/ 115 w 245"/>
                <a:gd name="T79" fmla="*/ 270 h 354"/>
                <a:gd name="T80" fmla="*/ 92 w 245"/>
                <a:gd name="T81" fmla="*/ 291 h 354"/>
                <a:gd name="T82" fmla="*/ 77 w 245"/>
                <a:gd name="T83" fmla="*/ 310 h 354"/>
                <a:gd name="T84" fmla="*/ 63 w 245"/>
                <a:gd name="T85" fmla="*/ 324 h 354"/>
                <a:gd name="T86" fmla="*/ 59 w 245"/>
                <a:gd name="T87" fmla="*/ 331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5" h="354">
                  <a:moveTo>
                    <a:pt x="59" y="331"/>
                  </a:moveTo>
                  <a:lnTo>
                    <a:pt x="57" y="337"/>
                  </a:lnTo>
                  <a:lnTo>
                    <a:pt x="56" y="341"/>
                  </a:lnTo>
                  <a:lnTo>
                    <a:pt x="54" y="345"/>
                  </a:lnTo>
                  <a:lnTo>
                    <a:pt x="50" y="349"/>
                  </a:lnTo>
                  <a:lnTo>
                    <a:pt x="48" y="350"/>
                  </a:lnTo>
                  <a:lnTo>
                    <a:pt x="46" y="354"/>
                  </a:lnTo>
                  <a:lnTo>
                    <a:pt x="44" y="354"/>
                  </a:lnTo>
                  <a:lnTo>
                    <a:pt x="42" y="354"/>
                  </a:lnTo>
                  <a:lnTo>
                    <a:pt x="35" y="354"/>
                  </a:lnTo>
                  <a:lnTo>
                    <a:pt x="29" y="352"/>
                  </a:lnTo>
                  <a:lnTo>
                    <a:pt x="23" y="347"/>
                  </a:lnTo>
                  <a:lnTo>
                    <a:pt x="19" y="341"/>
                  </a:lnTo>
                  <a:lnTo>
                    <a:pt x="13" y="331"/>
                  </a:lnTo>
                  <a:lnTo>
                    <a:pt x="8" y="320"/>
                  </a:lnTo>
                  <a:lnTo>
                    <a:pt x="4" y="310"/>
                  </a:lnTo>
                  <a:lnTo>
                    <a:pt x="0" y="301"/>
                  </a:lnTo>
                  <a:lnTo>
                    <a:pt x="0" y="293"/>
                  </a:lnTo>
                  <a:lnTo>
                    <a:pt x="0" y="287"/>
                  </a:lnTo>
                  <a:lnTo>
                    <a:pt x="0" y="282"/>
                  </a:lnTo>
                  <a:lnTo>
                    <a:pt x="0" y="276"/>
                  </a:lnTo>
                  <a:lnTo>
                    <a:pt x="4" y="270"/>
                  </a:lnTo>
                  <a:lnTo>
                    <a:pt x="6" y="264"/>
                  </a:lnTo>
                  <a:lnTo>
                    <a:pt x="10" y="259"/>
                  </a:lnTo>
                  <a:lnTo>
                    <a:pt x="13" y="255"/>
                  </a:lnTo>
                  <a:lnTo>
                    <a:pt x="17" y="251"/>
                  </a:lnTo>
                  <a:lnTo>
                    <a:pt x="19" y="245"/>
                  </a:lnTo>
                  <a:lnTo>
                    <a:pt x="21" y="238"/>
                  </a:lnTo>
                  <a:lnTo>
                    <a:pt x="23" y="230"/>
                  </a:lnTo>
                  <a:lnTo>
                    <a:pt x="25" y="220"/>
                  </a:lnTo>
                  <a:lnTo>
                    <a:pt x="27" y="207"/>
                  </a:lnTo>
                  <a:lnTo>
                    <a:pt x="29" y="194"/>
                  </a:lnTo>
                  <a:lnTo>
                    <a:pt x="31" y="178"/>
                  </a:lnTo>
                  <a:lnTo>
                    <a:pt x="33" y="163"/>
                  </a:lnTo>
                  <a:lnTo>
                    <a:pt x="35" y="144"/>
                  </a:lnTo>
                  <a:lnTo>
                    <a:pt x="36" y="125"/>
                  </a:lnTo>
                  <a:lnTo>
                    <a:pt x="36" y="102"/>
                  </a:lnTo>
                  <a:lnTo>
                    <a:pt x="38" y="79"/>
                  </a:lnTo>
                  <a:lnTo>
                    <a:pt x="40" y="54"/>
                  </a:lnTo>
                  <a:lnTo>
                    <a:pt x="40" y="29"/>
                  </a:lnTo>
                  <a:lnTo>
                    <a:pt x="42" y="0"/>
                  </a:lnTo>
                  <a:lnTo>
                    <a:pt x="54" y="10"/>
                  </a:lnTo>
                  <a:lnTo>
                    <a:pt x="65" y="19"/>
                  </a:lnTo>
                  <a:lnTo>
                    <a:pt x="75" y="29"/>
                  </a:lnTo>
                  <a:lnTo>
                    <a:pt x="80" y="37"/>
                  </a:lnTo>
                  <a:lnTo>
                    <a:pt x="84" y="39"/>
                  </a:lnTo>
                  <a:lnTo>
                    <a:pt x="86" y="42"/>
                  </a:lnTo>
                  <a:lnTo>
                    <a:pt x="88" y="46"/>
                  </a:lnTo>
                  <a:lnTo>
                    <a:pt x="90" y="50"/>
                  </a:lnTo>
                  <a:lnTo>
                    <a:pt x="92" y="52"/>
                  </a:lnTo>
                  <a:lnTo>
                    <a:pt x="92" y="56"/>
                  </a:lnTo>
                  <a:lnTo>
                    <a:pt x="92" y="58"/>
                  </a:lnTo>
                  <a:lnTo>
                    <a:pt x="92" y="60"/>
                  </a:lnTo>
                  <a:lnTo>
                    <a:pt x="90" y="67"/>
                  </a:lnTo>
                  <a:lnTo>
                    <a:pt x="88" y="73"/>
                  </a:lnTo>
                  <a:lnTo>
                    <a:pt x="88" y="83"/>
                  </a:lnTo>
                  <a:lnTo>
                    <a:pt x="86" y="92"/>
                  </a:lnTo>
                  <a:lnTo>
                    <a:pt x="86" y="102"/>
                  </a:lnTo>
                  <a:lnTo>
                    <a:pt x="84" y="115"/>
                  </a:lnTo>
                  <a:lnTo>
                    <a:pt x="84" y="129"/>
                  </a:lnTo>
                  <a:lnTo>
                    <a:pt x="82" y="144"/>
                  </a:lnTo>
                  <a:lnTo>
                    <a:pt x="80" y="157"/>
                  </a:lnTo>
                  <a:lnTo>
                    <a:pt x="80" y="171"/>
                  </a:lnTo>
                  <a:lnTo>
                    <a:pt x="80" y="182"/>
                  </a:lnTo>
                  <a:lnTo>
                    <a:pt x="80" y="192"/>
                  </a:lnTo>
                  <a:lnTo>
                    <a:pt x="82" y="199"/>
                  </a:lnTo>
                  <a:lnTo>
                    <a:pt x="82" y="205"/>
                  </a:lnTo>
                  <a:lnTo>
                    <a:pt x="84" y="209"/>
                  </a:lnTo>
                  <a:lnTo>
                    <a:pt x="86" y="213"/>
                  </a:lnTo>
                  <a:lnTo>
                    <a:pt x="88" y="213"/>
                  </a:lnTo>
                  <a:lnTo>
                    <a:pt x="94" y="213"/>
                  </a:lnTo>
                  <a:lnTo>
                    <a:pt x="96" y="213"/>
                  </a:lnTo>
                  <a:lnTo>
                    <a:pt x="100" y="211"/>
                  </a:lnTo>
                  <a:lnTo>
                    <a:pt x="103" y="211"/>
                  </a:lnTo>
                  <a:lnTo>
                    <a:pt x="107" y="209"/>
                  </a:lnTo>
                  <a:lnTo>
                    <a:pt x="113" y="205"/>
                  </a:lnTo>
                  <a:lnTo>
                    <a:pt x="119" y="203"/>
                  </a:lnTo>
                  <a:lnTo>
                    <a:pt x="124" y="199"/>
                  </a:lnTo>
                  <a:lnTo>
                    <a:pt x="130" y="195"/>
                  </a:lnTo>
                  <a:lnTo>
                    <a:pt x="138" y="192"/>
                  </a:lnTo>
                  <a:lnTo>
                    <a:pt x="146" y="186"/>
                  </a:lnTo>
                  <a:lnTo>
                    <a:pt x="155" y="182"/>
                  </a:lnTo>
                  <a:lnTo>
                    <a:pt x="163" y="176"/>
                  </a:lnTo>
                  <a:lnTo>
                    <a:pt x="172" y="171"/>
                  </a:lnTo>
                  <a:lnTo>
                    <a:pt x="180" y="167"/>
                  </a:lnTo>
                  <a:lnTo>
                    <a:pt x="190" y="161"/>
                  </a:lnTo>
                  <a:lnTo>
                    <a:pt x="195" y="157"/>
                  </a:lnTo>
                  <a:lnTo>
                    <a:pt x="203" y="155"/>
                  </a:lnTo>
                  <a:lnTo>
                    <a:pt x="209" y="151"/>
                  </a:lnTo>
                  <a:lnTo>
                    <a:pt x="214" y="150"/>
                  </a:lnTo>
                  <a:lnTo>
                    <a:pt x="220" y="148"/>
                  </a:lnTo>
                  <a:lnTo>
                    <a:pt x="226" y="146"/>
                  </a:lnTo>
                  <a:lnTo>
                    <a:pt x="230" y="144"/>
                  </a:lnTo>
                  <a:lnTo>
                    <a:pt x="234" y="144"/>
                  </a:lnTo>
                  <a:lnTo>
                    <a:pt x="237" y="142"/>
                  </a:lnTo>
                  <a:lnTo>
                    <a:pt x="239" y="142"/>
                  </a:lnTo>
                  <a:lnTo>
                    <a:pt x="241" y="142"/>
                  </a:lnTo>
                  <a:lnTo>
                    <a:pt x="243" y="142"/>
                  </a:lnTo>
                  <a:lnTo>
                    <a:pt x="245" y="144"/>
                  </a:lnTo>
                  <a:lnTo>
                    <a:pt x="245" y="144"/>
                  </a:lnTo>
                  <a:lnTo>
                    <a:pt x="245" y="146"/>
                  </a:lnTo>
                  <a:lnTo>
                    <a:pt x="243" y="148"/>
                  </a:lnTo>
                  <a:lnTo>
                    <a:pt x="241" y="151"/>
                  </a:lnTo>
                  <a:lnTo>
                    <a:pt x="239" y="153"/>
                  </a:lnTo>
                  <a:lnTo>
                    <a:pt x="235" y="157"/>
                  </a:lnTo>
                  <a:lnTo>
                    <a:pt x="232" y="163"/>
                  </a:lnTo>
                  <a:lnTo>
                    <a:pt x="228" y="167"/>
                  </a:lnTo>
                  <a:lnTo>
                    <a:pt x="222" y="173"/>
                  </a:lnTo>
                  <a:lnTo>
                    <a:pt x="216" y="178"/>
                  </a:lnTo>
                  <a:lnTo>
                    <a:pt x="209" y="186"/>
                  </a:lnTo>
                  <a:lnTo>
                    <a:pt x="201" y="192"/>
                  </a:lnTo>
                  <a:lnTo>
                    <a:pt x="193" y="199"/>
                  </a:lnTo>
                  <a:lnTo>
                    <a:pt x="184" y="209"/>
                  </a:lnTo>
                  <a:lnTo>
                    <a:pt x="174" y="217"/>
                  </a:lnTo>
                  <a:lnTo>
                    <a:pt x="163" y="226"/>
                  </a:lnTo>
                  <a:lnTo>
                    <a:pt x="153" y="236"/>
                  </a:lnTo>
                  <a:lnTo>
                    <a:pt x="142" y="245"/>
                  </a:lnTo>
                  <a:lnTo>
                    <a:pt x="132" y="253"/>
                  </a:lnTo>
                  <a:lnTo>
                    <a:pt x="124" y="262"/>
                  </a:lnTo>
                  <a:lnTo>
                    <a:pt x="115" y="270"/>
                  </a:lnTo>
                  <a:lnTo>
                    <a:pt x="107" y="278"/>
                  </a:lnTo>
                  <a:lnTo>
                    <a:pt x="100" y="285"/>
                  </a:lnTo>
                  <a:lnTo>
                    <a:pt x="92" y="291"/>
                  </a:lnTo>
                  <a:lnTo>
                    <a:pt x="86" y="299"/>
                  </a:lnTo>
                  <a:lnTo>
                    <a:pt x="80" y="305"/>
                  </a:lnTo>
                  <a:lnTo>
                    <a:pt x="77" y="310"/>
                  </a:lnTo>
                  <a:lnTo>
                    <a:pt x="71" y="314"/>
                  </a:lnTo>
                  <a:lnTo>
                    <a:pt x="67" y="320"/>
                  </a:lnTo>
                  <a:lnTo>
                    <a:pt x="63" y="324"/>
                  </a:lnTo>
                  <a:lnTo>
                    <a:pt x="61" y="328"/>
                  </a:lnTo>
                  <a:lnTo>
                    <a:pt x="59" y="331"/>
                  </a:lnTo>
                  <a:lnTo>
                    <a:pt x="59" y="331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46"/>
            <p:cNvSpPr/>
            <p:nvPr/>
          </p:nvSpPr>
          <p:spPr bwMode="auto">
            <a:xfrm>
              <a:off x="4514850" y="1023938"/>
              <a:ext cx="176212" cy="136525"/>
            </a:xfrm>
            <a:custGeom>
              <a:avLst/>
              <a:gdLst>
                <a:gd name="T0" fmla="*/ 0 w 222"/>
                <a:gd name="T1" fmla="*/ 155 h 173"/>
                <a:gd name="T2" fmla="*/ 23 w 222"/>
                <a:gd name="T3" fmla="*/ 140 h 173"/>
                <a:gd name="T4" fmla="*/ 42 w 222"/>
                <a:gd name="T5" fmla="*/ 125 h 173"/>
                <a:gd name="T6" fmla="*/ 61 w 222"/>
                <a:gd name="T7" fmla="*/ 111 h 173"/>
                <a:gd name="T8" fmla="*/ 79 w 222"/>
                <a:gd name="T9" fmla="*/ 100 h 173"/>
                <a:gd name="T10" fmla="*/ 105 w 222"/>
                <a:gd name="T11" fmla="*/ 79 h 173"/>
                <a:gd name="T12" fmla="*/ 126 w 222"/>
                <a:gd name="T13" fmla="*/ 64 h 173"/>
                <a:gd name="T14" fmla="*/ 140 w 222"/>
                <a:gd name="T15" fmla="*/ 50 h 173"/>
                <a:gd name="T16" fmla="*/ 147 w 222"/>
                <a:gd name="T17" fmla="*/ 39 h 173"/>
                <a:gd name="T18" fmla="*/ 149 w 222"/>
                <a:gd name="T19" fmla="*/ 29 h 173"/>
                <a:gd name="T20" fmla="*/ 149 w 222"/>
                <a:gd name="T21" fmla="*/ 21 h 173"/>
                <a:gd name="T22" fmla="*/ 144 w 222"/>
                <a:gd name="T23" fmla="*/ 16 h 173"/>
                <a:gd name="T24" fmla="*/ 142 w 222"/>
                <a:gd name="T25" fmla="*/ 10 h 173"/>
                <a:gd name="T26" fmla="*/ 144 w 222"/>
                <a:gd name="T27" fmla="*/ 6 h 173"/>
                <a:gd name="T28" fmla="*/ 149 w 222"/>
                <a:gd name="T29" fmla="*/ 2 h 173"/>
                <a:gd name="T30" fmla="*/ 157 w 222"/>
                <a:gd name="T31" fmla="*/ 0 h 173"/>
                <a:gd name="T32" fmla="*/ 165 w 222"/>
                <a:gd name="T33" fmla="*/ 2 h 173"/>
                <a:gd name="T34" fmla="*/ 176 w 222"/>
                <a:gd name="T35" fmla="*/ 8 h 173"/>
                <a:gd name="T36" fmla="*/ 189 w 222"/>
                <a:gd name="T37" fmla="*/ 18 h 173"/>
                <a:gd name="T38" fmla="*/ 201 w 222"/>
                <a:gd name="T39" fmla="*/ 27 h 173"/>
                <a:gd name="T40" fmla="*/ 211 w 222"/>
                <a:gd name="T41" fmla="*/ 37 h 173"/>
                <a:gd name="T42" fmla="*/ 216 w 222"/>
                <a:gd name="T43" fmla="*/ 48 h 173"/>
                <a:gd name="T44" fmla="*/ 220 w 222"/>
                <a:gd name="T45" fmla="*/ 58 h 173"/>
                <a:gd name="T46" fmla="*/ 222 w 222"/>
                <a:gd name="T47" fmla="*/ 64 h 173"/>
                <a:gd name="T48" fmla="*/ 220 w 222"/>
                <a:gd name="T49" fmla="*/ 69 h 173"/>
                <a:gd name="T50" fmla="*/ 211 w 222"/>
                <a:gd name="T51" fmla="*/ 81 h 173"/>
                <a:gd name="T52" fmla="*/ 197 w 222"/>
                <a:gd name="T53" fmla="*/ 92 h 173"/>
                <a:gd name="T54" fmla="*/ 176 w 222"/>
                <a:gd name="T55" fmla="*/ 104 h 173"/>
                <a:gd name="T56" fmla="*/ 163 w 222"/>
                <a:gd name="T57" fmla="*/ 111 h 173"/>
                <a:gd name="T58" fmla="*/ 147 w 222"/>
                <a:gd name="T59" fmla="*/ 119 h 173"/>
                <a:gd name="T60" fmla="*/ 130 w 222"/>
                <a:gd name="T61" fmla="*/ 127 h 173"/>
                <a:gd name="T62" fmla="*/ 111 w 222"/>
                <a:gd name="T63" fmla="*/ 136 h 173"/>
                <a:gd name="T64" fmla="*/ 90 w 222"/>
                <a:gd name="T65" fmla="*/ 144 h 173"/>
                <a:gd name="T66" fmla="*/ 67 w 222"/>
                <a:gd name="T67" fmla="*/ 154 h 173"/>
                <a:gd name="T68" fmla="*/ 40 w 222"/>
                <a:gd name="T69" fmla="*/ 163 h 173"/>
                <a:gd name="T70" fmla="*/ 13 w 222"/>
                <a:gd name="T71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22" h="173">
                  <a:moveTo>
                    <a:pt x="13" y="173"/>
                  </a:moveTo>
                  <a:lnTo>
                    <a:pt x="0" y="155"/>
                  </a:lnTo>
                  <a:lnTo>
                    <a:pt x="12" y="148"/>
                  </a:lnTo>
                  <a:lnTo>
                    <a:pt x="23" y="140"/>
                  </a:lnTo>
                  <a:lnTo>
                    <a:pt x="33" y="132"/>
                  </a:lnTo>
                  <a:lnTo>
                    <a:pt x="42" y="125"/>
                  </a:lnTo>
                  <a:lnTo>
                    <a:pt x="52" y="119"/>
                  </a:lnTo>
                  <a:lnTo>
                    <a:pt x="61" y="111"/>
                  </a:lnTo>
                  <a:lnTo>
                    <a:pt x="69" y="106"/>
                  </a:lnTo>
                  <a:lnTo>
                    <a:pt x="79" y="100"/>
                  </a:lnTo>
                  <a:lnTo>
                    <a:pt x="92" y="88"/>
                  </a:lnTo>
                  <a:lnTo>
                    <a:pt x="105" y="79"/>
                  </a:lnTo>
                  <a:lnTo>
                    <a:pt x="117" y="71"/>
                  </a:lnTo>
                  <a:lnTo>
                    <a:pt x="126" y="64"/>
                  </a:lnTo>
                  <a:lnTo>
                    <a:pt x="134" y="56"/>
                  </a:lnTo>
                  <a:lnTo>
                    <a:pt x="140" y="50"/>
                  </a:lnTo>
                  <a:lnTo>
                    <a:pt x="144" y="44"/>
                  </a:lnTo>
                  <a:lnTo>
                    <a:pt x="147" y="39"/>
                  </a:lnTo>
                  <a:lnTo>
                    <a:pt x="149" y="33"/>
                  </a:lnTo>
                  <a:lnTo>
                    <a:pt x="149" y="29"/>
                  </a:lnTo>
                  <a:lnTo>
                    <a:pt x="149" y="25"/>
                  </a:lnTo>
                  <a:lnTo>
                    <a:pt x="149" y="21"/>
                  </a:lnTo>
                  <a:lnTo>
                    <a:pt x="145" y="18"/>
                  </a:lnTo>
                  <a:lnTo>
                    <a:pt x="144" y="16"/>
                  </a:lnTo>
                  <a:lnTo>
                    <a:pt x="142" y="14"/>
                  </a:lnTo>
                  <a:lnTo>
                    <a:pt x="142" y="10"/>
                  </a:lnTo>
                  <a:lnTo>
                    <a:pt x="142" y="8"/>
                  </a:lnTo>
                  <a:lnTo>
                    <a:pt x="144" y="6"/>
                  </a:lnTo>
                  <a:lnTo>
                    <a:pt x="145" y="4"/>
                  </a:lnTo>
                  <a:lnTo>
                    <a:pt x="149" y="2"/>
                  </a:lnTo>
                  <a:lnTo>
                    <a:pt x="151" y="2"/>
                  </a:lnTo>
                  <a:lnTo>
                    <a:pt x="157" y="0"/>
                  </a:lnTo>
                  <a:lnTo>
                    <a:pt x="161" y="2"/>
                  </a:lnTo>
                  <a:lnTo>
                    <a:pt x="165" y="2"/>
                  </a:lnTo>
                  <a:lnTo>
                    <a:pt x="170" y="6"/>
                  </a:lnTo>
                  <a:lnTo>
                    <a:pt x="176" y="8"/>
                  </a:lnTo>
                  <a:lnTo>
                    <a:pt x="182" y="12"/>
                  </a:lnTo>
                  <a:lnTo>
                    <a:pt x="189" y="18"/>
                  </a:lnTo>
                  <a:lnTo>
                    <a:pt x="195" y="21"/>
                  </a:lnTo>
                  <a:lnTo>
                    <a:pt x="201" y="27"/>
                  </a:lnTo>
                  <a:lnTo>
                    <a:pt x="205" y="33"/>
                  </a:lnTo>
                  <a:lnTo>
                    <a:pt x="211" y="37"/>
                  </a:lnTo>
                  <a:lnTo>
                    <a:pt x="212" y="43"/>
                  </a:lnTo>
                  <a:lnTo>
                    <a:pt x="216" y="48"/>
                  </a:lnTo>
                  <a:lnTo>
                    <a:pt x="218" y="54"/>
                  </a:lnTo>
                  <a:lnTo>
                    <a:pt x="220" y="58"/>
                  </a:lnTo>
                  <a:lnTo>
                    <a:pt x="222" y="62"/>
                  </a:lnTo>
                  <a:lnTo>
                    <a:pt x="222" y="64"/>
                  </a:lnTo>
                  <a:lnTo>
                    <a:pt x="220" y="67"/>
                  </a:lnTo>
                  <a:lnTo>
                    <a:pt x="220" y="69"/>
                  </a:lnTo>
                  <a:lnTo>
                    <a:pt x="216" y="75"/>
                  </a:lnTo>
                  <a:lnTo>
                    <a:pt x="211" y="81"/>
                  </a:lnTo>
                  <a:lnTo>
                    <a:pt x="205" y="87"/>
                  </a:lnTo>
                  <a:lnTo>
                    <a:pt x="197" y="92"/>
                  </a:lnTo>
                  <a:lnTo>
                    <a:pt x="186" y="98"/>
                  </a:lnTo>
                  <a:lnTo>
                    <a:pt x="176" y="104"/>
                  </a:lnTo>
                  <a:lnTo>
                    <a:pt x="168" y="108"/>
                  </a:lnTo>
                  <a:lnTo>
                    <a:pt x="163" y="111"/>
                  </a:lnTo>
                  <a:lnTo>
                    <a:pt x="155" y="115"/>
                  </a:lnTo>
                  <a:lnTo>
                    <a:pt x="147" y="119"/>
                  </a:lnTo>
                  <a:lnTo>
                    <a:pt x="140" y="123"/>
                  </a:lnTo>
                  <a:lnTo>
                    <a:pt x="130" y="127"/>
                  </a:lnTo>
                  <a:lnTo>
                    <a:pt x="121" y="131"/>
                  </a:lnTo>
                  <a:lnTo>
                    <a:pt x="111" y="136"/>
                  </a:lnTo>
                  <a:lnTo>
                    <a:pt x="101" y="140"/>
                  </a:lnTo>
                  <a:lnTo>
                    <a:pt x="90" y="144"/>
                  </a:lnTo>
                  <a:lnTo>
                    <a:pt x="79" y="150"/>
                  </a:lnTo>
                  <a:lnTo>
                    <a:pt x="67" y="154"/>
                  </a:lnTo>
                  <a:lnTo>
                    <a:pt x="54" y="157"/>
                  </a:lnTo>
                  <a:lnTo>
                    <a:pt x="40" y="163"/>
                  </a:lnTo>
                  <a:lnTo>
                    <a:pt x="27" y="169"/>
                  </a:lnTo>
                  <a:lnTo>
                    <a:pt x="13" y="173"/>
                  </a:lnTo>
                  <a:lnTo>
                    <a:pt x="13" y="173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47"/>
            <p:cNvSpPr/>
            <p:nvPr/>
          </p:nvSpPr>
          <p:spPr bwMode="auto">
            <a:xfrm>
              <a:off x="4411663" y="1084263"/>
              <a:ext cx="496887" cy="244475"/>
            </a:xfrm>
            <a:custGeom>
              <a:avLst/>
              <a:gdLst>
                <a:gd name="T0" fmla="*/ 415 w 626"/>
                <a:gd name="T1" fmla="*/ 308 h 308"/>
                <a:gd name="T2" fmla="*/ 402 w 626"/>
                <a:gd name="T3" fmla="*/ 304 h 308"/>
                <a:gd name="T4" fmla="*/ 388 w 626"/>
                <a:gd name="T5" fmla="*/ 298 h 308"/>
                <a:gd name="T6" fmla="*/ 375 w 626"/>
                <a:gd name="T7" fmla="*/ 291 h 308"/>
                <a:gd name="T8" fmla="*/ 362 w 626"/>
                <a:gd name="T9" fmla="*/ 279 h 308"/>
                <a:gd name="T10" fmla="*/ 341 w 626"/>
                <a:gd name="T11" fmla="*/ 262 h 308"/>
                <a:gd name="T12" fmla="*/ 319 w 626"/>
                <a:gd name="T13" fmla="*/ 245 h 308"/>
                <a:gd name="T14" fmla="*/ 304 w 626"/>
                <a:gd name="T15" fmla="*/ 232 h 308"/>
                <a:gd name="T16" fmla="*/ 287 w 626"/>
                <a:gd name="T17" fmla="*/ 218 h 308"/>
                <a:gd name="T18" fmla="*/ 266 w 626"/>
                <a:gd name="T19" fmla="*/ 201 h 308"/>
                <a:gd name="T20" fmla="*/ 245 w 626"/>
                <a:gd name="T21" fmla="*/ 184 h 308"/>
                <a:gd name="T22" fmla="*/ 220 w 626"/>
                <a:gd name="T23" fmla="*/ 165 h 308"/>
                <a:gd name="T24" fmla="*/ 193 w 626"/>
                <a:gd name="T25" fmla="*/ 145 h 308"/>
                <a:gd name="T26" fmla="*/ 163 w 626"/>
                <a:gd name="T27" fmla="*/ 122 h 308"/>
                <a:gd name="T28" fmla="*/ 132 w 626"/>
                <a:gd name="T29" fmla="*/ 98 h 308"/>
                <a:gd name="T30" fmla="*/ 96 w 626"/>
                <a:gd name="T31" fmla="*/ 73 h 308"/>
                <a:gd name="T32" fmla="*/ 59 w 626"/>
                <a:gd name="T33" fmla="*/ 44 h 308"/>
                <a:gd name="T34" fmla="*/ 19 w 626"/>
                <a:gd name="T35" fmla="*/ 15 h 308"/>
                <a:gd name="T36" fmla="*/ 11 w 626"/>
                <a:gd name="T37" fmla="*/ 0 h 308"/>
                <a:gd name="T38" fmla="*/ 34 w 626"/>
                <a:gd name="T39" fmla="*/ 4 h 308"/>
                <a:gd name="T40" fmla="*/ 55 w 626"/>
                <a:gd name="T41" fmla="*/ 10 h 308"/>
                <a:gd name="T42" fmla="*/ 76 w 626"/>
                <a:gd name="T43" fmla="*/ 17 h 308"/>
                <a:gd name="T44" fmla="*/ 90 w 626"/>
                <a:gd name="T45" fmla="*/ 27 h 308"/>
                <a:gd name="T46" fmla="*/ 101 w 626"/>
                <a:gd name="T47" fmla="*/ 34 h 308"/>
                <a:gd name="T48" fmla="*/ 117 w 626"/>
                <a:gd name="T49" fmla="*/ 44 h 308"/>
                <a:gd name="T50" fmla="*/ 136 w 626"/>
                <a:gd name="T51" fmla="*/ 55 h 308"/>
                <a:gd name="T52" fmla="*/ 157 w 626"/>
                <a:gd name="T53" fmla="*/ 67 h 308"/>
                <a:gd name="T54" fmla="*/ 182 w 626"/>
                <a:gd name="T55" fmla="*/ 82 h 308"/>
                <a:gd name="T56" fmla="*/ 210 w 626"/>
                <a:gd name="T57" fmla="*/ 98 h 308"/>
                <a:gd name="T58" fmla="*/ 243 w 626"/>
                <a:gd name="T59" fmla="*/ 115 h 308"/>
                <a:gd name="T60" fmla="*/ 295 w 626"/>
                <a:gd name="T61" fmla="*/ 142 h 308"/>
                <a:gd name="T62" fmla="*/ 360 w 626"/>
                <a:gd name="T63" fmla="*/ 174 h 308"/>
                <a:gd name="T64" fmla="*/ 423 w 626"/>
                <a:gd name="T65" fmla="*/ 199 h 308"/>
                <a:gd name="T66" fmla="*/ 484 w 626"/>
                <a:gd name="T67" fmla="*/ 220 h 308"/>
                <a:gd name="T68" fmla="*/ 526 w 626"/>
                <a:gd name="T69" fmla="*/ 233 h 308"/>
                <a:gd name="T70" fmla="*/ 551 w 626"/>
                <a:gd name="T71" fmla="*/ 243 h 308"/>
                <a:gd name="T72" fmla="*/ 572 w 626"/>
                <a:gd name="T73" fmla="*/ 251 h 308"/>
                <a:gd name="T74" fmla="*/ 591 w 626"/>
                <a:gd name="T75" fmla="*/ 256 h 308"/>
                <a:gd name="T76" fmla="*/ 605 w 626"/>
                <a:gd name="T77" fmla="*/ 262 h 308"/>
                <a:gd name="T78" fmla="*/ 614 w 626"/>
                <a:gd name="T79" fmla="*/ 268 h 308"/>
                <a:gd name="T80" fmla="*/ 622 w 626"/>
                <a:gd name="T81" fmla="*/ 272 h 308"/>
                <a:gd name="T82" fmla="*/ 626 w 626"/>
                <a:gd name="T83" fmla="*/ 276 h 308"/>
                <a:gd name="T84" fmla="*/ 626 w 626"/>
                <a:gd name="T85" fmla="*/ 277 h 308"/>
                <a:gd name="T86" fmla="*/ 622 w 626"/>
                <a:gd name="T87" fmla="*/ 279 h 308"/>
                <a:gd name="T88" fmla="*/ 618 w 626"/>
                <a:gd name="T89" fmla="*/ 281 h 308"/>
                <a:gd name="T90" fmla="*/ 610 w 626"/>
                <a:gd name="T91" fmla="*/ 283 h 308"/>
                <a:gd name="T92" fmla="*/ 599 w 626"/>
                <a:gd name="T93" fmla="*/ 287 h 308"/>
                <a:gd name="T94" fmla="*/ 585 w 626"/>
                <a:gd name="T95" fmla="*/ 289 h 308"/>
                <a:gd name="T96" fmla="*/ 570 w 626"/>
                <a:gd name="T97" fmla="*/ 291 h 308"/>
                <a:gd name="T98" fmla="*/ 551 w 626"/>
                <a:gd name="T99" fmla="*/ 293 h 308"/>
                <a:gd name="T100" fmla="*/ 530 w 626"/>
                <a:gd name="T101" fmla="*/ 297 h 308"/>
                <a:gd name="T102" fmla="*/ 509 w 626"/>
                <a:gd name="T103" fmla="*/ 298 h 308"/>
                <a:gd name="T104" fmla="*/ 482 w 626"/>
                <a:gd name="T105" fmla="*/ 302 h 308"/>
                <a:gd name="T106" fmla="*/ 453 w 626"/>
                <a:gd name="T107" fmla="*/ 306 h 308"/>
                <a:gd name="T108" fmla="*/ 432 w 626"/>
                <a:gd name="T109" fmla="*/ 308 h 308"/>
                <a:gd name="T110" fmla="*/ 423 w 626"/>
                <a:gd name="T111" fmla="*/ 30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26" h="308">
                  <a:moveTo>
                    <a:pt x="423" y="308"/>
                  </a:moveTo>
                  <a:lnTo>
                    <a:pt x="415" y="308"/>
                  </a:lnTo>
                  <a:lnTo>
                    <a:pt x="409" y="306"/>
                  </a:lnTo>
                  <a:lnTo>
                    <a:pt x="402" y="304"/>
                  </a:lnTo>
                  <a:lnTo>
                    <a:pt x="396" y="302"/>
                  </a:lnTo>
                  <a:lnTo>
                    <a:pt x="388" y="298"/>
                  </a:lnTo>
                  <a:lnTo>
                    <a:pt x="383" y="295"/>
                  </a:lnTo>
                  <a:lnTo>
                    <a:pt x="375" y="291"/>
                  </a:lnTo>
                  <a:lnTo>
                    <a:pt x="369" y="285"/>
                  </a:lnTo>
                  <a:lnTo>
                    <a:pt x="362" y="279"/>
                  </a:lnTo>
                  <a:lnTo>
                    <a:pt x="352" y="272"/>
                  </a:lnTo>
                  <a:lnTo>
                    <a:pt x="341" y="262"/>
                  </a:lnTo>
                  <a:lnTo>
                    <a:pt x="327" y="251"/>
                  </a:lnTo>
                  <a:lnTo>
                    <a:pt x="319" y="245"/>
                  </a:lnTo>
                  <a:lnTo>
                    <a:pt x="312" y="239"/>
                  </a:lnTo>
                  <a:lnTo>
                    <a:pt x="304" y="232"/>
                  </a:lnTo>
                  <a:lnTo>
                    <a:pt x="295" y="226"/>
                  </a:lnTo>
                  <a:lnTo>
                    <a:pt x="287" y="218"/>
                  </a:lnTo>
                  <a:lnTo>
                    <a:pt x="277" y="210"/>
                  </a:lnTo>
                  <a:lnTo>
                    <a:pt x="266" y="201"/>
                  </a:lnTo>
                  <a:lnTo>
                    <a:pt x="256" y="193"/>
                  </a:lnTo>
                  <a:lnTo>
                    <a:pt x="245" y="184"/>
                  </a:lnTo>
                  <a:lnTo>
                    <a:pt x="233" y="174"/>
                  </a:lnTo>
                  <a:lnTo>
                    <a:pt x="220" y="165"/>
                  </a:lnTo>
                  <a:lnTo>
                    <a:pt x="207" y="155"/>
                  </a:lnTo>
                  <a:lnTo>
                    <a:pt x="193" y="145"/>
                  </a:lnTo>
                  <a:lnTo>
                    <a:pt x="178" y="134"/>
                  </a:lnTo>
                  <a:lnTo>
                    <a:pt x="163" y="122"/>
                  </a:lnTo>
                  <a:lnTo>
                    <a:pt x="147" y="111"/>
                  </a:lnTo>
                  <a:lnTo>
                    <a:pt x="132" y="98"/>
                  </a:lnTo>
                  <a:lnTo>
                    <a:pt x="115" y="86"/>
                  </a:lnTo>
                  <a:lnTo>
                    <a:pt x="96" y="73"/>
                  </a:lnTo>
                  <a:lnTo>
                    <a:pt x="78" y="59"/>
                  </a:lnTo>
                  <a:lnTo>
                    <a:pt x="59" y="44"/>
                  </a:lnTo>
                  <a:lnTo>
                    <a:pt x="40" y="31"/>
                  </a:lnTo>
                  <a:lnTo>
                    <a:pt x="19" y="1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23" y="2"/>
                  </a:lnTo>
                  <a:lnTo>
                    <a:pt x="34" y="4"/>
                  </a:lnTo>
                  <a:lnTo>
                    <a:pt x="46" y="6"/>
                  </a:lnTo>
                  <a:lnTo>
                    <a:pt x="55" y="10"/>
                  </a:lnTo>
                  <a:lnTo>
                    <a:pt x="67" y="13"/>
                  </a:lnTo>
                  <a:lnTo>
                    <a:pt x="76" y="17"/>
                  </a:lnTo>
                  <a:lnTo>
                    <a:pt x="84" y="23"/>
                  </a:lnTo>
                  <a:lnTo>
                    <a:pt x="90" y="27"/>
                  </a:lnTo>
                  <a:lnTo>
                    <a:pt x="96" y="31"/>
                  </a:lnTo>
                  <a:lnTo>
                    <a:pt x="101" y="34"/>
                  </a:lnTo>
                  <a:lnTo>
                    <a:pt x="109" y="40"/>
                  </a:lnTo>
                  <a:lnTo>
                    <a:pt x="117" y="44"/>
                  </a:lnTo>
                  <a:lnTo>
                    <a:pt x="124" y="50"/>
                  </a:lnTo>
                  <a:lnTo>
                    <a:pt x="136" y="55"/>
                  </a:lnTo>
                  <a:lnTo>
                    <a:pt x="145" y="61"/>
                  </a:lnTo>
                  <a:lnTo>
                    <a:pt x="157" y="67"/>
                  </a:lnTo>
                  <a:lnTo>
                    <a:pt x="168" y="75"/>
                  </a:lnTo>
                  <a:lnTo>
                    <a:pt x="182" y="82"/>
                  </a:lnTo>
                  <a:lnTo>
                    <a:pt x="197" y="90"/>
                  </a:lnTo>
                  <a:lnTo>
                    <a:pt x="210" y="98"/>
                  </a:lnTo>
                  <a:lnTo>
                    <a:pt x="226" y="105"/>
                  </a:lnTo>
                  <a:lnTo>
                    <a:pt x="243" y="115"/>
                  </a:lnTo>
                  <a:lnTo>
                    <a:pt x="260" y="124"/>
                  </a:lnTo>
                  <a:lnTo>
                    <a:pt x="295" y="142"/>
                  </a:lnTo>
                  <a:lnTo>
                    <a:pt x="327" y="159"/>
                  </a:lnTo>
                  <a:lnTo>
                    <a:pt x="360" y="174"/>
                  </a:lnTo>
                  <a:lnTo>
                    <a:pt x="392" y="188"/>
                  </a:lnTo>
                  <a:lnTo>
                    <a:pt x="423" y="199"/>
                  </a:lnTo>
                  <a:lnTo>
                    <a:pt x="453" y="210"/>
                  </a:lnTo>
                  <a:lnTo>
                    <a:pt x="484" y="220"/>
                  </a:lnTo>
                  <a:lnTo>
                    <a:pt x="513" y="230"/>
                  </a:lnTo>
                  <a:lnTo>
                    <a:pt x="526" y="233"/>
                  </a:lnTo>
                  <a:lnTo>
                    <a:pt x="540" y="239"/>
                  </a:lnTo>
                  <a:lnTo>
                    <a:pt x="551" y="243"/>
                  </a:lnTo>
                  <a:lnTo>
                    <a:pt x="563" y="247"/>
                  </a:lnTo>
                  <a:lnTo>
                    <a:pt x="572" y="251"/>
                  </a:lnTo>
                  <a:lnTo>
                    <a:pt x="582" y="254"/>
                  </a:lnTo>
                  <a:lnTo>
                    <a:pt x="591" y="256"/>
                  </a:lnTo>
                  <a:lnTo>
                    <a:pt x="597" y="260"/>
                  </a:lnTo>
                  <a:lnTo>
                    <a:pt x="605" y="262"/>
                  </a:lnTo>
                  <a:lnTo>
                    <a:pt x="610" y="266"/>
                  </a:lnTo>
                  <a:lnTo>
                    <a:pt x="614" y="268"/>
                  </a:lnTo>
                  <a:lnTo>
                    <a:pt x="618" y="270"/>
                  </a:lnTo>
                  <a:lnTo>
                    <a:pt x="622" y="272"/>
                  </a:lnTo>
                  <a:lnTo>
                    <a:pt x="624" y="274"/>
                  </a:lnTo>
                  <a:lnTo>
                    <a:pt x="626" y="276"/>
                  </a:lnTo>
                  <a:lnTo>
                    <a:pt x="626" y="276"/>
                  </a:lnTo>
                  <a:lnTo>
                    <a:pt x="626" y="277"/>
                  </a:lnTo>
                  <a:lnTo>
                    <a:pt x="624" y="277"/>
                  </a:lnTo>
                  <a:lnTo>
                    <a:pt x="622" y="279"/>
                  </a:lnTo>
                  <a:lnTo>
                    <a:pt x="620" y="279"/>
                  </a:lnTo>
                  <a:lnTo>
                    <a:pt x="618" y="281"/>
                  </a:lnTo>
                  <a:lnTo>
                    <a:pt x="614" y="283"/>
                  </a:lnTo>
                  <a:lnTo>
                    <a:pt x="610" y="283"/>
                  </a:lnTo>
                  <a:lnTo>
                    <a:pt x="605" y="285"/>
                  </a:lnTo>
                  <a:lnTo>
                    <a:pt x="599" y="287"/>
                  </a:lnTo>
                  <a:lnTo>
                    <a:pt x="593" y="287"/>
                  </a:lnTo>
                  <a:lnTo>
                    <a:pt x="585" y="289"/>
                  </a:lnTo>
                  <a:lnTo>
                    <a:pt x="578" y="291"/>
                  </a:lnTo>
                  <a:lnTo>
                    <a:pt x="570" y="291"/>
                  </a:lnTo>
                  <a:lnTo>
                    <a:pt x="561" y="293"/>
                  </a:lnTo>
                  <a:lnTo>
                    <a:pt x="551" y="293"/>
                  </a:lnTo>
                  <a:lnTo>
                    <a:pt x="540" y="295"/>
                  </a:lnTo>
                  <a:lnTo>
                    <a:pt x="530" y="297"/>
                  </a:lnTo>
                  <a:lnTo>
                    <a:pt x="519" y="298"/>
                  </a:lnTo>
                  <a:lnTo>
                    <a:pt x="509" y="298"/>
                  </a:lnTo>
                  <a:lnTo>
                    <a:pt x="499" y="300"/>
                  </a:lnTo>
                  <a:lnTo>
                    <a:pt x="482" y="302"/>
                  </a:lnTo>
                  <a:lnTo>
                    <a:pt x="467" y="304"/>
                  </a:lnTo>
                  <a:lnTo>
                    <a:pt x="453" y="306"/>
                  </a:lnTo>
                  <a:lnTo>
                    <a:pt x="442" y="308"/>
                  </a:lnTo>
                  <a:lnTo>
                    <a:pt x="432" y="308"/>
                  </a:lnTo>
                  <a:lnTo>
                    <a:pt x="423" y="308"/>
                  </a:lnTo>
                  <a:lnTo>
                    <a:pt x="423" y="308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9" name="Freeform 38"/>
          <p:cNvSpPr/>
          <p:nvPr/>
        </p:nvSpPr>
        <p:spPr bwMode="auto">
          <a:xfrm>
            <a:off x="1559090" y="2537441"/>
            <a:ext cx="1198330" cy="270591"/>
          </a:xfrm>
          <a:custGeom>
            <a:avLst/>
            <a:gdLst>
              <a:gd name="T0" fmla="*/ 592 w 745"/>
              <a:gd name="T1" fmla="*/ 151 h 169"/>
              <a:gd name="T2" fmla="*/ 573 w 745"/>
              <a:gd name="T3" fmla="*/ 163 h 169"/>
              <a:gd name="T4" fmla="*/ 557 w 745"/>
              <a:gd name="T5" fmla="*/ 169 h 169"/>
              <a:gd name="T6" fmla="*/ 550 w 745"/>
              <a:gd name="T7" fmla="*/ 169 h 169"/>
              <a:gd name="T8" fmla="*/ 546 w 745"/>
              <a:gd name="T9" fmla="*/ 165 h 169"/>
              <a:gd name="T10" fmla="*/ 548 w 745"/>
              <a:gd name="T11" fmla="*/ 157 h 169"/>
              <a:gd name="T12" fmla="*/ 553 w 745"/>
              <a:gd name="T13" fmla="*/ 146 h 169"/>
              <a:gd name="T14" fmla="*/ 565 w 745"/>
              <a:gd name="T15" fmla="*/ 128 h 169"/>
              <a:gd name="T16" fmla="*/ 580 w 745"/>
              <a:gd name="T17" fmla="*/ 105 h 169"/>
              <a:gd name="T18" fmla="*/ 590 w 745"/>
              <a:gd name="T19" fmla="*/ 90 h 169"/>
              <a:gd name="T20" fmla="*/ 596 w 745"/>
              <a:gd name="T21" fmla="*/ 77 h 169"/>
              <a:gd name="T22" fmla="*/ 597 w 745"/>
              <a:gd name="T23" fmla="*/ 67 h 169"/>
              <a:gd name="T24" fmla="*/ 594 w 745"/>
              <a:gd name="T25" fmla="*/ 63 h 169"/>
              <a:gd name="T26" fmla="*/ 586 w 745"/>
              <a:gd name="T27" fmla="*/ 61 h 169"/>
              <a:gd name="T28" fmla="*/ 573 w 745"/>
              <a:gd name="T29" fmla="*/ 61 h 169"/>
              <a:gd name="T30" fmla="*/ 553 w 745"/>
              <a:gd name="T31" fmla="*/ 61 h 169"/>
              <a:gd name="T32" fmla="*/ 530 w 745"/>
              <a:gd name="T33" fmla="*/ 63 h 169"/>
              <a:gd name="T34" fmla="*/ 502 w 745"/>
              <a:gd name="T35" fmla="*/ 65 h 169"/>
              <a:gd name="T36" fmla="*/ 467 w 745"/>
              <a:gd name="T37" fmla="*/ 69 h 169"/>
              <a:gd name="T38" fmla="*/ 431 w 745"/>
              <a:gd name="T39" fmla="*/ 73 h 169"/>
              <a:gd name="T40" fmla="*/ 391 w 745"/>
              <a:gd name="T41" fmla="*/ 79 h 169"/>
              <a:gd name="T42" fmla="*/ 345 w 745"/>
              <a:gd name="T43" fmla="*/ 86 h 169"/>
              <a:gd name="T44" fmla="*/ 293 w 745"/>
              <a:gd name="T45" fmla="*/ 94 h 169"/>
              <a:gd name="T46" fmla="*/ 238 w 745"/>
              <a:gd name="T47" fmla="*/ 102 h 169"/>
              <a:gd name="T48" fmla="*/ 178 w 745"/>
              <a:gd name="T49" fmla="*/ 111 h 169"/>
              <a:gd name="T50" fmla="*/ 123 w 745"/>
              <a:gd name="T51" fmla="*/ 119 h 169"/>
              <a:gd name="T52" fmla="*/ 71 w 745"/>
              <a:gd name="T53" fmla="*/ 125 h 169"/>
              <a:gd name="T54" fmla="*/ 23 w 745"/>
              <a:gd name="T55" fmla="*/ 128 h 169"/>
              <a:gd name="T56" fmla="*/ 0 w 745"/>
              <a:gd name="T57" fmla="*/ 98 h 169"/>
              <a:gd name="T58" fmla="*/ 127 w 745"/>
              <a:gd name="T59" fmla="*/ 84 h 169"/>
              <a:gd name="T60" fmla="*/ 215 w 745"/>
              <a:gd name="T61" fmla="*/ 71 h 169"/>
              <a:gd name="T62" fmla="*/ 272 w 745"/>
              <a:gd name="T63" fmla="*/ 61 h 169"/>
              <a:gd name="T64" fmla="*/ 356 w 745"/>
              <a:gd name="T65" fmla="*/ 48 h 169"/>
              <a:gd name="T66" fmla="*/ 465 w 745"/>
              <a:gd name="T67" fmla="*/ 33 h 169"/>
              <a:gd name="T68" fmla="*/ 490 w 745"/>
              <a:gd name="T69" fmla="*/ 31 h 169"/>
              <a:gd name="T70" fmla="*/ 513 w 745"/>
              <a:gd name="T71" fmla="*/ 29 h 169"/>
              <a:gd name="T72" fmla="*/ 532 w 745"/>
              <a:gd name="T73" fmla="*/ 27 h 169"/>
              <a:gd name="T74" fmla="*/ 550 w 745"/>
              <a:gd name="T75" fmla="*/ 23 h 169"/>
              <a:gd name="T76" fmla="*/ 563 w 745"/>
              <a:gd name="T77" fmla="*/ 21 h 169"/>
              <a:gd name="T78" fmla="*/ 574 w 745"/>
              <a:gd name="T79" fmla="*/ 17 h 169"/>
              <a:gd name="T80" fmla="*/ 582 w 745"/>
              <a:gd name="T81" fmla="*/ 14 h 169"/>
              <a:gd name="T82" fmla="*/ 588 w 745"/>
              <a:gd name="T83" fmla="*/ 10 h 169"/>
              <a:gd name="T84" fmla="*/ 601 w 745"/>
              <a:gd name="T85" fmla="*/ 4 h 169"/>
              <a:gd name="T86" fmla="*/ 615 w 745"/>
              <a:gd name="T87" fmla="*/ 0 h 169"/>
              <a:gd name="T88" fmla="*/ 624 w 745"/>
              <a:gd name="T89" fmla="*/ 4 h 169"/>
              <a:gd name="T90" fmla="*/ 638 w 745"/>
              <a:gd name="T91" fmla="*/ 12 h 169"/>
              <a:gd name="T92" fmla="*/ 659 w 745"/>
              <a:gd name="T93" fmla="*/ 25 h 169"/>
              <a:gd name="T94" fmla="*/ 685 w 745"/>
              <a:gd name="T95" fmla="*/ 42 h 169"/>
              <a:gd name="T96" fmla="*/ 701 w 745"/>
              <a:gd name="T97" fmla="*/ 52 h 169"/>
              <a:gd name="T98" fmla="*/ 712 w 745"/>
              <a:gd name="T99" fmla="*/ 61 h 169"/>
              <a:gd name="T100" fmla="*/ 722 w 745"/>
              <a:gd name="T101" fmla="*/ 69 h 169"/>
              <a:gd name="T102" fmla="*/ 731 w 745"/>
              <a:gd name="T103" fmla="*/ 77 h 169"/>
              <a:gd name="T104" fmla="*/ 741 w 745"/>
              <a:gd name="T105" fmla="*/ 90 h 169"/>
              <a:gd name="T106" fmla="*/ 745 w 745"/>
              <a:gd name="T107" fmla="*/ 98 h 169"/>
              <a:gd name="T108" fmla="*/ 739 w 745"/>
              <a:gd name="T109" fmla="*/ 104 h 169"/>
              <a:gd name="T110" fmla="*/ 731 w 745"/>
              <a:gd name="T111" fmla="*/ 107 h 169"/>
              <a:gd name="T112" fmla="*/ 718 w 745"/>
              <a:gd name="T113" fmla="*/ 109 h 169"/>
              <a:gd name="T114" fmla="*/ 699 w 745"/>
              <a:gd name="T115" fmla="*/ 107 h 169"/>
              <a:gd name="T116" fmla="*/ 678 w 745"/>
              <a:gd name="T117" fmla="*/ 109 h 169"/>
              <a:gd name="T118" fmla="*/ 655 w 745"/>
              <a:gd name="T119" fmla="*/ 117 h 169"/>
              <a:gd name="T120" fmla="*/ 632 w 745"/>
              <a:gd name="T121" fmla="*/ 128 h 169"/>
              <a:gd name="T122" fmla="*/ 605 w 745"/>
              <a:gd name="T123" fmla="*/ 144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45" h="169">
                <a:moveTo>
                  <a:pt x="605" y="144"/>
                </a:moveTo>
                <a:lnTo>
                  <a:pt x="592" y="151"/>
                </a:lnTo>
                <a:lnTo>
                  <a:pt x="582" y="157"/>
                </a:lnTo>
                <a:lnTo>
                  <a:pt x="573" y="163"/>
                </a:lnTo>
                <a:lnTo>
                  <a:pt x="565" y="167"/>
                </a:lnTo>
                <a:lnTo>
                  <a:pt x="557" y="169"/>
                </a:lnTo>
                <a:lnTo>
                  <a:pt x="553" y="169"/>
                </a:lnTo>
                <a:lnTo>
                  <a:pt x="550" y="169"/>
                </a:lnTo>
                <a:lnTo>
                  <a:pt x="546" y="167"/>
                </a:lnTo>
                <a:lnTo>
                  <a:pt x="546" y="165"/>
                </a:lnTo>
                <a:lnTo>
                  <a:pt x="546" y="161"/>
                </a:lnTo>
                <a:lnTo>
                  <a:pt x="548" y="157"/>
                </a:lnTo>
                <a:lnTo>
                  <a:pt x="550" y="151"/>
                </a:lnTo>
                <a:lnTo>
                  <a:pt x="553" y="146"/>
                </a:lnTo>
                <a:lnTo>
                  <a:pt x="559" y="138"/>
                </a:lnTo>
                <a:lnTo>
                  <a:pt x="565" y="128"/>
                </a:lnTo>
                <a:lnTo>
                  <a:pt x="573" y="117"/>
                </a:lnTo>
                <a:lnTo>
                  <a:pt x="580" y="105"/>
                </a:lnTo>
                <a:lnTo>
                  <a:pt x="586" y="98"/>
                </a:lnTo>
                <a:lnTo>
                  <a:pt x="590" y="90"/>
                </a:lnTo>
                <a:lnTo>
                  <a:pt x="594" y="83"/>
                </a:lnTo>
                <a:lnTo>
                  <a:pt x="596" y="77"/>
                </a:lnTo>
                <a:lnTo>
                  <a:pt x="597" y="71"/>
                </a:lnTo>
                <a:lnTo>
                  <a:pt x="597" y="67"/>
                </a:lnTo>
                <a:lnTo>
                  <a:pt x="596" y="65"/>
                </a:lnTo>
                <a:lnTo>
                  <a:pt x="594" y="63"/>
                </a:lnTo>
                <a:lnTo>
                  <a:pt x="590" y="63"/>
                </a:lnTo>
                <a:lnTo>
                  <a:pt x="586" y="61"/>
                </a:lnTo>
                <a:lnTo>
                  <a:pt x="578" y="61"/>
                </a:lnTo>
                <a:lnTo>
                  <a:pt x="573" y="61"/>
                </a:lnTo>
                <a:lnTo>
                  <a:pt x="563" y="61"/>
                </a:lnTo>
                <a:lnTo>
                  <a:pt x="553" y="61"/>
                </a:lnTo>
                <a:lnTo>
                  <a:pt x="542" y="61"/>
                </a:lnTo>
                <a:lnTo>
                  <a:pt x="530" y="63"/>
                </a:lnTo>
                <a:lnTo>
                  <a:pt x="515" y="65"/>
                </a:lnTo>
                <a:lnTo>
                  <a:pt x="502" y="65"/>
                </a:lnTo>
                <a:lnTo>
                  <a:pt x="485" y="67"/>
                </a:lnTo>
                <a:lnTo>
                  <a:pt x="467" y="69"/>
                </a:lnTo>
                <a:lnTo>
                  <a:pt x="450" y="71"/>
                </a:lnTo>
                <a:lnTo>
                  <a:pt x="431" y="73"/>
                </a:lnTo>
                <a:lnTo>
                  <a:pt x="412" y="75"/>
                </a:lnTo>
                <a:lnTo>
                  <a:pt x="391" y="79"/>
                </a:lnTo>
                <a:lnTo>
                  <a:pt x="368" y="83"/>
                </a:lnTo>
                <a:lnTo>
                  <a:pt x="345" y="86"/>
                </a:lnTo>
                <a:lnTo>
                  <a:pt x="320" y="88"/>
                </a:lnTo>
                <a:lnTo>
                  <a:pt x="293" y="94"/>
                </a:lnTo>
                <a:lnTo>
                  <a:pt x="266" y="98"/>
                </a:lnTo>
                <a:lnTo>
                  <a:pt x="238" y="102"/>
                </a:lnTo>
                <a:lnTo>
                  <a:pt x="209" y="107"/>
                </a:lnTo>
                <a:lnTo>
                  <a:pt x="178" y="111"/>
                </a:lnTo>
                <a:lnTo>
                  <a:pt x="150" y="115"/>
                </a:lnTo>
                <a:lnTo>
                  <a:pt x="123" y="119"/>
                </a:lnTo>
                <a:lnTo>
                  <a:pt x="96" y="123"/>
                </a:lnTo>
                <a:lnTo>
                  <a:pt x="71" y="125"/>
                </a:lnTo>
                <a:lnTo>
                  <a:pt x="46" y="127"/>
                </a:lnTo>
                <a:lnTo>
                  <a:pt x="23" y="128"/>
                </a:lnTo>
                <a:lnTo>
                  <a:pt x="0" y="130"/>
                </a:lnTo>
                <a:lnTo>
                  <a:pt x="0" y="98"/>
                </a:lnTo>
                <a:lnTo>
                  <a:pt x="64" y="90"/>
                </a:lnTo>
                <a:lnTo>
                  <a:pt x="127" y="84"/>
                </a:lnTo>
                <a:lnTo>
                  <a:pt x="186" y="75"/>
                </a:lnTo>
                <a:lnTo>
                  <a:pt x="215" y="71"/>
                </a:lnTo>
                <a:lnTo>
                  <a:pt x="245" y="65"/>
                </a:lnTo>
                <a:lnTo>
                  <a:pt x="272" y="61"/>
                </a:lnTo>
                <a:lnTo>
                  <a:pt x="301" y="56"/>
                </a:lnTo>
                <a:lnTo>
                  <a:pt x="356" y="48"/>
                </a:lnTo>
                <a:lnTo>
                  <a:pt x="412" y="40"/>
                </a:lnTo>
                <a:lnTo>
                  <a:pt x="465" y="33"/>
                </a:lnTo>
                <a:lnTo>
                  <a:pt x="479" y="33"/>
                </a:lnTo>
                <a:lnTo>
                  <a:pt x="490" y="31"/>
                </a:lnTo>
                <a:lnTo>
                  <a:pt x="502" y="31"/>
                </a:lnTo>
                <a:lnTo>
                  <a:pt x="513" y="29"/>
                </a:lnTo>
                <a:lnTo>
                  <a:pt x="523" y="27"/>
                </a:lnTo>
                <a:lnTo>
                  <a:pt x="532" y="27"/>
                </a:lnTo>
                <a:lnTo>
                  <a:pt x="542" y="25"/>
                </a:lnTo>
                <a:lnTo>
                  <a:pt x="550" y="23"/>
                </a:lnTo>
                <a:lnTo>
                  <a:pt x="557" y="21"/>
                </a:lnTo>
                <a:lnTo>
                  <a:pt x="563" y="21"/>
                </a:lnTo>
                <a:lnTo>
                  <a:pt x="569" y="19"/>
                </a:lnTo>
                <a:lnTo>
                  <a:pt x="574" y="17"/>
                </a:lnTo>
                <a:lnTo>
                  <a:pt x="578" y="16"/>
                </a:lnTo>
                <a:lnTo>
                  <a:pt x="582" y="14"/>
                </a:lnTo>
                <a:lnTo>
                  <a:pt x="584" y="12"/>
                </a:lnTo>
                <a:lnTo>
                  <a:pt x="588" y="10"/>
                </a:lnTo>
                <a:lnTo>
                  <a:pt x="594" y="8"/>
                </a:lnTo>
                <a:lnTo>
                  <a:pt x="601" y="4"/>
                </a:lnTo>
                <a:lnTo>
                  <a:pt x="607" y="2"/>
                </a:lnTo>
                <a:lnTo>
                  <a:pt x="615" y="0"/>
                </a:lnTo>
                <a:lnTo>
                  <a:pt x="618" y="2"/>
                </a:lnTo>
                <a:lnTo>
                  <a:pt x="624" y="4"/>
                </a:lnTo>
                <a:lnTo>
                  <a:pt x="630" y="6"/>
                </a:lnTo>
                <a:lnTo>
                  <a:pt x="638" y="12"/>
                </a:lnTo>
                <a:lnTo>
                  <a:pt x="647" y="17"/>
                </a:lnTo>
                <a:lnTo>
                  <a:pt x="659" y="25"/>
                </a:lnTo>
                <a:lnTo>
                  <a:pt x="672" y="33"/>
                </a:lnTo>
                <a:lnTo>
                  <a:pt x="685" y="42"/>
                </a:lnTo>
                <a:lnTo>
                  <a:pt x="693" y="48"/>
                </a:lnTo>
                <a:lnTo>
                  <a:pt x="701" y="52"/>
                </a:lnTo>
                <a:lnTo>
                  <a:pt x="706" y="58"/>
                </a:lnTo>
                <a:lnTo>
                  <a:pt x="712" y="61"/>
                </a:lnTo>
                <a:lnTo>
                  <a:pt x="718" y="65"/>
                </a:lnTo>
                <a:lnTo>
                  <a:pt x="722" y="69"/>
                </a:lnTo>
                <a:lnTo>
                  <a:pt x="728" y="73"/>
                </a:lnTo>
                <a:lnTo>
                  <a:pt x="731" y="77"/>
                </a:lnTo>
                <a:lnTo>
                  <a:pt x="737" y="84"/>
                </a:lnTo>
                <a:lnTo>
                  <a:pt x="741" y="90"/>
                </a:lnTo>
                <a:lnTo>
                  <a:pt x="745" y="94"/>
                </a:lnTo>
                <a:lnTo>
                  <a:pt x="745" y="98"/>
                </a:lnTo>
                <a:lnTo>
                  <a:pt x="743" y="102"/>
                </a:lnTo>
                <a:lnTo>
                  <a:pt x="739" y="104"/>
                </a:lnTo>
                <a:lnTo>
                  <a:pt x="735" y="105"/>
                </a:lnTo>
                <a:lnTo>
                  <a:pt x="731" y="107"/>
                </a:lnTo>
                <a:lnTo>
                  <a:pt x="726" y="109"/>
                </a:lnTo>
                <a:lnTo>
                  <a:pt x="718" y="109"/>
                </a:lnTo>
                <a:lnTo>
                  <a:pt x="708" y="107"/>
                </a:lnTo>
                <a:lnTo>
                  <a:pt x="699" y="107"/>
                </a:lnTo>
                <a:lnTo>
                  <a:pt x="689" y="107"/>
                </a:lnTo>
                <a:lnTo>
                  <a:pt x="678" y="109"/>
                </a:lnTo>
                <a:lnTo>
                  <a:pt x="668" y="113"/>
                </a:lnTo>
                <a:lnTo>
                  <a:pt x="655" y="117"/>
                </a:lnTo>
                <a:lnTo>
                  <a:pt x="643" y="123"/>
                </a:lnTo>
                <a:lnTo>
                  <a:pt x="632" y="128"/>
                </a:lnTo>
                <a:lnTo>
                  <a:pt x="618" y="136"/>
                </a:lnTo>
                <a:lnTo>
                  <a:pt x="605" y="144"/>
                </a:lnTo>
                <a:lnTo>
                  <a:pt x="605" y="144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8" name="Freeform 47"/>
          <p:cNvSpPr/>
          <p:nvPr/>
        </p:nvSpPr>
        <p:spPr bwMode="auto">
          <a:xfrm>
            <a:off x="1932762" y="3333108"/>
            <a:ext cx="1008272" cy="496083"/>
          </a:xfrm>
          <a:custGeom>
            <a:avLst/>
            <a:gdLst>
              <a:gd name="T0" fmla="*/ 415 w 626"/>
              <a:gd name="T1" fmla="*/ 308 h 308"/>
              <a:gd name="T2" fmla="*/ 402 w 626"/>
              <a:gd name="T3" fmla="*/ 304 h 308"/>
              <a:gd name="T4" fmla="*/ 388 w 626"/>
              <a:gd name="T5" fmla="*/ 298 h 308"/>
              <a:gd name="T6" fmla="*/ 375 w 626"/>
              <a:gd name="T7" fmla="*/ 291 h 308"/>
              <a:gd name="T8" fmla="*/ 362 w 626"/>
              <a:gd name="T9" fmla="*/ 279 h 308"/>
              <a:gd name="T10" fmla="*/ 341 w 626"/>
              <a:gd name="T11" fmla="*/ 262 h 308"/>
              <a:gd name="T12" fmla="*/ 319 w 626"/>
              <a:gd name="T13" fmla="*/ 245 h 308"/>
              <a:gd name="T14" fmla="*/ 304 w 626"/>
              <a:gd name="T15" fmla="*/ 232 h 308"/>
              <a:gd name="T16" fmla="*/ 287 w 626"/>
              <a:gd name="T17" fmla="*/ 218 h 308"/>
              <a:gd name="T18" fmla="*/ 266 w 626"/>
              <a:gd name="T19" fmla="*/ 201 h 308"/>
              <a:gd name="T20" fmla="*/ 245 w 626"/>
              <a:gd name="T21" fmla="*/ 184 h 308"/>
              <a:gd name="T22" fmla="*/ 220 w 626"/>
              <a:gd name="T23" fmla="*/ 165 h 308"/>
              <a:gd name="T24" fmla="*/ 193 w 626"/>
              <a:gd name="T25" fmla="*/ 145 h 308"/>
              <a:gd name="T26" fmla="*/ 163 w 626"/>
              <a:gd name="T27" fmla="*/ 122 h 308"/>
              <a:gd name="T28" fmla="*/ 132 w 626"/>
              <a:gd name="T29" fmla="*/ 98 h 308"/>
              <a:gd name="T30" fmla="*/ 96 w 626"/>
              <a:gd name="T31" fmla="*/ 73 h 308"/>
              <a:gd name="T32" fmla="*/ 59 w 626"/>
              <a:gd name="T33" fmla="*/ 44 h 308"/>
              <a:gd name="T34" fmla="*/ 19 w 626"/>
              <a:gd name="T35" fmla="*/ 15 h 308"/>
              <a:gd name="T36" fmla="*/ 11 w 626"/>
              <a:gd name="T37" fmla="*/ 0 h 308"/>
              <a:gd name="T38" fmla="*/ 34 w 626"/>
              <a:gd name="T39" fmla="*/ 4 h 308"/>
              <a:gd name="T40" fmla="*/ 55 w 626"/>
              <a:gd name="T41" fmla="*/ 10 h 308"/>
              <a:gd name="T42" fmla="*/ 76 w 626"/>
              <a:gd name="T43" fmla="*/ 17 h 308"/>
              <a:gd name="T44" fmla="*/ 90 w 626"/>
              <a:gd name="T45" fmla="*/ 27 h 308"/>
              <a:gd name="T46" fmla="*/ 101 w 626"/>
              <a:gd name="T47" fmla="*/ 34 h 308"/>
              <a:gd name="T48" fmla="*/ 117 w 626"/>
              <a:gd name="T49" fmla="*/ 44 h 308"/>
              <a:gd name="T50" fmla="*/ 136 w 626"/>
              <a:gd name="T51" fmla="*/ 55 h 308"/>
              <a:gd name="T52" fmla="*/ 157 w 626"/>
              <a:gd name="T53" fmla="*/ 67 h 308"/>
              <a:gd name="T54" fmla="*/ 182 w 626"/>
              <a:gd name="T55" fmla="*/ 82 h 308"/>
              <a:gd name="T56" fmla="*/ 210 w 626"/>
              <a:gd name="T57" fmla="*/ 98 h 308"/>
              <a:gd name="T58" fmla="*/ 243 w 626"/>
              <a:gd name="T59" fmla="*/ 115 h 308"/>
              <a:gd name="T60" fmla="*/ 295 w 626"/>
              <a:gd name="T61" fmla="*/ 142 h 308"/>
              <a:gd name="T62" fmla="*/ 360 w 626"/>
              <a:gd name="T63" fmla="*/ 174 h 308"/>
              <a:gd name="T64" fmla="*/ 423 w 626"/>
              <a:gd name="T65" fmla="*/ 199 h 308"/>
              <a:gd name="T66" fmla="*/ 484 w 626"/>
              <a:gd name="T67" fmla="*/ 220 h 308"/>
              <a:gd name="T68" fmla="*/ 526 w 626"/>
              <a:gd name="T69" fmla="*/ 233 h 308"/>
              <a:gd name="T70" fmla="*/ 551 w 626"/>
              <a:gd name="T71" fmla="*/ 243 h 308"/>
              <a:gd name="T72" fmla="*/ 572 w 626"/>
              <a:gd name="T73" fmla="*/ 251 h 308"/>
              <a:gd name="T74" fmla="*/ 591 w 626"/>
              <a:gd name="T75" fmla="*/ 256 h 308"/>
              <a:gd name="T76" fmla="*/ 605 w 626"/>
              <a:gd name="T77" fmla="*/ 262 h 308"/>
              <a:gd name="T78" fmla="*/ 614 w 626"/>
              <a:gd name="T79" fmla="*/ 268 h 308"/>
              <a:gd name="T80" fmla="*/ 622 w 626"/>
              <a:gd name="T81" fmla="*/ 272 h 308"/>
              <a:gd name="T82" fmla="*/ 626 w 626"/>
              <a:gd name="T83" fmla="*/ 276 h 308"/>
              <a:gd name="T84" fmla="*/ 626 w 626"/>
              <a:gd name="T85" fmla="*/ 277 h 308"/>
              <a:gd name="T86" fmla="*/ 622 w 626"/>
              <a:gd name="T87" fmla="*/ 279 h 308"/>
              <a:gd name="T88" fmla="*/ 618 w 626"/>
              <a:gd name="T89" fmla="*/ 281 h 308"/>
              <a:gd name="T90" fmla="*/ 610 w 626"/>
              <a:gd name="T91" fmla="*/ 283 h 308"/>
              <a:gd name="T92" fmla="*/ 599 w 626"/>
              <a:gd name="T93" fmla="*/ 287 h 308"/>
              <a:gd name="T94" fmla="*/ 585 w 626"/>
              <a:gd name="T95" fmla="*/ 289 h 308"/>
              <a:gd name="T96" fmla="*/ 570 w 626"/>
              <a:gd name="T97" fmla="*/ 291 h 308"/>
              <a:gd name="T98" fmla="*/ 551 w 626"/>
              <a:gd name="T99" fmla="*/ 293 h 308"/>
              <a:gd name="T100" fmla="*/ 530 w 626"/>
              <a:gd name="T101" fmla="*/ 297 h 308"/>
              <a:gd name="T102" fmla="*/ 509 w 626"/>
              <a:gd name="T103" fmla="*/ 298 h 308"/>
              <a:gd name="T104" fmla="*/ 482 w 626"/>
              <a:gd name="T105" fmla="*/ 302 h 308"/>
              <a:gd name="T106" fmla="*/ 453 w 626"/>
              <a:gd name="T107" fmla="*/ 306 h 308"/>
              <a:gd name="T108" fmla="*/ 432 w 626"/>
              <a:gd name="T109" fmla="*/ 308 h 308"/>
              <a:gd name="T110" fmla="*/ 423 w 626"/>
              <a:gd name="T111" fmla="*/ 308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26" h="308">
                <a:moveTo>
                  <a:pt x="423" y="308"/>
                </a:moveTo>
                <a:lnTo>
                  <a:pt x="415" y="308"/>
                </a:lnTo>
                <a:lnTo>
                  <a:pt x="409" y="306"/>
                </a:lnTo>
                <a:lnTo>
                  <a:pt x="402" y="304"/>
                </a:lnTo>
                <a:lnTo>
                  <a:pt x="396" y="302"/>
                </a:lnTo>
                <a:lnTo>
                  <a:pt x="388" y="298"/>
                </a:lnTo>
                <a:lnTo>
                  <a:pt x="383" y="295"/>
                </a:lnTo>
                <a:lnTo>
                  <a:pt x="375" y="291"/>
                </a:lnTo>
                <a:lnTo>
                  <a:pt x="369" y="285"/>
                </a:lnTo>
                <a:lnTo>
                  <a:pt x="362" y="279"/>
                </a:lnTo>
                <a:lnTo>
                  <a:pt x="352" y="272"/>
                </a:lnTo>
                <a:lnTo>
                  <a:pt x="341" y="262"/>
                </a:lnTo>
                <a:lnTo>
                  <a:pt x="327" y="251"/>
                </a:lnTo>
                <a:lnTo>
                  <a:pt x="319" y="245"/>
                </a:lnTo>
                <a:lnTo>
                  <a:pt x="312" y="239"/>
                </a:lnTo>
                <a:lnTo>
                  <a:pt x="304" y="232"/>
                </a:lnTo>
                <a:lnTo>
                  <a:pt x="295" y="226"/>
                </a:lnTo>
                <a:lnTo>
                  <a:pt x="287" y="218"/>
                </a:lnTo>
                <a:lnTo>
                  <a:pt x="277" y="210"/>
                </a:lnTo>
                <a:lnTo>
                  <a:pt x="266" y="201"/>
                </a:lnTo>
                <a:lnTo>
                  <a:pt x="256" y="193"/>
                </a:lnTo>
                <a:lnTo>
                  <a:pt x="245" y="184"/>
                </a:lnTo>
                <a:lnTo>
                  <a:pt x="233" y="174"/>
                </a:lnTo>
                <a:lnTo>
                  <a:pt x="220" y="165"/>
                </a:lnTo>
                <a:lnTo>
                  <a:pt x="207" y="155"/>
                </a:lnTo>
                <a:lnTo>
                  <a:pt x="193" y="145"/>
                </a:lnTo>
                <a:lnTo>
                  <a:pt x="178" y="134"/>
                </a:lnTo>
                <a:lnTo>
                  <a:pt x="163" y="122"/>
                </a:lnTo>
                <a:lnTo>
                  <a:pt x="147" y="111"/>
                </a:lnTo>
                <a:lnTo>
                  <a:pt x="132" y="98"/>
                </a:lnTo>
                <a:lnTo>
                  <a:pt x="115" y="86"/>
                </a:lnTo>
                <a:lnTo>
                  <a:pt x="96" y="73"/>
                </a:lnTo>
                <a:lnTo>
                  <a:pt x="78" y="59"/>
                </a:lnTo>
                <a:lnTo>
                  <a:pt x="59" y="44"/>
                </a:lnTo>
                <a:lnTo>
                  <a:pt x="40" y="31"/>
                </a:lnTo>
                <a:lnTo>
                  <a:pt x="19" y="15"/>
                </a:lnTo>
                <a:lnTo>
                  <a:pt x="0" y="0"/>
                </a:lnTo>
                <a:lnTo>
                  <a:pt x="11" y="0"/>
                </a:lnTo>
                <a:lnTo>
                  <a:pt x="23" y="2"/>
                </a:lnTo>
                <a:lnTo>
                  <a:pt x="34" y="4"/>
                </a:lnTo>
                <a:lnTo>
                  <a:pt x="46" y="6"/>
                </a:lnTo>
                <a:lnTo>
                  <a:pt x="55" y="10"/>
                </a:lnTo>
                <a:lnTo>
                  <a:pt x="67" y="13"/>
                </a:lnTo>
                <a:lnTo>
                  <a:pt x="76" y="17"/>
                </a:lnTo>
                <a:lnTo>
                  <a:pt x="84" y="23"/>
                </a:lnTo>
                <a:lnTo>
                  <a:pt x="90" y="27"/>
                </a:lnTo>
                <a:lnTo>
                  <a:pt x="96" y="31"/>
                </a:lnTo>
                <a:lnTo>
                  <a:pt x="101" y="34"/>
                </a:lnTo>
                <a:lnTo>
                  <a:pt x="109" y="40"/>
                </a:lnTo>
                <a:lnTo>
                  <a:pt x="117" y="44"/>
                </a:lnTo>
                <a:lnTo>
                  <a:pt x="124" y="50"/>
                </a:lnTo>
                <a:lnTo>
                  <a:pt x="136" y="55"/>
                </a:lnTo>
                <a:lnTo>
                  <a:pt x="145" y="61"/>
                </a:lnTo>
                <a:lnTo>
                  <a:pt x="157" y="67"/>
                </a:lnTo>
                <a:lnTo>
                  <a:pt x="168" y="75"/>
                </a:lnTo>
                <a:lnTo>
                  <a:pt x="182" y="82"/>
                </a:lnTo>
                <a:lnTo>
                  <a:pt x="197" y="90"/>
                </a:lnTo>
                <a:lnTo>
                  <a:pt x="210" y="98"/>
                </a:lnTo>
                <a:lnTo>
                  <a:pt x="226" y="105"/>
                </a:lnTo>
                <a:lnTo>
                  <a:pt x="243" y="115"/>
                </a:lnTo>
                <a:lnTo>
                  <a:pt x="260" y="124"/>
                </a:lnTo>
                <a:lnTo>
                  <a:pt x="295" y="142"/>
                </a:lnTo>
                <a:lnTo>
                  <a:pt x="327" y="159"/>
                </a:lnTo>
                <a:lnTo>
                  <a:pt x="360" y="174"/>
                </a:lnTo>
                <a:lnTo>
                  <a:pt x="392" y="188"/>
                </a:lnTo>
                <a:lnTo>
                  <a:pt x="423" y="199"/>
                </a:lnTo>
                <a:lnTo>
                  <a:pt x="453" y="210"/>
                </a:lnTo>
                <a:lnTo>
                  <a:pt x="484" y="220"/>
                </a:lnTo>
                <a:lnTo>
                  <a:pt x="513" y="230"/>
                </a:lnTo>
                <a:lnTo>
                  <a:pt x="526" y="233"/>
                </a:lnTo>
                <a:lnTo>
                  <a:pt x="540" y="239"/>
                </a:lnTo>
                <a:lnTo>
                  <a:pt x="551" y="243"/>
                </a:lnTo>
                <a:lnTo>
                  <a:pt x="563" y="247"/>
                </a:lnTo>
                <a:lnTo>
                  <a:pt x="572" y="251"/>
                </a:lnTo>
                <a:lnTo>
                  <a:pt x="582" y="254"/>
                </a:lnTo>
                <a:lnTo>
                  <a:pt x="591" y="256"/>
                </a:lnTo>
                <a:lnTo>
                  <a:pt x="597" y="260"/>
                </a:lnTo>
                <a:lnTo>
                  <a:pt x="605" y="262"/>
                </a:lnTo>
                <a:lnTo>
                  <a:pt x="610" y="266"/>
                </a:lnTo>
                <a:lnTo>
                  <a:pt x="614" y="268"/>
                </a:lnTo>
                <a:lnTo>
                  <a:pt x="618" y="270"/>
                </a:lnTo>
                <a:lnTo>
                  <a:pt x="622" y="272"/>
                </a:lnTo>
                <a:lnTo>
                  <a:pt x="624" y="274"/>
                </a:lnTo>
                <a:lnTo>
                  <a:pt x="626" y="276"/>
                </a:lnTo>
                <a:lnTo>
                  <a:pt x="626" y="276"/>
                </a:lnTo>
                <a:lnTo>
                  <a:pt x="626" y="277"/>
                </a:lnTo>
                <a:lnTo>
                  <a:pt x="624" y="277"/>
                </a:lnTo>
                <a:lnTo>
                  <a:pt x="622" y="279"/>
                </a:lnTo>
                <a:lnTo>
                  <a:pt x="620" y="279"/>
                </a:lnTo>
                <a:lnTo>
                  <a:pt x="618" y="281"/>
                </a:lnTo>
                <a:lnTo>
                  <a:pt x="614" y="283"/>
                </a:lnTo>
                <a:lnTo>
                  <a:pt x="610" y="283"/>
                </a:lnTo>
                <a:lnTo>
                  <a:pt x="605" y="285"/>
                </a:lnTo>
                <a:lnTo>
                  <a:pt x="599" y="287"/>
                </a:lnTo>
                <a:lnTo>
                  <a:pt x="593" y="287"/>
                </a:lnTo>
                <a:lnTo>
                  <a:pt x="585" y="289"/>
                </a:lnTo>
                <a:lnTo>
                  <a:pt x="578" y="291"/>
                </a:lnTo>
                <a:lnTo>
                  <a:pt x="570" y="291"/>
                </a:lnTo>
                <a:lnTo>
                  <a:pt x="561" y="293"/>
                </a:lnTo>
                <a:lnTo>
                  <a:pt x="551" y="293"/>
                </a:lnTo>
                <a:lnTo>
                  <a:pt x="540" y="295"/>
                </a:lnTo>
                <a:lnTo>
                  <a:pt x="530" y="297"/>
                </a:lnTo>
                <a:lnTo>
                  <a:pt x="519" y="298"/>
                </a:lnTo>
                <a:lnTo>
                  <a:pt x="509" y="298"/>
                </a:lnTo>
                <a:lnTo>
                  <a:pt x="499" y="300"/>
                </a:lnTo>
                <a:lnTo>
                  <a:pt x="482" y="302"/>
                </a:lnTo>
                <a:lnTo>
                  <a:pt x="467" y="304"/>
                </a:lnTo>
                <a:lnTo>
                  <a:pt x="453" y="306"/>
                </a:lnTo>
                <a:lnTo>
                  <a:pt x="442" y="308"/>
                </a:lnTo>
                <a:lnTo>
                  <a:pt x="432" y="308"/>
                </a:lnTo>
                <a:lnTo>
                  <a:pt x="423" y="308"/>
                </a:lnTo>
                <a:lnTo>
                  <a:pt x="423" y="308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75" name="Picture 2" descr="C:\Users\zhangye\Desktop\点击.png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371950"/>
            <a:ext cx="661244" cy="66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9" grpId="0" animBg="1"/>
      <p:bldP spid="8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99542"/>
            <a:ext cx="2808312" cy="215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755576" y="1022851"/>
            <a:ext cx="1872208" cy="684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CN" sz="4000" b="1" dirty="0" err="1" smtClean="0">
                <a:latin typeface="汉语拼音" panose="000B0604020202020204" pitchFamily="34" charset="0"/>
                <a:ea typeface="黑体" panose="02010609060101010101" pitchFamily="49" charset="-122"/>
                <a:cs typeface="汉语拼音" panose="000B0604020202020204" pitchFamily="34" charset="0"/>
              </a:rPr>
              <a:t>hóng</a:t>
            </a:r>
            <a:endParaRPr lang="en-US" altLang="en-US" sz="4000" b="1" dirty="0">
              <a:latin typeface="汉语拼音" panose="000B0604020202020204" pitchFamily="34" charset="0"/>
              <a:ea typeface="黑体" panose="02010609060101010101" pitchFamily="49" charset="-122"/>
              <a:cs typeface="汉语拼音" panose="00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275606"/>
            <a:ext cx="1114425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621160"/>
            <a:ext cx="60960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线形标注 2 7"/>
          <p:cNvSpPr/>
          <p:nvPr/>
        </p:nvSpPr>
        <p:spPr>
          <a:xfrm>
            <a:off x="3635896" y="2787774"/>
            <a:ext cx="5158232" cy="1440160"/>
          </a:xfrm>
          <a:prstGeom prst="borderCallout2">
            <a:avLst>
              <a:gd name="adj1" fmla="val 99070"/>
              <a:gd name="adj2" fmla="val 53818"/>
              <a:gd name="adj3" fmla="val 98794"/>
              <a:gd name="adj4" fmla="val 53174"/>
              <a:gd name="adj5" fmla="val 100208"/>
              <a:gd name="adj6" fmla="val 52715"/>
            </a:avLst>
          </a:prstGeom>
          <a:grpFill/>
          <a:ln w="31750">
            <a:noFill/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zh-CN" altLang="en-US" sz="2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古人认为虹是龙蛇类的活物，所以在两端各加了一个蛇头。后来写成左虫右工的形声字。</a:t>
            </a:r>
            <a:endParaRPr lang="zh-CN" altLang="en-US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539552" y="1851670"/>
            <a:ext cx="2318547" cy="2326669"/>
            <a:chOff x="5534807" y="1672548"/>
            <a:chExt cx="2318547" cy="2326669"/>
          </a:xfrm>
        </p:grpSpPr>
        <p:sp>
          <p:nvSpPr>
            <p:cNvPr id="54" name="矩形 53"/>
            <p:cNvSpPr>
              <a:spLocks noChangeAspect="1"/>
            </p:cNvSpPr>
            <p:nvPr/>
          </p:nvSpPr>
          <p:spPr>
            <a:xfrm>
              <a:off x="5534807" y="1672548"/>
              <a:ext cx="2304000" cy="2304000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5" name="直接连接符 54"/>
            <p:cNvCxnSpPr/>
            <p:nvPr/>
          </p:nvCxnSpPr>
          <p:spPr>
            <a:xfrm>
              <a:off x="5549354" y="2824548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rot="5400000">
              <a:off x="5508232" y="2847217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组合 58"/>
          <p:cNvGrpSpPr/>
          <p:nvPr/>
        </p:nvGrpSpPr>
        <p:grpSpPr>
          <a:xfrm>
            <a:off x="724250" y="2229275"/>
            <a:ext cx="1949151" cy="1571459"/>
            <a:chOff x="2767013" y="2005013"/>
            <a:chExt cx="917576" cy="739775"/>
          </a:xfrm>
          <a:solidFill>
            <a:schemeClr val="tx1"/>
          </a:solidFill>
        </p:grpSpPr>
        <p:sp>
          <p:nvSpPr>
            <p:cNvPr id="60" name="Freeform 37"/>
            <p:cNvSpPr/>
            <p:nvPr/>
          </p:nvSpPr>
          <p:spPr bwMode="auto">
            <a:xfrm>
              <a:off x="2782888" y="2300288"/>
              <a:ext cx="107950" cy="209550"/>
            </a:xfrm>
            <a:custGeom>
              <a:avLst/>
              <a:gdLst>
                <a:gd name="T0" fmla="*/ 7 w 68"/>
                <a:gd name="T1" fmla="*/ 18 h 132"/>
                <a:gd name="T2" fmla="*/ 5 w 68"/>
                <a:gd name="T3" fmla="*/ 15 h 132"/>
                <a:gd name="T4" fmla="*/ 3 w 68"/>
                <a:gd name="T5" fmla="*/ 13 h 132"/>
                <a:gd name="T6" fmla="*/ 1 w 68"/>
                <a:gd name="T7" fmla="*/ 10 h 132"/>
                <a:gd name="T8" fmla="*/ 0 w 68"/>
                <a:gd name="T9" fmla="*/ 8 h 132"/>
                <a:gd name="T10" fmla="*/ 0 w 68"/>
                <a:gd name="T11" fmla="*/ 5 h 132"/>
                <a:gd name="T12" fmla="*/ 1 w 68"/>
                <a:gd name="T13" fmla="*/ 4 h 132"/>
                <a:gd name="T14" fmla="*/ 3 w 68"/>
                <a:gd name="T15" fmla="*/ 3 h 132"/>
                <a:gd name="T16" fmla="*/ 5 w 68"/>
                <a:gd name="T17" fmla="*/ 2 h 132"/>
                <a:gd name="T18" fmla="*/ 7 w 68"/>
                <a:gd name="T19" fmla="*/ 0 h 132"/>
                <a:gd name="T20" fmla="*/ 10 w 68"/>
                <a:gd name="T21" fmla="*/ 0 h 132"/>
                <a:gd name="T22" fmla="*/ 15 w 68"/>
                <a:gd name="T23" fmla="*/ 0 h 132"/>
                <a:gd name="T24" fmla="*/ 20 w 68"/>
                <a:gd name="T25" fmla="*/ 2 h 132"/>
                <a:gd name="T26" fmla="*/ 26 w 68"/>
                <a:gd name="T27" fmla="*/ 3 h 132"/>
                <a:gd name="T28" fmla="*/ 34 w 68"/>
                <a:gd name="T29" fmla="*/ 4 h 132"/>
                <a:gd name="T30" fmla="*/ 41 w 68"/>
                <a:gd name="T31" fmla="*/ 7 h 132"/>
                <a:gd name="T32" fmla="*/ 51 w 68"/>
                <a:gd name="T33" fmla="*/ 9 h 132"/>
                <a:gd name="T34" fmla="*/ 53 w 68"/>
                <a:gd name="T35" fmla="*/ 21 h 132"/>
                <a:gd name="T36" fmla="*/ 55 w 68"/>
                <a:gd name="T37" fmla="*/ 34 h 132"/>
                <a:gd name="T38" fmla="*/ 56 w 68"/>
                <a:gd name="T39" fmla="*/ 45 h 132"/>
                <a:gd name="T40" fmla="*/ 57 w 68"/>
                <a:gd name="T41" fmla="*/ 56 h 132"/>
                <a:gd name="T42" fmla="*/ 58 w 68"/>
                <a:gd name="T43" fmla="*/ 66 h 132"/>
                <a:gd name="T44" fmla="*/ 60 w 68"/>
                <a:gd name="T45" fmla="*/ 76 h 132"/>
                <a:gd name="T46" fmla="*/ 61 w 68"/>
                <a:gd name="T47" fmla="*/ 85 h 132"/>
                <a:gd name="T48" fmla="*/ 62 w 68"/>
                <a:gd name="T49" fmla="*/ 92 h 132"/>
                <a:gd name="T50" fmla="*/ 63 w 68"/>
                <a:gd name="T51" fmla="*/ 100 h 132"/>
                <a:gd name="T52" fmla="*/ 65 w 68"/>
                <a:gd name="T53" fmla="*/ 106 h 132"/>
                <a:gd name="T54" fmla="*/ 65 w 68"/>
                <a:gd name="T55" fmla="*/ 112 h 132"/>
                <a:gd name="T56" fmla="*/ 66 w 68"/>
                <a:gd name="T57" fmla="*/ 118 h 132"/>
                <a:gd name="T58" fmla="*/ 66 w 68"/>
                <a:gd name="T59" fmla="*/ 122 h 132"/>
                <a:gd name="T60" fmla="*/ 67 w 68"/>
                <a:gd name="T61" fmla="*/ 127 h 132"/>
                <a:gd name="T62" fmla="*/ 67 w 68"/>
                <a:gd name="T63" fmla="*/ 129 h 132"/>
                <a:gd name="T64" fmla="*/ 68 w 68"/>
                <a:gd name="T65" fmla="*/ 132 h 132"/>
                <a:gd name="T66" fmla="*/ 65 w 68"/>
                <a:gd name="T67" fmla="*/ 132 h 132"/>
                <a:gd name="T68" fmla="*/ 61 w 68"/>
                <a:gd name="T69" fmla="*/ 132 h 132"/>
                <a:gd name="T70" fmla="*/ 58 w 68"/>
                <a:gd name="T71" fmla="*/ 131 h 132"/>
                <a:gd name="T72" fmla="*/ 56 w 68"/>
                <a:gd name="T73" fmla="*/ 128 h 132"/>
                <a:gd name="T74" fmla="*/ 53 w 68"/>
                <a:gd name="T75" fmla="*/ 126 h 132"/>
                <a:gd name="T76" fmla="*/ 51 w 68"/>
                <a:gd name="T77" fmla="*/ 123 h 132"/>
                <a:gd name="T78" fmla="*/ 50 w 68"/>
                <a:gd name="T79" fmla="*/ 120 h 132"/>
                <a:gd name="T80" fmla="*/ 48 w 68"/>
                <a:gd name="T81" fmla="*/ 116 h 132"/>
                <a:gd name="T82" fmla="*/ 47 w 68"/>
                <a:gd name="T83" fmla="*/ 111 h 132"/>
                <a:gd name="T84" fmla="*/ 45 w 68"/>
                <a:gd name="T85" fmla="*/ 107 h 132"/>
                <a:gd name="T86" fmla="*/ 44 w 68"/>
                <a:gd name="T87" fmla="*/ 101 h 132"/>
                <a:gd name="T88" fmla="*/ 41 w 68"/>
                <a:gd name="T89" fmla="*/ 95 h 132"/>
                <a:gd name="T90" fmla="*/ 39 w 68"/>
                <a:gd name="T91" fmla="*/ 88 h 132"/>
                <a:gd name="T92" fmla="*/ 36 w 68"/>
                <a:gd name="T93" fmla="*/ 81 h 132"/>
                <a:gd name="T94" fmla="*/ 34 w 68"/>
                <a:gd name="T95" fmla="*/ 74 h 132"/>
                <a:gd name="T96" fmla="*/ 31 w 68"/>
                <a:gd name="T97" fmla="*/ 65 h 132"/>
                <a:gd name="T98" fmla="*/ 29 w 68"/>
                <a:gd name="T99" fmla="*/ 56 h 132"/>
                <a:gd name="T100" fmla="*/ 26 w 68"/>
                <a:gd name="T101" fmla="*/ 48 h 132"/>
                <a:gd name="T102" fmla="*/ 22 w 68"/>
                <a:gd name="T103" fmla="*/ 41 h 132"/>
                <a:gd name="T104" fmla="*/ 20 w 68"/>
                <a:gd name="T105" fmla="*/ 35 h 132"/>
                <a:gd name="T106" fmla="*/ 16 w 68"/>
                <a:gd name="T107" fmla="*/ 30 h 132"/>
                <a:gd name="T108" fmla="*/ 12 w 68"/>
                <a:gd name="T109" fmla="*/ 25 h 132"/>
                <a:gd name="T110" fmla="*/ 10 w 68"/>
                <a:gd name="T111" fmla="*/ 21 h 132"/>
                <a:gd name="T112" fmla="*/ 7 w 68"/>
                <a:gd name="T113" fmla="*/ 18 h 132"/>
                <a:gd name="T114" fmla="*/ 7 w 68"/>
                <a:gd name="T115" fmla="*/ 18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8" h="132">
                  <a:moveTo>
                    <a:pt x="7" y="18"/>
                  </a:moveTo>
                  <a:lnTo>
                    <a:pt x="5" y="15"/>
                  </a:lnTo>
                  <a:lnTo>
                    <a:pt x="3" y="13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4"/>
                  </a:lnTo>
                  <a:lnTo>
                    <a:pt x="3" y="3"/>
                  </a:lnTo>
                  <a:lnTo>
                    <a:pt x="5" y="2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6" y="3"/>
                  </a:lnTo>
                  <a:lnTo>
                    <a:pt x="34" y="4"/>
                  </a:lnTo>
                  <a:lnTo>
                    <a:pt x="41" y="7"/>
                  </a:lnTo>
                  <a:lnTo>
                    <a:pt x="51" y="9"/>
                  </a:lnTo>
                  <a:lnTo>
                    <a:pt x="53" y="21"/>
                  </a:lnTo>
                  <a:lnTo>
                    <a:pt x="55" y="34"/>
                  </a:lnTo>
                  <a:lnTo>
                    <a:pt x="56" y="45"/>
                  </a:lnTo>
                  <a:lnTo>
                    <a:pt x="57" y="56"/>
                  </a:lnTo>
                  <a:lnTo>
                    <a:pt x="58" y="66"/>
                  </a:lnTo>
                  <a:lnTo>
                    <a:pt x="60" y="76"/>
                  </a:lnTo>
                  <a:lnTo>
                    <a:pt x="61" y="85"/>
                  </a:lnTo>
                  <a:lnTo>
                    <a:pt x="62" y="92"/>
                  </a:lnTo>
                  <a:lnTo>
                    <a:pt x="63" y="100"/>
                  </a:lnTo>
                  <a:lnTo>
                    <a:pt x="65" y="106"/>
                  </a:lnTo>
                  <a:lnTo>
                    <a:pt x="65" y="112"/>
                  </a:lnTo>
                  <a:lnTo>
                    <a:pt x="66" y="118"/>
                  </a:lnTo>
                  <a:lnTo>
                    <a:pt x="66" y="122"/>
                  </a:lnTo>
                  <a:lnTo>
                    <a:pt x="67" y="127"/>
                  </a:lnTo>
                  <a:lnTo>
                    <a:pt x="67" y="129"/>
                  </a:lnTo>
                  <a:lnTo>
                    <a:pt x="68" y="132"/>
                  </a:lnTo>
                  <a:lnTo>
                    <a:pt x="65" y="132"/>
                  </a:lnTo>
                  <a:lnTo>
                    <a:pt x="61" y="132"/>
                  </a:lnTo>
                  <a:lnTo>
                    <a:pt x="58" y="131"/>
                  </a:lnTo>
                  <a:lnTo>
                    <a:pt x="56" y="128"/>
                  </a:lnTo>
                  <a:lnTo>
                    <a:pt x="53" y="126"/>
                  </a:lnTo>
                  <a:lnTo>
                    <a:pt x="51" y="123"/>
                  </a:lnTo>
                  <a:lnTo>
                    <a:pt x="50" y="120"/>
                  </a:lnTo>
                  <a:lnTo>
                    <a:pt x="48" y="116"/>
                  </a:lnTo>
                  <a:lnTo>
                    <a:pt x="47" y="111"/>
                  </a:lnTo>
                  <a:lnTo>
                    <a:pt x="45" y="107"/>
                  </a:lnTo>
                  <a:lnTo>
                    <a:pt x="44" y="101"/>
                  </a:lnTo>
                  <a:lnTo>
                    <a:pt x="41" y="95"/>
                  </a:lnTo>
                  <a:lnTo>
                    <a:pt x="39" y="88"/>
                  </a:lnTo>
                  <a:lnTo>
                    <a:pt x="36" y="81"/>
                  </a:lnTo>
                  <a:lnTo>
                    <a:pt x="34" y="74"/>
                  </a:lnTo>
                  <a:lnTo>
                    <a:pt x="31" y="65"/>
                  </a:lnTo>
                  <a:lnTo>
                    <a:pt x="29" y="56"/>
                  </a:lnTo>
                  <a:lnTo>
                    <a:pt x="26" y="48"/>
                  </a:lnTo>
                  <a:lnTo>
                    <a:pt x="22" y="41"/>
                  </a:lnTo>
                  <a:lnTo>
                    <a:pt x="20" y="35"/>
                  </a:lnTo>
                  <a:lnTo>
                    <a:pt x="16" y="30"/>
                  </a:lnTo>
                  <a:lnTo>
                    <a:pt x="12" y="25"/>
                  </a:lnTo>
                  <a:lnTo>
                    <a:pt x="10" y="21"/>
                  </a:lnTo>
                  <a:lnTo>
                    <a:pt x="7" y="18"/>
                  </a:lnTo>
                  <a:lnTo>
                    <a:pt x="7" y="18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38"/>
            <p:cNvSpPr/>
            <p:nvPr/>
          </p:nvSpPr>
          <p:spPr bwMode="auto">
            <a:xfrm>
              <a:off x="2824163" y="2238375"/>
              <a:ext cx="376238" cy="198438"/>
            </a:xfrm>
            <a:custGeom>
              <a:avLst/>
              <a:gdLst>
                <a:gd name="T0" fmla="*/ 169 w 237"/>
                <a:gd name="T1" fmla="*/ 125 h 125"/>
                <a:gd name="T2" fmla="*/ 172 w 237"/>
                <a:gd name="T3" fmla="*/ 105 h 125"/>
                <a:gd name="T4" fmla="*/ 174 w 237"/>
                <a:gd name="T5" fmla="*/ 89 h 125"/>
                <a:gd name="T6" fmla="*/ 175 w 237"/>
                <a:gd name="T7" fmla="*/ 74 h 125"/>
                <a:gd name="T8" fmla="*/ 178 w 237"/>
                <a:gd name="T9" fmla="*/ 62 h 125"/>
                <a:gd name="T10" fmla="*/ 179 w 237"/>
                <a:gd name="T11" fmla="*/ 52 h 125"/>
                <a:gd name="T12" fmla="*/ 179 w 237"/>
                <a:gd name="T13" fmla="*/ 44 h 125"/>
                <a:gd name="T14" fmla="*/ 179 w 237"/>
                <a:gd name="T15" fmla="*/ 41 h 125"/>
                <a:gd name="T16" fmla="*/ 179 w 237"/>
                <a:gd name="T17" fmla="*/ 38 h 125"/>
                <a:gd name="T18" fmla="*/ 177 w 237"/>
                <a:gd name="T19" fmla="*/ 37 h 125"/>
                <a:gd name="T20" fmla="*/ 173 w 237"/>
                <a:gd name="T21" fmla="*/ 37 h 125"/>
                <a:gd name="T22" fmla="*/ 167 w 237"/>
                <a:gd name="T23" fmla="*/ 38 h 125"/>
                <a:gd name="T24" fmla="*/ 159 w 237"/>
                <a:gd name="T25" fmla="*/ 39 h 125"/>
                <a:gd name="T26" fmla="*/ 148 w 237"/>
                <a:gd name="T27" fmla="*/ 42 h 125"/>
                <a:gd name="T28" fmla="*/ 136 w 237"/>
                <a:gd name="T29" fmla="*/ 43 h 125"/>
                <a:gd name="T30" fmla="*/ 122 w 237"/>
                <a:gd name="T31" fmla="*/ 47 h 125"/>
                <a:gd name="T32" fmla="*/ 106 w 237"/>
                <a:gd name="T33" fmla="*/ 50 h 125"/>
                <a:gd name="T34" fmla="*/ 88 w 237"/>
                <a:gd name="T35" fmla="*/ 54 h 125"/>
                <a:gd name="T36" fmla="*/ 72 w 237"/>
                <a:gd name="T37" fmla="*/ 58 h 125"/>
                <a:gd name="T38" fmla="*/ 57 w 237"/>
                <a:gd name="T39" fmla="*/ 60 h 125"/>
                <a:gd name="T40" fmla="*/ 44 w 237"/>
                <a:gd name="T41" fmla="*/ 62 h 125"/>
                <a:gd name="T42" fmla="*/ 31 w 237"/>
                <a:gd name="T43" fmla="*/ 63 h 125"/>
                <a:gd name="T44" fmla="*/ 10 w 237"/>
                <a:gd name="T45" fmla="*/ 63 h 125"/>
                <a:gd name="T46" fmla="*/ 0 w 237"/>
                <a:gd name="T47" fmla="*/ 43 h 125"/>
                <a:gd name="T48" fmla="*/ 21 w 237"/>
                <a:gd name="T49" fmla="*/ 42 h 125"/>
                <a:gd name="T50" fmla="*/ 39 w 237"/>
                <a:gd name="T51" fmla="*/ 42 h 125"/>
                <a:gd name="T52" fmla="*/ 54 w 237"/>
                <a:gd name="T53" fmla="*/ 39 h 125"/>
                <a:gd name="T54" fmla="*/ 63 w 237"/>
                <a:gd name="T55" fmla="*/ 38 h 125"/>
                <a:gd name="T56" fmla="*/ 75 w 237"/>
                <a:gd name="T57" fmla="*/ 36 h 125"/>
                <a:gd name="T58" fmla="*/ 90 w 237"/>
                <a:gd name="T59" fmla="*/ 33 h 125"/>
                <a:gd name="T60" fmla="*/ 106 w 237"/>
                <a:gd name="T61" fmla="*/ 28 h 125"/>
                <a:gd name="T62" fmla="*/ 126 w 237"/>
                <a:gd name="T63" fmla="*/ 23 h 125"/>
                <a:gd name="T64" fmla="*/ 143 w 237"/>
                <a:gd name="T65" fmla="*/ 18 h 125"/>
                <a:gd name="T66" fmla="*/ 158 w 237"/>
                <a:gd name="T67" fmla="*/ 14 h 125"/>
                <a:gd name="T68" fmla="*/ 169 w 237"/>
                <a:gd name="T69" fmla="*/ 9 h 125"/>
                <a:gd name="T70" fmla="*/ 177 w 237"/>
                <a:gd name="T71" fmla="*/ 6 h 125"/>
                <a:gd name="T72" fmla="*/ 184 w 237"/>
                <a:gd name="T73" fmla="*/ 1 h 125"/>
                <a:gd name="T74" fmla="*/ 191 w 237"/>
                <a:gd name="T75" fmla="*/ 0 h 125"/>
                <a:gd name="T76" fmla="*/ 194 w 237"/>
                <a:gd name="T77" fmla="*/ 1 h 125"/>
                <a:gd name="T78" fmla="*/ 200 w 237"/>
                <a:gd name="T79" fmla="*/ 5 h 125"/>
                <a:gd name="T80" fmla="*/ 208 w 237"/>
                <a:gd name="T81" fmla="*/ 9 h 125"/>
                <a:gd name="T82" fmla="*/ 218 w 237"/>
                <a:gd name="T83" fmla="*/ 16 h 125"/>
                <a:gd name="T84" fmla="*/ 226 w 237"/>
                <a:gd name="T85" fmla="*/ 23 h 125"/>
                <a:gd name="T86" fmla="*/ 232 w 237"/>
                <a:gd name="T87" fmla="*/ 28 h 125"/>
                <a:gd name="T88" fmla="*/ 236 w 237"/>
                <a:gd name="T89" fmla="*/ 33 h 125"/>
                <a:gd name="T90" fmla="*/ 237 w 237"/>
                <a:gd name="T91" fmla="*/ 36 h 125"/>
                <a:gd name="T92" fmla="*/ 232 w 237"/>
                <a:gd name="T93" fmla="*/ 43 h 125"/>
                <a:gd name="T94" fmla="*/ 230 w 237"/>
                <a:gd name="T95" fmla="*/ 46 h 125"/>
                <a:gd name="T96" fmla="*/ 225 w 237"/>
                <a:gd name="T97" fmla="*/ 48 h 125"/>
                <a:gd name="T98" fmla="*/ 223 w 237"/>
                <a:gd name="T99" fmla="*/ 50 h 125"/>
                <a:gd name="T100" fmla="*/ 219 w 237"/>
                <a:gd name="T101" fmla="*/ 55 h 125"/>
                <a:gd name="T102" fmla="*/ 215 w 237"/>
                <a:gd name="T103" fmla="*/ 62 h 125"/>
                <a:gd name="T104" fmla="*/ 210 w 237"/>
                <a:gd name="T105" fmla="*/ 70 h 125"/>
                <a:gd name="T106" fmla="*/ 205 w 237"/>
                <a:gd name="T107" fmla="*/ 82 h 125"/>
                <a:gd name="T108" fmla="*/ 200 w 237"/>
                <a:gd name="T109" fmla="*/ 94 h 125"/>
                <a:gd name="T110" fmla="*/ 195 w 237"/>
                <a:gd name="T111" fmla="*/ 109 h 125"/>
                <a:gd name="T112" fmla="*/ 189 w 237"/>
                <a:gd name="T113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7" h="125">
                  <a:moveTo>
                    <a:pt x="189" y="125"/>
                  </a:moveTo>
                  <a:lnTo>
                    <a:pt x="169" y="125"/>
                  </a:lnTo>
                  <a:lnTo>
                    <a:pt x="170" y="115"/>
                  </a:lnTo>
                  <a:lnTo>
                    <a:pt x="172" y="105"/>
                  </a:lnTo>
                  <a:lnTo>
                    <a:pt x="173" y="96"/>
                  </a:lnTo>
                  <a:lnTo>
                    <a:pt x="174" y="89"/>
                  </a:lnTo>
                  <a:lnTo>
                    <a:pt x="175" y="80"/>
                  </a:lnTo>
                  <a:lnTo>
                    <a:pt x="175" y="74"/>
                  </a:lnTo>
                  <a:lnTo>
                    <a:pt x="177" y="68"/>
                  </a:lnTo>
                  <a:lnTo>
                    <a:pt x="178" y="62"/>
                  </a:lnTo>
                  <a:lnTo>
                    <a:pt x="178" y="57"/>
                  </a:lnTo>
                  <a:lnTo>
                    <a:pt x="179" y="52"/>
                  </a:lnTo>
                  <a:lnTo>
                    <a:pt x="179" y="48"/>
                  </a:lnTo>
                  <a:lnTo>
                    <a:pt x="179" y="44"/>
                  </a:lnTo>
                  <a:lnTo>
                    <a:pt x="179" y="42"/>
                  </a:lnTo>
                  <a:lnTo>
                    <a:pt x="179" y="41"/>
                  </a:lnTo>
                  <a:lnTo>
                    <a:pt x="179" y="39"/>
                  </a:lnTo>
                  <a:lnTo>
                    <a:pt x="179" y="38"/>
                  </a:lnTo>
                  <a:lnTo>
                    <a:pt x="178" y="38"/>
                  </a:lnTo>
                  <a:lnTo>
                    <a:pt x="177" y="37"/>
                  </a:lnTo>
                  <a:lnTo>
                    <a:pt x="175" y="37"/>
                  </a:lnTo>
                  <a:lnTo>
                    <a:pt x="173" y="37"/>
                  </a:lnTo>
                  <a:lnTo>
                    <a:pt x="170" y="38"/>
                  </a:lnTo>
                  <a:lnTo>
                    <a:pt x="167" y="38"/>
                  </a:lnTo>
                  <a:lnTo>
                    <a:pt x="163" y="38"/>
                  </a:lnTo>
                  <a:lnTo>
                    <a:pt x="159" y="39"/>
                  </a:lnTo>
                  <a:lnTo>
                    <a:pt x="154" y="41"/>
                  </a:lnTo>
                  <a:lnTo>
                    <a:pt x="148" y="42"/>
                  </a:lnTo>
                  <a:lnTo>
                    <a:pt x="143" y="42"/>
                  </a:lnTo>
                  <a:lnTo>
                    <a:pt x="136" y="43"/>
                  </a:lnTo>
                  <a:lnTo>
                    <a:pt x="129" y="46"/>
                  </a:lnTo>
                  <a:lnTo>
                    <a:pt x="122" y="47"/>
                  </a:lnTo>
                  <a:lnTo>
                    <a:pt x="114" y="48"/>
                  </a:lnTo>
                  <a:lnTo>
                    <a:pt x="106" y="50"/>
                  </a:lnTo>
                  <a:lnTo>
                    <a:pt x="97" y="52"/>
                  </a:lnTo>
                  <a:lnTo>
                    <a:pt x="88" y="54"/>
                  </a:lnTo>
                  <a:lnTo>
                    <a:pt x="80" y="55"/>
                  </a:lnTo>
                  <a:lnTo>
                    <a:pt x="72" y="58"/>
                  </a:lnTo>
                  <a:lnTo>
                    <a:pt x="63" y="59"/>
                  </a:lnTo>
                  <a:lnTo>
                    <a:pt x="57" y="60"/>
                  </a:lnTo>
                  <a:lnTo>
                    <a:pt x="50" y="60"/>
                  </a:lnTo>
                  <a:lnTo>
                    <a:pt x="44" y="62"/>
                  </a:lnTo>
                  <a:lnTo>
                    <a:pt x="36" y="62"/>
                  </a:lnTo>
                  <a:lnTo>
                    <a:pt x="31" y="63"/>
                  </a:lnTo>
                  <a:lnTo>
                    <a:pt x="20" y="63"/>
                  </a:lnTo>
                  <a:lnTo>
                    <a:pt x="10" y="63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11" y="43"/>
                  </a:lnTo>
                  <a:lnTo>
                    <a:pt x="21" y="42"/>
                  </a:lnTo>
                  <a:lnTo>
                    <a:pt x="30" y="42"/>
                  </a:lnTo>
                  <a:lnTo>
                    <a:pt x="39" y="42"/>
                  </a:lnTo>
                  <a:lnTo>
                    <a:pt x="46" y="41"/>
                  </a:lnTo>
                  <a:lnTo>
                    <a:pt x="54" y="39"/>
                  </a:lnTo>
                  <a:lnTo>
                    <a:pt x="59" y="39"/>
                  </a:lnTo>
                  <a:lnTo>
                    <a:pt x="63" y="38"/>
                  </a:lnTo>
                  <a:lnTo>
                    <a:pt x="70" y="37"/>
                  </a:lnTo>
                  <a:lnTo>
                    <a:pt x="75" y="36"/>
                  </a:lnTo>
                  <a:lnTo>
                    <a:pt x="82" y="34"/>
                  </a:lnTo>
                  <a:lnTo>
                    <a:pt x="90" y="33"/>
                  </a:lnTo>
                  <a:lnTo>
                    <a:pt x="97" y="31"/>
                  </a:lnTo>
                  <a:lnTo>
                    <a:pt x="106" y="28"/>
                  </a:lnTo>
                  <a:lnTo>
                    <a:pt x="116" y="26"/>
                  </a:lnTo>
                  <a:lnTo>
                    <a:pt x="126" y="23"/>
                  </a:lnTo>
                  <a:lnTo>
                    <a:pt x="134" y="21"/>
                  </a:lnTo>
                  <a:lnTo>
                    <a:pt x="143" y="18"/>
                  </a:lnTo>
                  <a:lnTo>
                    <a:pt x="152" y="16"/>
                  </a:lnTo>
                  <a:lnTo>
                    <a:pt x="158" y="14"/>
                  </a:lnTo>
                  <a:lnTo>
                    <a:pt x="164" y="12"/>
                  </a:lnTo>
                  <a:lnTo>
                    <a:pt x="169" y="9"/>
                  </a:lnTo>
                  <a:lnTo>
                    <a:pt x="173" y="8"/>
                  </a:lnTo>
                  <a:lnTo>
                    <a:pt x="177" y="6"/>
                  </a:lnTo>
                  <a:lnTo>
                    <a:pt x="180" y="3"/>
                  </a:lnTo>
                  <a:lnTo>
                    <a:pt x="184" y="1"/>
                  </a:lnTo>
                  <a:lnTo>
                    <a:pt x="188" y="0"/>
                  </a:lnTo>
                  <a:lnTo>
                    <a:pt x="191" y="0"/>
                  </a:lnTo>
                  <a:lnTo>
                    <a:pt x="193" y="0"/>
                  </a:lnTo>
                  <a:lnTo>
                    <a:pt x="194" y="1"/>
                  </a:lnTo>
                  <a:lnTo>
                    <a:pt x="196" y="3"/>
                  </a:lnTo>
                  <a:lnTo>
                    <a:pt x="200" y="5"/>
                  </a:lnTo>
                  <a:lnTo>
                    <a:pt x="204" y="7"/>
                  </a:lnTo>
                  <a:lnTo>
                    <a:pt x="208" y="9"/>
                  </a:lnTo>
                  <a:lnTo>
                    <a:pt x="213" y="12"/>
                  </a:lnTo>
                  <a:lnTo>
                    <a:pt x="218" y="16"/>
                  </a:lnTo>
                  <a:lnTo>
                    <a:pt x="223" y="19"/>
                  </a:lnTo>
                  <a:lnTo>
                    <a:pt x="226" y="23"/>
                  </a:lnTo>
                  <a:lnTo>
                    <a:pt x="229" y="26"/>
                  </a:lnTo>
                  <a:lnTo>
                    <a:pt x="232" y="28"/>
                  </a:lnTo>
                  <a:lnTo>
                    <a:pt x="234" y="31"/>
                  </a:lnTo>
                  <a:lnTo>
                    <a:pt x="236" y="33"/>
                  </a:lnTo>
                  <a:lnTo>
                    <a:pt x="237" y="34"/>
                  </a:lnTo>
                  <a:lnTo>
                    <a:pt x="237" y="36"/>
                  </a:lnTo>
                  <a:lnTo>
                    <a:pt x="235" y="39"/>
                  </a:lnTo>
                  <a:lnTo>
                    <a:pt x="232" y="43"/>
                  </a:lnTo>
                  <a:lnTo>
                    <a:pt x="231" y="44"/>
                  </a:lnTo>
                  <a:lnTo>
                    <a:pt x="230" y="46"/>
                  </a:lnTo>
                  <a:lnTo>
                    <a:pt x="227" y="47"/>
                  </a:lnTo>
                  <a:lnTo>
                    <a:pt x="225" y="48"/>
                  </a:lnTo>
                  <a:lnTo>
                    <a:pt x="224" y="49"/>
                  </a:lnTo>
                  <a:lnTo>
                    <a:pt x="223" y="50"/>
                  </a:lnTo>
                  <a:lnTo>
                    <a:pt x="220" y="53"/>
                  </a:lnTo>
                  <a:lnTo>
                    <a:pt x="219" y="55"/>
                  </a:lnTo>
                  <a:lnTo>
                    <a:pt x="216" y="58"/>
                  </a:lnTo>
                  <a:lnTo>
                    <a:pt x="215" y="62"/>
                  </a:lnTo>
                  <a:lnTo>
                    <a:pt x="213" y="67"/>
                  </a:lnTo>
                  <a:lnTo>
                    <a:pt x="210" y="70"/>
                  </a:lnTo>
                  <a:lnTo>
                    <a:pt x="208" y="77"/>
                  </a:lnTo>
                  <a:lnTo>
                    <a:pt x="205" y="82"/>
                  </a:lnTo>
                  <a:lnTo>
                    <a:pt x="203" y="88"/>
                  </a:lnTo>
                  <a:lnTo>
                    <a:pt x="200" y="94"/>
                  </a:lnTo>
                  <a:lnTo>
                    <a:pt x="198" y="101"/>
                  </a:lnTo>
                  <a:lnTo>
                    <a:pt x="195" y="109"/>
                  </a:lnTo>
                  <a:lnTo>
                    <a:pt x="191" y="116"/>
                  </a:lnTo>
                  <a:lnTo>
                    <a:pt x="189" y="125"/>
                  </a:lnTo>
                  <a:lnTo>
                    <a:pt x="189" y="125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39"/>
            <p:cNvSpPr/>
            <p:nvPr/>
          </p:nvSpPr>
          <p:spPr bwMode="auto">
            <a:xfrm>
              <a:off x="3228976" y="2201863"/>
              <a:ext cx="358775" cy="96838"/>
            </a:xfrm>
            <a:custGeom>
              <a:avLst/>
              <a:gdLst>
                <a:gd name="T0" fmla="*/ 18 w 226"/>
                <a:gd name="T1" fmla="*/ 60 h 61"/>
                <a:gd name="T2" fmla="*/ 13 w 226"/>
                <a:gd name="T3" fmla="*/ 57 h 61"/>
                <a:gd name="T4" fmla="*/ 7 w 226"/>
                <a:gd name="T5" fmla="*/ 52 h 61"/>
                <a:gd name="T6" fmla="*/ 2 w 226"/>
                <a:gd name="T7" fmla="*/ 46 h 61"/>
                <a:gd name="T8" fmla="*/ 20 w 226"/>
                <a:gd name="T9" fmla="*/ 37 h 61"/>
                <a:gd name="T10" fmla="*/ 61 w 226"/>
                <a:gd name="T11" fmla="*/ 30 h 61"/>
                <a:gd name="T12" fmla="*/ 92 w 226"/>
                <a:gd name="T13" fmla="*/ 21 h 61"/>
                <a:gd name="T14" fmla="*/ 110 w 226"/>
                <a:gd name="T15" fmla="*/ 18 h 61"/>
                <a:gd name="T16" fmla="*/ 127 w 226"/>
                <a:gd name="T17" fmla="*/ 13 h 61"/>
                <a:gd name="T18" fmla="*/ 140 w 226"/>
                <a:gd name="T19" fmla="*/ 9 h 61"/>
                <a:gd name="T20" fmla="*/ 156 w 226"/>
                <a:gd name="T21" fmla="*/ 4 h 61"/>
                <a:gd name="T22" fmla="*/ 177 w 226"/>
                <a:gd name="T23" fmla="*/ 0 h 61"/>
                <a:gd name="T24" fmla="*/ 196 w 226"/>
                <a:gd name="T25" fmla="*/ 0 h 61"/>
                <a:gd name="T26" fmla="*/ 210 w 226"/>
                <a:gd name="T27" fmla="*/ 1 h 61"/>
                <a:gd name="T28" fmla="*/ 218 w 226"/>
                <a:gd name="T29" fmla="*/ 4 h 61"/>
                <a:gd name="T30" fmla="*/ 222 w 226"/>
                <a:gd name="T31" fmla="*/ 6 h 61"/>
                <a:gd name="T32" fmla="*/ 225 w 226"/>
                <a:gd name="T33" fmla="*/ 9 h 61"/>
                <a:gd name="T34" fmla="*/ 226 w 226"/>
                <a:gd name="T35" fmla="*/ 13 h 61"/>
                <a:gd name="T36" fmla="*/ 225 w 226"/>
                <a:gd name="T37" fmla="*/ 19 h 61"/>
                <a:gd name="T38" fmla="*/ 221 w 226"/>
                <a:gd name="T39" fmla="*/ 25 h 61"/>
                <a:gd name="T40" fmla="*/ 218 w 226"/>
                <a:gd name="T41" fmla="*/ 26 h 61"/>
                <a:gd name="T42" fmla="*/ 212 w 226"/>
                <a:gd name="T43" fmla="*/ 29 h 61"/>
                <a:gd name="T44" fmla="*/ 204 w 226"/>
                <a:gd name="T45" fmla="*/ 31 h 61"/>
                <a:gd name="T46" fmla="*/ 194 w 226"/>
                <a:gd name="T47" fmla="*/ 34 h 61"/>
                <a:gd name="T48" fmla="*/ 180 w 226"/>
                <a:gd name="T49" fmla="*/ 36 h 61"/>
                <a:gd name="T50" fmla="*/ 164 w 226"/>
                <a:gd name="T51" fmla="*/ 40 h 61"/>
                <a:gd name="T52" fmla="*/ 145 w 226"/>
                <a:gd name="T53" fmla="*/ 42 h 61"/>
                <a:gd name="T54" fmla="*/ 124 w 226"/>
                <a:gd name="T55" fmla="*/ 46 h 61"/>
                <a:gd name="T56" fmla="*/ 102 w 226"/>
                <a:gd name="T57" fmla="*/ 50 h 61"/>
                <a:gd name="T58" fmla="*/ 83 w 226"/>
                <a:gd name="T59" fmla="*/ 52 h 61"/>
                <a:gd name="T60" fmla="*/ 67 w 226"/>
                <a:gd name="T61" fmla="*/ 55 h 61"/>
                <a:gd name="T62" fmla="*/ 52 w 226"/>
                <a:gd name="T63" fmla="*/ 57 h 61"/>
                <a:gd name="T64" fmla="*/ 41 w 226"/>
                <a:gd name="T65" fmla="*/ 59 h 61"/>
                <a:gd name="T66" fmla="*/ 32 w 226"/>
                <a:gd name="T67" fmla="*/ 60 h 61"/>
                <a:gd name="T68" fmla="*/ 25 w 226"/>
                <a:gd name="T69" fmla="*/ 61 h 61"/>
                <a:gd name="T70" fmla="*/ 21 w 226"/>
                <a:gd name="T71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26" h="61">
                  <a:moveTo>
                    <a:pt x="21" y="61"/>
                  </a:moveTo>
                  <a:lnTo>
                    <a:pt x="18" y="60"/>
                  </a:lnTo>
                  <a:lnTo>
                    <a:pt x="16" y="59"/>
                  </a:lnTo>
                  <a:lnTo>
                    <a:pt x="13" y="57"/>
                  </a:lnTo>
                  <a:lnTo>
                    <a:pt x="10" y="55"/>
                  </a:lnTo>
                  <a:lnTo>
                    <a:pt x="7" y="52"/>
                  </a:lnTo>
                  <a:lnTo>
                    <a:pt x="5" y="50"/>
                  </a:lnTo>
                  <a:lnTo>
                    <a:pt x="2" y="46"/>
                  </a:lnTo>
                  <a:lnTo>
                    <a:pt x="0" y="41"/>
                  </a:lnTo>
                  <a:lnTo>
                    <a:pt x="20" y="37"/>
                  </a:lnTo>
                  <a:lnTo>
                    <a:pt x="40" y="34"/>
                  </a:lnTo>
                  <a:lnTo>
                    <a:pt x="61" y="30"/>
                  </a:lnTo>
                  <a:lnTo>
                    <a:pt x="82" y="25"/>
                  </a:lnTo>
                  <a:lnTo>
                    <a:pt x="92" y="21"/>
                  </a:lnTo>
                  <a:lnTo>
                    <a:pt x="102" y="19"/>
                  </a:lnTo>
                  <a:lnTo>
                    <a:pt x="110" y="18"/>
                  </a:lnTo>
                  <a:lnTo>
                    <a:pt x="118" y="15"/>
                  </a:lnTo>
                  <a:lnTo>
                    <a:pt x="127" y="13"/>
                  </a:lnTo>
                  <a:lnTo>
                    <a:pt x="133" y="11"/>
                  </a:lnTo>
                  <a:lnTo>
                    <a:pt x="140" y="9"/>
                  </a:lnTo>
                  <a:lnTo>
                    <a:pt x="145" y="8"/>
                  </a:lnTo>
                  <a:lnTo>
                    <a:pt x="156" y="4"/>
                  </a:lnTo>
                  <a:lnTo>
                    <a:pt x="168" y="1"/>
                  </a:lnTo>
                  <a:lnTo>
                    <a:pt x="177" y="0"/>
                  </a:lnTo>
                  <a:lnTo>
                    <a:pt x="187" y="0"/>
                  </a:lnTo>
                  <a:lnTo>
                    <a:pt x="196" y="0"/>
                  </a:lnTo>
                  <a:lnTo>
                    <a:pt x="204" y="0"/>
                  </a:lnTo>
                  <a:lnTo>
                    <a:pt x="210" y="1"/>
                  </a:lnTo>
                  <a:lnTo>
                    <a:pt x="216" y="3"/>
                  </a:lnTo>
                  <a:lnTo>
                    <a:pt x="218" y="4"/>
                  </a:lnTo>
                  <a:lnTo>
                    <a:pt x="221" y="5"/>
                  </a:lnTo>
                  <a:lnTo>
                    <a:pt x="222" y="6"/>
                  </a:lnTo>
                  <a:lnTo>
                    <a:pt x="223" y="8"/>
                  </a:lnTo>
                  <a:lnTo>
                    <a:pt x="225" y="9"/>
                  </a:lnTo>
                  <a:lnTo>
                    <a:pt x="226" y="10"/>
                  </a:lnTo>
                  <a:lnTo>
                    <a:pt x="226" y="13"/>
                  </a:lnTo>
                  <a:lnTo>
                    <a:pt x="226" y="16"/>
                  </a:lnTo>
                  <a:lnTo>
                    <a:pt x="225" y="19"/>
                  </a:lnTo>
                  <a:lnTo>
                    <a:pt x="223" y="23"/>
                  </a:lnTo>
                  <a:lnTo>
                    <a:pt x="221" y="25"/>
                  </a:lnTo>
                  <a:lnTo>
                    <a:pt x="220" y="25"/>
                  </a:lnTo>
                  <a:lnTo>
                    <a:pt x="218" y="26"/>
                  </a:lnTo>
                  <a:lnTo>
                    <a:pt x="216" y="28"/>
                  </a:lnTo>
                  <a:lnTo>
                    <a:pt x="212" y="29"/>
                  </a:lnTo>
                  <a:lnTo>
                    <a:pt x="209" y="30"/>
                  </a:lnTo>
                  <a:lnTo>
                    <a:pt x="204" y="31"/>
                  </a:lnTo>
                  <a:lnTo>
                    <a:pt x="199" y="32"/>
                  </a:lnTo>
                  <a:lnTo>
                    <a:pt x="194" y="34"/>
                  </a:lnTo>
                  <a:lnTo>
                    <a:pt x="187" y="35"/>
                  </a:lnTo>
                  <a:lnTo>
                    <a:pt x="180" y="36"/>
                  </a:lnTo>
                  <a:lnTo>
                    <a:pt x="172" y="37"/>
                  </a:lnTo>
                  <a:lnTo>
                    <a:pt x="164" y="40"/>
                  </a:lnTo>
                  <a:lnTo>
                    <a:pt x="155" y="41"/>
                  </a:lnTo>
                  <a:lnTo>
                    <a:pt x="145" y="42"/>
                  </a:lnTo>
                  <a:lnTo>
                    <a:pt x="135" y="45"/>
                  </a:lnTo>
                  <a:lnTo>
                    <a:pt x="124" y="46"/>
                  </a:lnTo>
                  <a:lnTo>
                    <a:pt x="113" y="49"/>
                  </a:lnTo>
                  <a:lnTo>
                    <a:pt x="102" y="50"/>
                  </a:lnTo>
                  <a:lnTo>
                    <a:pt x="92" y="51"/>
                  </a:lnTo>
                  <a:lnTo>
                    <a:pt x="83" y="52"/>
                  </a:lnTo>
                  <a:lnTo>
                    <a:pt x="74" y="54"/>
                  </a:lnTo>
                  <a:lnTo>
                    <a:pt x="67" y="55"/>
                  </a:lnTo>
                  <a:lnTo>
                    <a:pt x="59" y="56"/>
                  </a:lnTo>
                  <a:lnTo>
                    <a:pt x="52" y="57"/>
                  </a:lnTo>
                  <a:lnTo>
                    <a:pt x="46" y="59"/>
                  </a:lnTo>
                  <a:lnTo>
                    <a:pt x="41" y="59"/>
                  </a:lnTo>
                  <a:lnTo>
                    <a:pt x="36" y="60"/>
                  </a:lnTo>
                  <a:lnTo>
                    <a:pt x="32" y="60"/>
                  </a:lnTo>
                  <a:lnTo>
                    <a:pt x="28" y="60"/>
                  </a:lnTo>
                  <a:lnTo>
                    <a:pt x="25" y="61"/>
                  </a:lnTo>
                  <a:lnTo>
                    <a:pt x="23" y="61"/>
                  </a:lnTo>
                  <a:lnTo>
                    <a:pt x="21" y="61"/>
                  </a:lnTo>
                  <a:lnTo>
                    <a:pt x="21" y="61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40"/>
            <p:cNvSpPr/>
            <p:nvPr/>
          </p:nvSpPr>
          <p:spPr bwMode="auto">
            <a:xfrm>
              <a:off x="3351213" y="2263775"/>
              <a:ext cx="71438" cy="390525"/>
            </a:xfrm>
            <a:custGeom>
              <a:avLst/>
              <a:gdLst>
                <a:gd name="T0" fmla="*/ 10 w 45"/>
                <a:gd name="T1" fmla="*/ 6 h 246"/>
                <a:gd name="T2" fmla="*/ 25 w 45"/>
                <a:gd name="T3" fmla="*/ 15 h 246"/>
                <a:gd name="T4" fmla="*/ 36 w 45"/>
                <a:gd name="T5" fmla="*/ 22 h 246"/>
                <a:gd name="T6" fmla="*/ 42 w 45"/>
                <a:gd name="T7" fmla="*/ 28 h 246"/>
                <a:gd name="T8" fmla="*/ 45 w 45"/>
                <a:gd name="T9" fmla="*/ 34 h 246"/>
                <a:gd name="T10" fmla="*/ 45 w 45"/>
                <a:gd name="T11" fmla="*/ 39 h 246"/>
                <a:gd name="T12" fmla="*/ 43 w 45"/>
                <a:gd name="T13" fmla="*/ 49 h 246"/>
                <a:gd name="T14" fmla="*/ 41 w 45"/>
                <a:gd name="T15" fmla="*/ 59 h 246"/>
                <a:gd name="T16" fmla="*/ 41 w 45"/>
                <a:gd name="T17" fmla="*/ 68 h 246"/>
                <a:gd name="T18" fmla="*/ 40 w 45"/>
                <a:gd name="T19" fmla="*/ 82 h 246"/>
                <a:gd name="T20" fmla="*/ 38 w 45"/>
                <a:gd name="T21" fmla="*/ 102 h 246"/>
                <a:gd name="T22" fmla="*/ 37 w 45"/>
                <a:gd name="T23" fmla="*/ 125 h 246"/>
                <a:gd name="T24" fmla="*/ 37 w 45"/>
                <a:gd name="T25" fmla="*/ 154 h 246"/>
                <a:gd name="T26" fmla="*/ 36 w 45"/>
                <a:gd name="T27" fmla="*/ 186 h 246"/>
                <a:gd name="T28" fmla="*/ 35 w 45"/>
                <a:gd name="T29" fmla="*/ 225 h 246"/>
                <a:gd name="T30" fmla="*/ 5 w 45"/>
                <a:gd name="T31" fmla="*/ 246 h 246"/>
                <a:gd name="T32" fmla="*/ 5 w 45"/>
                <a:gd name="T33" fmla="*/ 239 h 246"/>
                <a:gd name="T34" fmla="*/ 5 w 45"/>
                <a:gd name="T35" fmla="*/ 232 h 246"/>
                <a:gd name="T36" fmla="*/ 5 w 45"/>
                <a:gd name="T37" fmla="*/ 223 h 246"/>
                <a:gd name="T38" fmla="*/ 6 w 45"/>
                <a:gd name="T39" fmla="*/ 212 h 246"/>
                <a:gd name="T40" fmla="*/ 6 w 45"/>
                <a:gd name="T41" fmla="*/ 200 h 246"/>
                <a:gd name="T42" fmla="*/ 6 w 45"/>
                <a:gd name="T43" fmla="*/ 185 h 246"/>
                <a:gd name="T44" fmla="*/ 7 w 45"/>
                <a:gd name="T45" fmla="*/ 169 h 246"/>
                <a:gd name="T46" fmla="*/ 7 w 45"/>
                <a:gd name="T47" fmla="*/ 150 h 246"/>
                <a:gd name="T48" fmla="*/ 7 w 45"/>
                <a:gd name="T49" fmla="*/ 133 h 246"/>
                <a:gd name="T50" fmla="*/ 7 w 45"/>
                <a:gd name="T51" fmla="*/ 118 h 246"/>
                <a:gd name="T52" fmla="*/ 7 w 45"/>
                <a:gd name="T53" fmla="*/ 104 h 246"/>
                <a:gd name="T54" fmla="*/ 7 w 45"/>
                <a:gd name="T55" fmla="*/ 92 h 246"/>
                <a:gd name="T56" fmla="*/ 7 w 45"/>
                <a:gd name="T57" fmla="*/ 82 h 246"/>
                <a:gd name="T58" fmla="*/ 7 w 45"/>
                <a:gd name="T59" fmla="*/ 73 h 246"/>
                <a:gd name="T60" fmla="*/ 7 w 45"/>
                <a:gd name="T61" fmla="*/ 66 h 246"/>
                <a:gd name="T62" fmla="*/ 7 w 45"/>
                <a:gd name="T63" fmla="*/ 61 h 246"/>
                <a:gd name="T64" fmla="*/ 6 w 45"/>
                <a:gd name="T65" fmla="*/ 51 h 246"/>
                <a:gd name="T66" fmla="*/ 4 w 45"/>
                <a:gd name="T67" fmla="*/ 37 h 246"/>
                <a:gd name="T68" fmla="*/ 2 w 45"/>
                <a:gd name="T69" fmla="*/ 20 h 246"/>
                <a:gd name="T70" fmla="*/ 0 w 45"/>
                <a:gd name="T71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5" h="246">
                  <a:moveTo>
                    <a:pt x="0" y="0"/>
                  </a:moveTo>
                  <a:lnTo>
                    <a:pt x="10" y="6"/>
                  </a:lnTo>
                  <a:lnTo>
                    <a:pt x="18" y="10"/>
                  </a:lnTo>
                  <a:lnTo>
                    <a:pt x="25" y="15"/>
                  </a:lnTo>
                  <a:lnTo>
                    <a:pt x="31" y="18"/>
                  </a:lnTo>
                  <a:lnTo>
                    <a:pt x="36" y="22"/>
                  </a:lnTo>
                  <a:lnTo>
                    <a:pt x="40" y="26"/>
                  </a:lnTo>
                  <a:lnTo>
                    <a:pt x="42" y="28"/>
                  </a:lnTo>
                  <a:lnTo>
                    <a:pt x="45" y="32"/>
                  </a:lnTo>
                  <a:lnTo>
                    <a:pt x="45" y="34"/>
                  </a:lnTo>
                  <a:lnTo>
                    <a:pt x="45" y="37"/>
                  </a:lnTo>
                  <a:lnTo>
                    <a:pt x="45" y="39"/>
                  </a:lnTo>
                  <a:lnTo>
                    <a:pt x="45" y="43"/>
                  </a:lnTo>
                  <a:lnTo>
                    <a:pt x="43" y="49"/>
                  </a:lnTo>
                  <a:lnTo>
                    <a:pt x="42" y="56"/>
                  </a:lnTo>
                  <a:lnTo>
                    <a:pt x="41" y="59"/>
                  </a:lnTo>
                  <a:lnTo>
                    <a:pt x="41" y="63"/>
                  </a:lnTo>
                  <a:lnTo>
                    <a:pt x="41" y="68"/>
                  </a:lnTo>
                  <a:lnTo>
                    <a:pt x="40" y="74"/>
                  </a:lnTo>
                  <a:lnTo>
                    <a:pt x="40" y="82"/>
                  </a:lnTo>
                  <a:lnTo>
                    <a:pt x="38" y="92"/>
                  </a:lnTo>
                  <a:lnTo>
                    <a:pt x="38" y="102"/>
                  </a:lnTo>
                  <a:lnTo>
                    <a:pt x="38" y="113"/>
                  </a:lnTo>
                  <a:lnTo>
                    <a:pt x="37" y="125"/>
                  </a:lnTo>
                  <a:lnTo>
                    <a:pt x="37" y="139"/>
                  </a:lnTo>
                  <a:lnTo>
                    <a:pt x="37" y="154"/>
                  </a:lnTo>
                  <a:lnTo>
                    <a:pt x="36" y="169"/>
                  </a:lnTo>
                  <a:lnTo>
                    <a:pt x="36" y="186"/>
                  </a:lnTo>
                  <a:lnTo>
                    <a:pt x="36" y="205"/>
                  </a:lnTo>
                  <a:lnTo>
                    <a:pt x="35" y="225"/>
                  </a:lnTo>
                  <a:lnTo>
                    <a:pt x="35" y="246"/>
                  </a:lnTo>
                  <a:lnTo>
                    <a:pt x="5" y="246"/>
                  </a:lnTo>
                  <a:lnTo>
                    <a:pt x="5" y="243"/>
                  </a:lnTo>
                  <a:lnTo>
                    <a:pt x="5" y="239"/>
                  </a:lnTo>
                  <a:lnTo>
                    <a:pt x="5" y="236"/>
                  </a:lnTo>
                  <a:lnTo>
                    <a:pt x="5" y="232"/>
                  </a:lnTo>
                  <a:lnTo>
                    <a:pt x="5" y="228"/>
                  </a:lnTo>
                  <a:lnTo>
                    <a:pt x="5" y="223"/>
                  </a:lnTo>
                  <a:lnTo>
                    <a:pt x="5" y="218"/>
                  </a:lnTo>
                  <a:lnTo>
                    <a:pt x="6" y="212"/>
                  </a:lnTo>
                  <a:lnTo>
                    <a:pt x="6" y="206"/>
                  </a:lnTo>
                  <a:lnTo>
                    <a:pt x="6" y="200"/>
                  </a:lnTo>
                  <a:lnTo>
                    <a:pt x="6" y="192"/>
                  </a:lnTo>
                  <a:lnTo>
                    <a:pt x="6" y="185"/>
                  </a:lnTo>
                  <a:lnTo>
                    <a:pt x="6" y="177"/>
                  </a:lnTo>
                  <a:lnTo>
                    <a:pt x="7" y="169"/>
                  </a:lnTo>
                  <a:lnTo>
                    <a:pt x="7" y="160"/>
                  </a:lnTo>
                  <a:lnTo>
                    <a:pt x="7" y="150"/>
                  </a:lnTo>
                  <a:lnTo>
                    <a:pt x="7" y="141"/>
                  </a:lnTo>
                  <a:lnTo>
                    <a:pt x="7" y="133"/>
                  </a:lnTo>
                  <a:lnTo>
                    <a:pt x="7" y="125"/>
                  </a:lnTo>
                  <a:lnTo>
                    <a:pt x="7" y="118"/>
                  </a:lnTo>
                  <a:lnTo>
                    <a:pt x="7" y="110"/>
                  </a:lnTo>
                  <a:lnTo>
                    <a:pt x="7" y="104"/>
                  </a:lnTo>
                  <a:lnTo>
                    <a:pt x="7" y="98"/>
                  </a:lnTo>
                  <a:lnTo>
                    <a:pt x="7" y="92"/>
                  </a:lnTo>
                  <a:lnTo>
                    <a:pt x="7" y="87"/>
                  </a:lnTo>
                  <a:lnTo>
                    <a:pt x="7" y="82"/>
                  </a:lnTo>
                  <a:lnTo>
                    <a:pt x="7" y="77"/>
                  </a:lnTo>
                  <a:lnTo>
                    <a:pt x="7" y="73"/>
                  </a:lnTo>
                  <a:lnTo>
                    <a:pt x="7" y="69"/>
                  </a:lnTo>
                  <a:lnTo>
                    <a:pt x="7" y="66"/>
                  </a:lnTo>
                  <a:lnTo>
                    <a:pt x="7" y="63"/>
                  </a:lnTo>
                  <a:lnTo>
                    <a:pt x="7" y="61"/>
                  </a:lnTo>
                  <a:lnTo>
                    <a:pt x="6" y="56"/>
                  </a:lnTo>
                  <a:lnTo>
                    <a:pt x="6" y="51"/>
                  </a:lnTo>
                  <a:lnTo>
                    <a:pt x="5" y="44"/>
                  </a:lnTo>
                  <a:lnTo>
                    <a:pt x="4" y="37"/>
                  </a:lnTo>
                  <a:lnTo>
                    <a:pt x="4" y="28"/>
                  </a:lnTo>
                  <a:lnTo>
                    <a:pt x="2" y="20"/>
                  </a:lnTo>
                  <a:lnTo>
                    <a:pt x="1" y="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41"/>
            <p:cNvSpPr/>
            <p:nvPr/>
          </p:nvSpPr>
          <p:spPr bwMode="auto">
            <a:xfrm>
              <a:off x="3133726" y="2601913"/>
              <a:ext cx="550863" cy="112713"/>
            </a:xfrm>
            <a:custGeom>
              <a:avLst/>
              <a:gdLst>
                <a:gd name="T0" fmla="*/ 339 w 347"/>
                <a:gd name="T1" fmla="*/ 23 h 71"/>
                <a:gd name="T2" fmla="*/ 343 w 347"/>
                <a:gd name="T3" fmla="*/ 28 h 71"/>
                <a:gd name="T4" fmla="*/ 346 w 347"/>
                <a:gd name="T5" fmla="*/ 31 h 71"/>
                <a:gd name="T6" fmla="*/ 347 w 347"/>
                <a:gd name="T7" fmla="*/ 35 h 71"/>
                <a:gd name="T8" fmla="*/ 347 w 347"/>
                <a:gd name="T9" fmla="*/ 40 h 71"/>
                <a:gd name="T10" fmla="*/ 344 w 347"/>
                <a:gd name="T11" fmla="*/ 44 h 71"/>
                <a:gd name="T12" fmla="*/ 343 w 347"/>
                <a:gd name="T13" fmla="*/ 45 h 71"/>
                <a:gd name="T14" fmla="*/ 339 w 347"/>
                <a:gd name="T15" fmla="*/ 45 h 71"/>
                <a:gd name="T16" fmla="*/ 334 w 347"/>
                <a:gd name="T17" fmla="*/ 45 h 71"/>
                <a:gd name="T18" fmla="*/ 328 w 347"/>
                <a:gd name="T19" fmla="*/ 45 h 71"/>
                <a:gd name="T20" fmla="*/ 321 w 347"/>
                <a:gd name="T21" fmla="*/ 44 h 71"/>
                <a:gd name="T22" fmla="*/ 311 w 347"/>
                <a:gd name="T23" fmla="*/ 44 h 71"/>
                <a:gd name="T24" fmla="*/ 301 w 347"/>
                <a:gd name="T25" fmla="*/ 43 h 71"/>
                <a:gd name="T26" fmla="*/ 288 w 347"/>
                <a:gd name="T27" fmla="*/ 41 h 71"/>
                <a:gd name="T28" fmla="*/ 261 w 347"/>
                <a:gd name="T29" fmla="*/ 41 h 71"/>
                <a:gd name="T30" fmla="*/ 235 w 347"/>
                <a:gd name="T31" fmla="*/ 41 h 71"/>
                <a:gd name="T32" fmla="*/ 187 w 347"/>
                <a:gd name="T33" fmla="*/ 44 h 71"/>
                <a:gd name="T34" fmla="*/ 137 w 347"/>
                <a:gd name="T35" fmla="*/ 51 h 71"/>
                <a:gd name="T36" fmla="*/ 91 w 347"/>
                <a:gd name="T37" fmla="*/ 61 h 71"/>
                <a:gd name="T38" fmla="*/ 81 w 347"/>
                <a:gd name="T39" fmla="*/ 64 h 71"/>
                <a:gd name="T40" fmla="*/ 72 w 347"/>
                <a:gd name="T41" fmla="*/ 66 h 71"/>
                <a:gd name="T42" fmla="*/ 64 w 347"/>
                <a:gd name="T43" fmla="*/ 67 h 71"/>
                <a:gd name="T44" fmla="*/ 57 w 347"/>
                <a:gd name="T45" fmla="*/ 69 h 71"/>
                <a:gd name="T46" fmla="*/ 52 w 347"/>
                <a:gd name="T47" fmla="*/ 70 h 71"/>
                <a:gd name="T48" fmla="*/ 46 w 347"/>
                <a:gd name="T49" fmla="*/ 71 h 71"/>
                <a:gd name="T50" fmla="*/ 44 w 347"/>
                <a:gd name="T51" fmla="*/ 71 h 71"/>
                <a:gd name="T52" fmla="*/ 39 w 347"/>
                <a:gd name="T53" fmla="*/ 70 h 71"/>
                <a:gd name="T54" fmla="*/ 32 w 347"/>
                <a:gd name="T55" fmla="*/ 67 h 71"/>
                <a:gd name="T56" fmla="*/ 25 w 347"/>
                <a:gd name="T57" fmla="*/ 64 h 71"/>
                <a:gd name="T58" fmla="*/ 16 w 347"/>
                <a:gd name="T59" fmla="*/ 59 h 71"/>
                <a:gd name="T60" fmla="*/ 9 w 347"/>
                <a:gd name="T61" fmla="*/ 54 h 71"/>
                <a:gd name="T62" fmla="*/ 4 w 347"/>
                <a:gd name="T63" fmla="*/ 50 h 71"/>
                <a:gd name="T64" fmla="*/ 1 w 347"/>
                <a:gd name="T65" fmla="*/ 48 h 71"/>
                <a:gd name="T66" fmla="*/ 21 w 347"/>
                <a:gd name="T67" fmla="*/ 44 h 71"/>
                <a:gd name="T68" fmla="*/ 60 w 347"/>
                <a:gd name="T69" fmla="*/ 38 h 71"/>
                <a:gd name="T70" fmla="*/ 95 w 347"/>
                <a:gd name="T71" fmla="*/ 33 h 71"/>
                <a:gd name="T72" fmla="*/ 126 w 347"/>
                <a:gd name="T73" fmla="*/ 28 h 71"/>
                <a:gd name="T74" fmla="*/ 153 w 347"/>
                <a:gd name="T75" fmla="*/ 23 h 71"/>
                <a:gd name="T76" fmla="*/ 178 w 347"/>
                <a:gd name="T77" fmla="*/ 19 h 71"/>
                <a:gd name="T78" fmla="*/ 198 w 347"/>
                <a:gd name="T79" fmla="*/ 15 h 71"/>
                <a:gd name="T80" fmla="*/ 215 w 347"/>
                <a:gd name="T81" fmla="*/ 12 h 71"/>
                <a:gd name="T82" fmla="*/ 235 w 347"/>
                <a:gd name="T83" fmla="*/ 8 h 71"/>
                <a:gd name="T84" fmla="*/ 256 w 347"/>
                <a:gd name="T85" fmla="*/ 4 h 71"/>
                <a:gd name="T86" fmla="*/ 272 w 347"/>
                <a:gd name="T87" fmla="*/ 2 h 71"/>
                <a:gd name="T88" fmla="*/ 285 w 347"/>
                <a:gd name="T89" fmla="*/ 0 h 71"/>
                <a:gd name="T90" fmla="*/ 295 w 347"/>
                <a:gd name="T91" fmla="*/ 2 h 71"/>
                <a:gd name="T92" fmla="*/ 308 w 347"/>
                <a:gd name="T93" fmla="*/ 4 h 71"/>
                <a:gd name="T94" fmla="*/ 322 w 347"/>
                <a:gd name="T95" fmla="*/ 8 h 71"/>
                <a:gd name="T96" fmla="*/ 333 w 347"/>
                <a:gd name="T97" fmla="*/ 15 h 71"/>
                <a:gd name="T98" fmla="*/ 337 w 347"/>
                <a:gd name="T99" fmla="*/ 2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7" h="71">
                  <a:moveTo>
                    <a:pt x="337" y="20"/>
                  </a:moveTo>
                  <a:lnTo>
                    <a:pt x="339" y="23"/>
                  </a:lnTo>
                  <a:lnTo>
                    <a:pt x="342" y="25"/>
                  </a:lnTo>
                  <a:lnTo>
                    <a:pt x="343" y="28"/>
                  </a:lnTo>
                  <a:lnTo>
                    <a:pt x="344" y="29"/>
                  </a:lnTo>
                  <a:lnTo>
                    <a:pt x="346" y="31"/>
                  </a:lnTo>
                  <a:lnTo>
                    <a:pt x="347" y="33"/>
                  </a:lnTo>
                  <a:lnTo>
                    <a:pt x="347" y="35"/>
                  </a:lnTo>
                  <a:lnTo>
                    <a:pt x="347" y="38"/>
                  </a:lnTo>
                  <a:lnTo>
                    <a:pt x="347" y="40"/>
                  </a:lnTo>
                  <a:lnTo>
                    <a:pt x="346" y="43"/>
                  </a:lnTo>
                  <a:lnTo>
                    <a:pt x="344" y="44"/>
                  </a:lnTo>
                  <a:lnTo>
                    <a:pt x="344" y="45"/>
                  </a:lnTo>
                  <a:lnTo>
                    <a:pt x="343" y="45"/>
                  </a:lnTo>
                  <a:lnTo>
                    <a:pt x="342" y="45"/>
                  </a:lnTo>
                  <a:lnTo>
                    <a:pt x="339" y="45"/>
                  </a:lnTo>
                  <a:lnTo>
                    <a:pt x="337" y="45"/>
                  </a:lnTo>
                  <a:lnTo>
                    <a:pt x="334" y="45"/>
                  </a:lnTo>
                  <a:lnTo>
                    <a:pt x="332" y="45"/>
                  </a:lnTo>
                  <a:lnTo>
                    <a:pt x="328" y="45"/>
                  </a:lnTo>
                  <a:lnTo>
                    <a:pt x="324" y="45"/>
                  </a:lnTo>
                  <a:lnTo>
                    <a:pt x="321" y="44"/>
                  </a:lnTo>
                  <a:lnTo>
                    <a:pt x="316" y="44"/>
                  </a:lnTo>
                  <a:lnTo>
                    <a:pt x="311" y="44"/>
                  </a:lnTo>
                  <a:lnTo>
                    <a:pt x="306" y="43"/>
                  </a:lnTo>
                  <a:lnTo>
                    <a:pt x="301" y="43"/>
                  </a:lnTo>
                  <a:lnTo>
                    <a:pt x="295" y="43"/>
                  </a:lnTo>
                  <a:lnTo>
                    <a:pt x="288" y="41"/>
                  </a:lnTo>
                  <a:lnTo>
                    <a:pt x="275" y="41"/>
                  </a:lnTo>
                  <a:lnTo>
                    <a:pt x="261" y="41"/>
                  </a:lnTo>
                  <a:lnTo>
                    <a:pt x="249" y="41"/>
                  </a:lnTo>
                  <a:lnTo>
                    <a:pt x="235" y="41"/>
                  </a:lnTo>
                  <a:lnTo>
                    <a:pt x="210" y="43"/>
                  </a:lnTo>
                  <a:lnTo>
                    <a:pt x="187" y="44"/>
                  </a:lnTo>
                  <a:lnTo>
                    <a:pt x="160" y="48"/>
                  </a:lnTo>
                  <a:lnTo>
                    <a:pt x="137" y="51"/>
                  </a:lnTo>
                  <a:lnTo>
                    <a:pt x="113" y="56"/>
                  </a:lnTo>
                  <a:lnTo>
                    <a:pt x="91" y="61"/>
                  </a:lnTo>
                  <a:lnTo>
                    <a:pt x="86" y="62"/>
                  </a:lnTo>
                  <a:lnTo>
                    <a:pt x="81" y="64"/>
                  </a:lnTo>
                  <a:lnTo>
                    <a:pt x="76" y="65"/>
                  </a:lnTo>
                  <a:lnTo>
                    <a:pt x="72" y="66"/>
                  </a:lnTo>
                  <a:lnTo>
                    <a:pt x="67" y="66"/>
                  </a:lnTo>
                  <a:lnTo>
                    <a:pt x="64" y="67"/>
                  </a:lnTo>
                  <a:lnTo>
                    <a:pt x="61" y="69"/>
                  </a:lnTo>
                  <a:lnTo>
                    <a:pt x="57" y="69"/>
                  </a:lnTo>
                  <a:lnTo>
                    <a:pt x="55" y="70"/>
                  </a:lnTo>
                  <a:lnTo>
                    <a:pt x="52" y="70"/>
                  </a:lnTo>
                  <a:lnTo>
                    <a:pt x="49" y="70"/>
                  </a:lnTo>
                  <a:lnTo>
                    <a:pt x="46" y="71"/>
                  </a:lnTo>
                  <a:lnTo>
                    <a:pt x="45" y="71"/>
                  </a:lnTo>
                  <a:lnTo>
                    <a:pt x="44" y="71"/>
                  </a:lnTo>
                  <a:lnTo>
                    <a:pt x="41" y="70"/>
                  </a:lnTo>
                  <a:lnTo>
                    <a:pt x="39" y="70"/>
                  </a:lnTo>
                  <a:lnTo>
                    <a:pt x="36" y="69"/>
                  </a:lnTo>
                  <a:lnTo>
                    <a:pt x="32" y="67"/>
                  </a:lnTo>
                  <a:lnTo>
                    <a:pt x="29" y="66"/>
                  </a:lnTo>
                  <a:lnTo>
                    <a:pt x="25" y="64"/>
                  </a:lnTo>
                  <a:lnTo>
                    <a:pt x="20" y="61"/>
                  </a:lnTo>
                  <a:lnTo>
                    <a:pt x="16" y="59"/>
                  </a:lnTo>
                  <a:lnTo>
                    <a:pt x="13" y="56"/>
                  </a:lnTo>
                  <a:lnTo>
                    <a:pt x="9" y="54"/>
                  </a:lnTo>
                  <a:lnTo>
                    <a:pt x="6" y="53"/>
                  </a:lnTo>
                  <a:lnTo>
                    <a:pt x="4" y="50"/>
                  </a:lnTo>
                  <a:lnTo>
                    <a:pt x="3" y="49"/>
                  </a:lnTo>
                  <a:lnTo>
                    <a:pt x="1" y="48"/>
                  </a:lnTo>
                  <a:lnTo>
                    <a:pt x="0" y="46"/>
                  </a:lnTo>
                  <a:lnTo>
                    <a:pt x="21" y="44"/>
                  </a:lnTo>
                  <a:lnTo>
                    <a:pt x="41" y="40"/>
                  </a:lnTo>
                  <a:lnTo>
                    <a:pt x="60" y="38"/>
                  </a:lnTo>
                  <a:lnTo>
                    <a:pt x="77" y="35"/>
                  </a:lnTo>
                  <a:lnTo>
                    <a:pt x="95" y="33"/>
                  </a:lnTo>
                  <a:lnTo>
                    <a:pt x="111" y="29"/>
                  </a:lnTo>
                  <a:lnTo>
                    <a:pt x="126" y="28"/>
                  </a:lnTo>
                  <a:lnTo>
                    <a:pt x="141" y="25"/>
                  </a:lnTo>
                  <a:lnTo>
                    <a:pt x="153" y="23"/>
                  </a:lnTo>
                  <a:lnTo>
                    <a:pt x="165" y="20"/>
                  </a:lnTo>
                  <a:lnTo>
                    <a:pt x="178" y="19"/>
                  </a:lnTo>
                  <a:lnTo>
                    <a:pt x="188" y="17"/>
                  </a:lnTo>
                  <a:lnTo>
                    <a:pt x="198" y="15"/>
                  </a:lnTo>
                  <a:lnTo>
                    <a:pt x="208" y="13"/>
                  </a:lnTo>
                  <a:lnTo>
                    <a:pt x="215" y="12"/>
                  </a:lnTo>
                  <a:lnTo>
                    <a:pt x="223" y="10"/>
                  </a:lnTo>
                  <a:lnTo>
                    <a:pt x="235" y="8"/>
                  </a:lnTo>
                  <a:lnTo>
                    <a:pt x="246" y="5"/>
                  </a:lnTo>
                  <a:lnTo>
                    <a:pt x="256" y="4"/>
                  </a:lnTo>
                  <a:lnTo>
                    <a:pt x="265" y="3"/>
                  </a:lnTo>
                  <a:lnTo>
                    <a:pt x="272" y="2"/>
                  </a:lnTo>
                  <a:lnTo>
                    <a:pt x="278" y="2"/>
                  </a:lnTo>
                  <a:lnTo>
                    <a:pt x="285" y="0"/>
                  </a:lnTo>
                  <a:lnTo>
                    <a:pt x="288" y="0"/>
                  </a:lnTo>
                  <a:lnTo>
                    <a:pt x="295" y="2"/>
                  </a:lnTo>
                  <a:lnTo>
                    <a:pt x="301" y="2"/>
                  </a:lnTo>
                  <a:lnTo>
                    <a:pt x="308" y="4"/>
                  </a:lnTo>
                  <a:lnTo>
                    <a:pt x="316" y="5"/>
                  </a:lnTo>
                  <a:lnTo>
                    <a:pt x="322" y="8"/>
                  </a:lnTo>
                  <a:lnTo>
                    <a:pt x="328" y="10"/>
                  </a:lnTo>
                  <a:lnTo>
                    <a:pt x="333" y="15"/>
                  </a:lnTo>
                  <a:lnTo>
                    <a:pt x="337" y="20"/>
                  </a:lnTo>
                  <a:lnTo>
                    <a:pt x="337" y="20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42"/>
            <p:cNvSpPr/>
            <p:nvPr/>
          </p:nvSpPr>
          <p:spPr bwMode="auto">
            <a:xfrm>
              <a:off x="2767013" y="2565400"/>
              <a:ext cx="379413" cy="179388"/>
            </a:xfrm>
            <a:custGeom>
              <a:avLst/>
              <a:gdLst>
                <a:gd name="T0" fmla="*/ 140 w 239"/>
                <a:gd name="T1" fmla="*/ 33 h 113"/>
                <a:gd name="T2" fmla="*/ 167 w 239"/>
                <a:gd name="T3" fmla="*/ 22 h 113"/>
                <a:gd name="T4" fmla="*/ 181 w 239"/>
                <a:gd name="T5" fmla="*/ 17 h 113"/>
                <a:gd name="T6" fmla="*/ 196 w 239"/>
                <a:gd name="T7" fmla="*/ 12 h 113"/>
                <a:gd name="T8" fmla="*/ 209 w 239"/>
                <a:gd name="T9" fmla="*/ 7 h 113"/>
                <a:gd name="T10" fmla="*/ 220 w 239"/>
                <a:gd name="T11" fmla="*/ 3 h 113"/>
                <a:gd name="T12" fmla="*/ 230 w 239"/>
                <a:gd name="T13" fmla="*/ 1 h 113"/>
                <a:gd name="T14" fmla="*/ 239 w 239"/>
                <a:gd name="T15" fmla="*/ 8 h 113"/>
                <a:gd name="T16" fmla="*/ 200 w 239"/>
                <a:gd name="T17" fmla="*/ 30 h 113"/>
                <a:gd name="T18" fmla="*/ 167 w 239"/>
                <a:gd name="T19" fmla="*/ 48 h 113"/>
                <a:gd name="T20" fmla="*/ 137 w 239"/>
                <a:gd name="T21" fmla="*/ 63 h 113"/>
                <a:gd name="T22" fmla="*/ 113 w 239"/>
                <a:gd name="T23" fmla="*/ 77 h 113"/>
                <a:gd name="T24" fmla="*/ 93 w 239"/>
                <a:gd name="T25" fmla="*/ 87 h 113"/>
                <a:gd name="T26" fmla="*/ 77 w 239"/>
                <a:gd name="T27" fmla="*/ 95 h 113"/>
                <a:gd name="T28" fmla="*/ 67 w 239"/>
                <a:gd name="T29" fmla="*/ 100 h 113"/>
                <a:gd name="T30" fmla="*/ 61 w 239"/>
                <a:gd name="T31" fmla="*/ 104 h 113"/>
                <a:gd name="T32" fmla="*/ 52 w 239"/>
                <a:gd name="T33" fmla="*/ 108 h 113"/>
                <a:gd name="T34" fmla="*/ 46 w 239"/>
                <a:gd name="T35" fmla="*/ 112 h 113"/>
                <a:gd name="T36" fmla="*/ 41 w 239"/>
                <a:gd name="T37" fmla="*/ 113 h 113"/>
                <a:gd name="T38" fmla="*/ 35 w 239"/>
                <a:gd name="T39" fmla="*/ 113 h 113"/>
                <a:gd name="T40" fmla="*/ 30 w 239"/>
                <a:gd name="T41" fmla="*/ 112 h 113"/>
                <a:gd name="T42" fmla="*/ 25 w 239"/>
                <a:gd name="T43" fmla="*/ 108 h 113"/>
                <a:gd name="T44" fmla="*/ 19 w 239"/>
                <a:gd name="T45" fmla="*/ 103 h 113"/>
                <a:gd name="T46" fmla="*/ 10 w 239"/>
                <a:gd name="T47" fmla="*/ 97 h 113"/>
                <a:gd name="T48" fmla="*/ 4 w 239"/>
                <a:gd name="T49" fmla="*/ 90 h 113"/>
                <a:gd name="T50" fmla="*/ 0 w 239"/>
                <a:gd name="T51" fmla="*/ 85 h 113"/>
                <a:gd name="T52" fmla="*/ 0 w 239"/>
                <a:gd name="T53" fmla="*/ 79 h 113"/>
                <a:gd name="T54" fmla="*/ 0 w 239"/>
                <a:gd name="T55" fmla="*/ 76 h 113"/>
                <a:gd name="T56" fmla="*/ 3 w 239"/>
                <a:gd name="T57" fmla="*/ 73 h 113"/>
                <a:gd name="T58" fmla="*/ 6 w 239"/>
                <a:gd name="T59" fmla="*/ 71 h 113"/>
                <a:gd name="T60" fmla="*/ 11 w 239"/>
                <a:gd name="T61" fmla="*/ 69 h 113"/>
                <a:gd name="T62" fmla="*/ 20 w 239"/>
                <a:gd name="T63" fmla="*/ 71 h 113"/>
                <a:gd name="T64" fmla="*/ 31 w 239"/>
                <a:gd name="T65" fmla="*/ 71 h 113"/>
                <a:gd name="T66" fmla="*/ 39 w 239"/>
                <a:gd name="T67" fmla="*/ 69 h 113"/>
                <a:gd name="T68" fmla="*/ 42 w 239"/>
                <a:gd name="T69" fmla="*/ 68 h 113"/>
                <a:gd name="T70" fmla="*/ 50 w 239"/>
                <a:gd name="T71" fmla="*/ 67 h 113"/>
                <a:gd name="T72" fmla="*/ 58 w 239"/>
                <a:gd name="T73" fmla="*/ 64 h 113"/>
                <a:gd name="T74" fmla="*/ 68 w 239"/>
                <a:gd name="T75" fmla="*/ 61 h 113"/>
                <a:gd name="T76" fmla="*/ 81 w 239"/>
                <a:gd name="T77" fmla="*/ 56 h 113"/>
                <a:gd name="T78" fmla="*/ 96 w 239"/>
                <a:gd name="T79" fmla="*/ 51 h 113"/>
                <a:gd name="T80" fmla="*/ 113 w 239"/>
                <a:gd name="T81" fmla="*/ 44 h 113"/>
                <a:gd name="T82" fmla="*/ 122 w 239"/>
                <a:gd name="T83" fmla="*/ 4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9" h="113">
                  <a:moveTo>
                    <a:pt x="122" y="41"/>
                  </a:moveTo>
                  <a:lnTo>
                    <a:pt x="140" y="33"/>
                  </a:lnTo>
                  <a:lnTo>
                    <a:pt x="158" y="26"/>
                  </a:lnTo>
                  <a:lnTo>
                    <a:pt x="167" y="22"/>
                  </a:lnTo>
                  <a:lnTo>
                    <a:pt x="174" y="20"/>
                  </a:lnTo>
                  <a:lnTo>
                    <a:pt x="181" y="17"/>
                  </a:lnTo>
                  <a:lnTo>
                    <a:pt x="189" y="15"/>
                  </a:lnTo>
                  <a:lnTo>
                    <a:pt x="196" y="12"/>
                  </a:lnTo>
                  <a:lnTo>
                    <a:pt x="203" y="10"/>
                  </a:lnTo>
                  <a:lnTo>
                    <a:pt x="209" y="7"/>
                  </a:lnTo>
                  <a:lnTo>
                    <a:pt x="215" y="6"/>
                  </a:lnTo>
                  <a:lnTo>
                    <a:pt x="220" y="3"/>
                  </a:lnTo>
                  <a:lnTo>
                    <a:pt x="225" y="2"/>
                  </a:lnTo>
                  <a:lnTo>
                    <a:pt x="230" y="1"/>
                  </a:lnTo>
                  <a:lnTo>
                    <a:pt x="234" y="0"/>
                  </a:lnTo>
                  <a:lnTo>
                    <a:pt x="239" y="8"/>
                  </a:lnTo>
                  <a:lnTo>
                    <a:pt x="219" y="20"/>
                  </a:lnTo>
                  <a:lnTo>
                    <a:pt x="200" y="30"/>
                  </a:lnTo>
                  <a:lnTo>
                    <a:pt x="183" y="40"/>
                  </a:lnTo>
                  <a:lnTo>
                    <a:pt x="167" y="48"/>
                  </a:lnTo>
                  <a:lnTo>
                    <a:pt x="152" y="56"/>
                  </a:lnTo>
                  <a:lnTo>
                    <a:pt x="137" y="63"/>
                  </a:lnTo>
                  <a:lnTo>
                    <a:pt x="124" y="71"/>
                  </a:lnTo>
                  <a:lnTo>
                    <a:pt x="113" y="77"/>
                  </a:lnTo>
                  <a:lnTo>
                    <a:pt x="102" y="82"/>
                  </a:lnTo>
                  <a:lnTo>
                    <a:pt x="93" y="87"/>
                  </a:lnTo>
                  <a:lnTo>
                    <a:pt x="85" y="92"/>
                  </a:lnTo>
                  <a:lnTo>
                    <a:pt x="77" y="95"/>
                  </a:lnTo>
                  <a:lnTo>
                    <a:pt x="72" y="98"/>
                  </a:lnTo>
                  <a:lnTo>
                    <a:pt x="67" y="100"/>
                  </a:lnTo>
                  <a:lnTo>
                    <a:pt x="63" y="103"/>
                  </a:lnTo>
                  <a:lnTo>
                    <a:pt x="61" y="104"/>
                  </a:lnTo>
                  <a:lnTo>
                    <a:pt x="57" y="107"/>
                  </a:lnTo>
                  <a:lnTo>
                    <a:pt x="52" y="108"/>
                  </a:lnTo>
                  <a:lnTo>
                    <a:pt x="50" y="110"/>
                  </a:lnTo>
                  <a:lnTo>
                    <a:pt x="46" y="112"/>
                  </a:lnTo>
                  <a:lnTo>
                    <a:pt x="44" y="113"/>
                  </a:lnTo>
                  <a:lnTo>
                    <a:pt x="41" y="113"/>
                  </a:lnTo>
                  <a:lnTo>
                    <a:pt x="36" y="113"/>
                  </a:lnTo>
                  <a:lnTo>
                    <a:pt x="35" y="113"/>
                  </a:lnTo>
                  <a:lnTo>
                    <a:pt x="32" y="113"/>
                  </a:lnTo>
                  <a:lnTo>
                    <a:pt x="30" y="112"/>
                  </a:lnTo>
                  <a:lnTo>
                    <a:pt x="27" y="110"/>
                  </a:lnTo>
                  <a:lnTo>
                    <a:pt x="25" y="108"/>
                  </a:lnTo>
                  <a:lnTo>
                    <a:pt x="21" y="105"/>
                  </a:lnTo>
                  <a:lnTo>
                    <a:pt x="19" y="103"/>
                  </a:lnTo>
                  <a:lnTo>
                    <a:pt x="15" y="99"/>
                  </a:lnTo>
                  <a:lnTo>
                    <a:pt x="10" y="97"/>
                  </a:lnTo>
                  <a:lnTo>
                    <a:pt x="8" y="93"/>
                  </a:lnTo>
                  <a:lnTo>
                    <a:pt x="4" y="90"/>
                  </a:lnTo>
                  <a:lnTo>
                    <a:pt x="3" y="88"/>
                  </a:lnTo>
                  <a:lnTo>
                    <a:pt x="0" y="85"/>
                  </a:lnTo>
                  <a:lnTo>
                    <a:pt x="0" y="83"/>
                  </a:lnTo>
                  <a:lnTo>
                    <a:pt x="0" y="79"/>
                  </a:lnTo>
                  <a:lnTo>
                    <a:pt x="0" y="77"/>
                  </a:lnTo>
                  <a:lnTo>
                    <a:pt x="0" y="76"/>
                  </a:lnTo>
                  <a:lnTo>
                    <a:pt x="1" y="74"/>
                  </a:lnTo>
                  <a:lnTo>
                    <a:pt x="3" y="73"/>
                  </a:lnTo>
                  <a:lnTo>
                    <a:pt x="4" y="72"/>
                  </a:lnTo>
                  <a:lnTo>
                    <a:pt x="6" y="71"/>
                  </a:lnTo>
                  <a:lnTo>
                    <a:pt x="9" y="71"/>
                  </a:lnTo>
                  <a:lnTo>
                    <a:pt x="11" y="69"/>
                  </a:lnTo>
                  <a:lnTo>
                    <a:pt x="15" y="69"/>
                  </a:lnTo>
                  <a:lnTo>
                    <a:pt x="20" y="71"/>
                  </a:lnTo>
                  <a:lnTo>
                    <a:pt x="26" y="72"/>
                  </a:lnTo>
                  <a:lnTo>
                    <a:pt x="31" y="71"/>
                  </a:lnTo>
                  <a:lnTo>
                    <a:pt x="36" y="69"/>
                  </a:lnTo>
                  <a:lnTo>
                    <a:pt x="39" y="69"/>
                  </a:lnTo>
                  <a:lnTo>
                    <a:pt x="40" y="69"/>
                  </a:lnTo>
                  <a:lnTo>
                    <a:pt x="42" y="68"/>
                  </a:lnTo>
                  <a:lnTo>
                    <a:pt x="46" y="68"/>
                  </a:lnTo>
                  <a:lnTo>
                    <a:pt x="50" y="67"/>
                  </a:lnTo>
                  <a:lnTo>
                    <a:pt x="54" y="66"/>
                  </a:lnTo>
                  <a:lnTo>
                    <a:pt x="58" y="64"/>
                  </a:lnTo>
                  <a:lnTo>
                    <a:pt x="63" y="63"/>
                  </a:lnTo>
                  <a:lnTo>
                    <a:pt x="68" y="61"/>
                  </a:lnTo>
                  <a:lnTo>
                    <a:pt x="75" y="58"/>
                  </a:lnTo>
                  <a:lnTo>
                    <a:pt x="81" y="56"/>
                  </a:lnTo>
                  <a:lnTo>
                    <a:pt x="88" y="53"/>
                  </a:lnTo>
                  <a:lnTo>
                    <a:pt x="96" y="51"/>
                  </a:lnTo>
                  <a:lnTo>
                    <a:pt x="104" y="47"/>
                  </a:lnTo>
                  <a:lnTo>
                    <a:pt x="113" y="44"/>
                  </a:lnTo>
                  <a:lnTo>
                    <a:pt x="122" y="41"/>
                  </a:lnTo>
                  <a:lnTo>
                    <a:pt x="122" y="41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43"/>
            <p:cNvSpPr/>
            <p:nvPr/>
          </p:nvSpPr>
          <p:spPr bwMode="auto">
            <a:xfrm>
              <a:off x="3081338" y="2517775"/>
              <a:ext cx="101600" cy="123825"/>
            </a:xfrm>
            <a:custGeom>
              <a:avLst/>
              <a:gdLst>
                <a:gd name="T0" fmla="*/ 48 w 64"/>
                <a:gd name="T1" fmla="*/ 78 h 78"/>
                <a:gd name="T2" fmla="*/ 47 w 64"/>
                <a:gd name="T3" fmla="*/ 77 h 78"/>
                <a:gd name="T4" fmla="*/ 46 w 64"/>
                <a:gd name="T5" fmla="*/ 76 h 78"/>
                <a:gd name="T6" fmla="*/ 43 w 64"/>
                <a:gd name="T7" fmla="*/ 73 h 78"/>
                <a:gd name="T8" fmla="*/ 41 w 64"/>
                <a:gd name="T9" fmla="*/ 70 h 78"/>
                <a:gd name="T10" fmla="*/ 37 w 64"/>
                <a:gd name="T11" fmla="*/ 65 h 78"/>
                <a:gd name="T12" fmla="*/ 33 w 64"/>
                <a:gd name="T13" fmla="*/ 58 h 78"/>
                <a:gd name="T14" fmla="*/ 29 w 64"/>
                <a:gd name="T15" fmla="*/ 52 h 78"/>
                <a:gd name="T16" fmla="*/ 24 w 64"/>
                <a:gd name="T17" fmla="*/ 43 h 78"/>
                <a:gd name="T18" fmla="*/ 18 w 64"/>
                <a:gd name="T19" fmla="*/ 36 h 78"/>
                <a:gd name="T20" fmla="*/ 13 w 64"/>
                <a:gd name="T21" fmla="*/ 29 h 78"/>
                <a:gd name="T22" fmla="*/ 8 w 64"/>
                <a:gd name="T23" fmla="*/ 22 h 78"/>
                <a:gd name="T24" fmla="*/ 6 w 64"/>
                <a:gd name="T25" fmla="*/ 17 h 78"/>
                <a:gd name="T26" fmla="*/ 3 w 64"/>
                <a:gd name="T27" fmla="*/ 12 h 78"/>
                <a:gd name="T28" fmla="*/ 1 w 64"/>
                <a:gd name="T29" fmla="*/ 9 h 78"/>
                <a:gd name="T30" fmla="*/ 0 w 64"/>
                <a:gd name="T31" fmla="*/ 6 h 78"/>
                <a:gd name="T32" fmla="*/ 0 w 64"/>
                <a:gd name="T33" fmla="*/ 5 h 78"/>
                <a:gd name="T34" fmla="*/ 0 w 64"/>
                <a:gd name="T35" fmla="*/ 4 h 78"/>
                <a:gd name="T36" fmla="*/ 1 w 64"/>
                <a:gd name="T37" fmla="*/ 2 h 78"/>
                <a:gd name="T38" fmla="*/ 2 w 64"/>
                <a:gd name="T39" fmla="*/ 1 h 78"/>
                <a:gd name="T40" fmla="*/ 3 w 64"/>
                <a:gd name="T41" fmla="*/ 1 h 78"/>
                <a:gd name="T42" fmla="*/ 5 w 64"/>
                <a:gd name="T43" fmla="*/ 1 h 78"/>
                <a:gd name="T44" fmla="*/ 7 w 64"/>
                <a:gd name="T45" fmla="*/ 0 h 78"/>
                <a:gd name="T46" fmla="*/ 10 w 64"/>
                <a:gd name="T47" fmla="*/ 0 h 78"/>
                <a:gd name="T48" fmla="*/ 15 w 64"/>
                <a:gd name="T49" fmla="*/ 1 h 78"/>
                <a:gd name="T50" fmla="*/ 21 w 64"/>
                <a:gd name="T51" fmla="*/ 2 h 78"/>
                <a:gd name="T52" fmla="*/ 24 w 64"/>
                <a:gd name="T53" fmla="*/ 2 h 78"/>
                <a:gd name="T54" fmla="*/ 28 w 64"/>
                <a:gd name="T55" fmla="*/ 4 h 78"/>
                <a:gd name="T56" fmla="*/ 32 w 64"/>
                <a:gd name="T57" fmla="*/ 6 h 78"/>
                <a:gd name="T58" fmla="*/ 36 w 64"/>
                <a:gd name="T59" fmla="*/ 7 h 78"/>
                <a:gd name="T60" fmla="*/ 41 w 64"/>
                <a:gd name="T61" fmla="*/ 10 h 78"/>
                <a:gd name="T62" fmla="*/ 44 w 64"/>
                <a:gd name="T63" fmla="*/ 14 h 78"/>
                <a:gd name="T64" fmla="*/ 48 w 64"/>
                <a:gd name="T65" fmla="*/ 17 h 78"/>
                <a:gd name="T66" fmla="*/ 51 w 64"/>
                <a:gd name="T67" fmla="*/ 20 h 78"/>
                <a:gd name="T68" fmla="*/ 54 w 64"/>
                <a:gd name="T69" fmla="*/ 24 h 78"/>
                <a:gd name="T70" fmla="*/ 57 w 64"/>
                <a:gd name="T71" fmla="*/ 29 h 78"/>
                <a:gd name="T72" fmla="*/ 61 w 64"/>
                <a:gd name="T73" fmla="*/ 37 h 78"/>
                <a:gd name="T74" fmla="*/ 62 w 64"/>
                <a:gd name="T75" fmla="*/ 42 h 78"/>
                <a:gd name="T76" fmla="*/ 63 w 64"/>
                <a:gd name="T77" fmla="*/ 47 h 78"/>
                <a:gd name="T78" fmla="*/ 64 w 64"/>
                <a:gd name="T79" fmla="*/ 51 h 78"/>
                <a:gd name="T80" fmla="*/ 64 w 64"/>
                <a:gd name="T81" fmla="*/ 55 h 78"/>
                <a:gd name="T82" fmla="*/ 64 w 64"/>
                <a:gd name="T83" fmla="*/ 58 h 78"/>
                <a:gd name="T84" fmla="*/ 63 w 64"/>
                <a:gd name="T85" fmla="*/ 62 h 78"/>
                <a:gd name="T86" fmla="*/ 62 w 64"/>
                <a:gd name="T87" fmla="*/ 66 h 78"/>
                <a:gd name="T88" fmla="*/ 61 w 64"/>
                <a:gd name="T89" fmla="*/ 68 h 78"/>
                <a:gd name="T90" fmla="*/ 59 w 64"/>
                <a:gd name="T91" fmla="*/ 71 h 78"/>
                <a:gd name="T92" fmla="*/ 57 w 64"/>
                <a:gd name="T93" fmla="*/ 73 h 78"/>
                <a:gd name="T94" fmla="*/ 56 w 64"/>
                <a:gd name="T95" fmla="*/ 74 h 78"/>
                <a:gd name="T96" fmla="*/ 53 w 64"/>
                <a:gd name="T97" fmla="*/ 76 h 78"/>
                <a:gd name="T98" fmla="*/ 52 w 64"/>
                <a:gd name="T99" fmla="*/ 77 h 78"/>
                <a:gd name="T100" fmla="*/ 51 w 64"/>
                <a:gd name="T101" fmla="*/ 77 h 78"/>
                <a:gd name="T102" fmla="*/ 48 w 64"/>
                <a:gd name="T103" fmla="*/ 78 h 78"/>
                <a:gd name="T104" fmla="*/ 48 w 64"/>
                <a:gd name="T10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4" h="78">
                  <a:moveTo>
                    <a:pt x="48" y="78"/>
                  </a:moveTo>
                  <a:lnTo>
                    <a:pt x="47" y="77"/>
                  </a:lnTo>
                  <a:lnTo>
                    <a:pt x="46" y="76"/>
                  </a:lnTo>
                  <a:lnTo>
                    <a:pt x="43" y="73"/>
                  </a:lnTo>
                  <a:lnTo>
                    <a:pt x="41" y="70"/>
                  </a:lnTo>
                  <a:lnTo>
                    <a:pt x="37" y="65"/>
                  </a:lnTo>
                  <a:lnTo>
                    <a:pt x="33" y="58"/>
                  </a:lnTo>
                  <a:lnTo>
                    <a:pt x="29" y="52"/>
                  </a:lnTo>
                  <a:lnTo>
                    <a:pt x="24" y="43"/>
                  </a:lnTo>
                  <a:lnTo>
                    <a:pt x="18" y="36"/>
                  </a:lnTo>
                  <a:lnTo>
                    <a:pt x="13" y="29"/>
                  </a:lnTo>
                  <a:lnTo>
                    <a:pt x="8" y="22"/>
                  </a:lnTo>
                  <a:lnTo>
                    <a:pt x="6" y="17"/>
                  </a:lnTo>
                  <a:lnTo>
                    <a:pt x="3" y="12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5" y="1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5" y="1"/>
                  </a:lnTo>
                  <a:lnTo>
                    <a:pt x="21" y="2"/>
                  </a:lnTo>
                  <a:lnTo>
                    <a:pt x="24" y="2"/>
                  </a:lnTo>
                  <a:lnTo>
                    <a:pt x="28" y="4"/>
                  </a:lnTo>
                  <a:lnTo>
                    <a:pt x="32" y="6"/>
                  </a:lnTo>
                  <a:lnTo>
                    <a:pt x="36" y="7"/>
                  </a:lnTo>
                  <a:lnTo>
                    <a:pt x="41" y="10"/>
                  </a:lnTo>
                  <a:lnTo>
                    <a:pt x="44" y="14"/>
                  </a:lnTo>
                  <a:lnTo>
                    <a:pt x="48" y="17"/>
                  </a:lnTo>
                  <a:lnTo>
                    <a:pt x="51" y="20"/>
                  </a:lnTo>
                  <a:lnTo>
                    <a:pt x="54" y="24"/>
                  </a:lnTo>
                  <a:lnTo>
                    <a:pt x="57" y="29"/>
                  </a:lnTo>
                  <a:lnTo>
                    <a:pt x="61" y="37"/>
                  </a:lnTo>
                  <a:lnTo>
                    <a:pt x="62" y="42"/>
                  </a:lnTo>
                  <a:lnTo>
                    <a:pt x="63" y="47"/>
                  </a:lnTo>
                  <a:lnTo>
                    <a:pt x="64" y="51"/>
                  </a:lnTo>
                  <a:lnTo>
                    <a:pt x="64" y="55"/>
                  </a:lnTo>
                  <a:lnTo>
                    <a:pt x="64" y="58"/>
                  </a:lnTo>
                  <a:lnTo>
                    <a:pt x="63" y="62"/>
                  </a:lnTo>
                  <a:lnTo>
                    <a:pt x="62" y="66"/>
                  </a:lnTo>
                  <a:lnTo>
                    <a:pt x="61" y="68"/>
                  </a:lnTo>
                  <a:lnTo>
                    <a:pt x="59" y="71"/>
                  </a:lnTo>
                  <a:lnTo>
                    <a:pt x="57" y="73"/>
                  </a:lnTo>
                  <a:lnTo>
                    <a:pt x="56" y="74"/>
                  </a:lnTo>
                  <a:lnTo>
                    <a:pt x="53" y="76"/>
                  </a:lnTo>
                  <a:lnTo>
                    <a:pt x="52" y="77"/>
                  </a:lnTo>
                  <a:lnTo>
                    <a:pt x="51" y="77"/>
                  </a:lnTo>
                  <a:lnTo>
                    <a:pt x="48" y="78"/>
                  </a:lnTo>
                  <a:lnTo>
                    <a:pt x="48" y="78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44"/>
            <p:cNvSpPr/>
            <p:nvPr/>
          </p:nvSpPr>
          <p:spPr bwMode="auto">
            <a:xfrm>
              <a:off x="2874963" y="2413000"/>
              <a:ext cx="266700" cy="79375"/>
            </a:xfrm>
            <a:custGeom>
              <a:avLst/>
              <a:gdLst>
                <a:gd name="T0" fmla="*/ 157 w 168"/>
                <a:gd name="T1" fmla="*/ 0 h 50"/>
                <a:gd name="T2" fmla="*/ 162 w 168"/>
                <a:gd name="T3" fmla="*/ 1 h 50"/>
                <a:gd name="T4" fmla="*/ 163 w 168"/>
                <a:gd name="T5" fmla="*/ 1 h 50"/>
                <a:gd name="T6" fmla="*/ 166 w 168"/>
                <a:gd name="T7" fmla="*/ 3 h 50"/>
                <a:gd name="T8" fmla="*/ 167 w 168"/>
                <a:gd name="T9" fmla="*/ 4 h 50"/>
                <a:gd name="T10" fmla="*/ 168 w 168"/>
                <a:gd name="T11" fmla="*/ 6 h 50"/>
                <a:gd name="T12" fmla="*/ 168 w 168"/>
                <a:gd name="T13" fmla="*/ 8 h 50"/>
                <a:gd name="T14" fmla="*/ 168 w 168"/>
                <a:gd name="T15" fmla="*/ 10 h 50"/>
                <a:gd name="T16" fmla="*/ 168 w 168"/>
                <a:gd name="T17" fmla="*/ 11 h 50"/>
                <a:gd name="T18" fmla="*/ 168 w 168"/>
                <a:gd name="T19" fmla="*/ 13 h 50"/>
                <a:gd name="T20" fmla="*/ 167 w 168"/>
                <a:gd name="T21" fmla="*/ 15 h 50"/>
                <a:gd name="T22" fmla="*/ 166 w 168"/>
                <a:gd name="T23" fmla="*/ 16 h 50"/>
                <a:gd name="T24" fmla="*/ 163 w 168"/>
                <a:gd name="T25" fmla="*/ 17 h 50"/>
                <a:gd name="T26" fmla="*/ 162 w 168"/>
                <a:gd name="T27" fmla="*/ 19 h 50"/>
                <a:gd name="T28" fmla="*/ 158 w 168"/>
                <a:gd name="T29" fmla="*/ 20 h 50"/>
                <a:gd name="T30" fmla="*/ 156 w 168"/>
                <a:gd name="T31" fmla="*/ 21 h 50"/>
                <a:gd name="T32" fmla="*/ 152 w 168"/>
                <a:gd name="T33" fmla="*/ 21 h 50"/>
                <a:gd name="T34" fmla="*/ 148 w 168"/>
                <a:gd name="T35" fmla="*/ 22 h 50"/>
                <a:gd name="T36" fmla="*/ 145 w 168"/>
                <a:gd name="T37" fmla="*/ 24 h 50"/>
                <a:gd name="T38" fmla="*/ 140 w 168"/>
                <a:gd name="T39" fmla="*/ 25 h 50"/>
                <a:gd name="T40" fmla="*/ 135 w 168"/>
                <a:gd name="T41" fmla="*/ 25 h 50"/>
                <a:gd name="T42" fmla="*/ 130 w 168"/>
                <a:gd name="T43" fmla="*/ 26 h 50"/>
                <a:gd name="T44" fmla="*/ 123 w 168"/>
                <a:gd name="T45" fmla="*/ 27 h 50"/>
                <a:gd name="T46" fmla="*/ 117 w 168"/>
                <a:gd name="T47" fmla="*/ 27 h 50"/>
                <a:gd name="T48" fmla="*/ 105 w 168"/>
                <a:gd name="T49" fmla="*/ 30 h 50"/>
                <a:gd name="T50" fmla="*/ 91 w 168"/>
                <a:gd name="T51" fmla="*/ 31 h 50"/>
                <a:gd name="T52" fmla="*/ 77 w 168"/>
                <a:gd name="T53" fmla="*/ 34 h 50"/>
                <a:gd name="T54" fmla="*/ 63 w 168"/>
                <a:gd name="T55" fmla="*/ 36 h 50"/>
                <a:gd name="T56" fmla="*/ 48 w 168"/>
                <a:gd name="T57" fmla="*/ 40 h 50"/>
                <a:gd name="T58" fmla="*/ 33 w 168"/>
                <a:gd name="T59" fmla="*/ 42 h 50"/>
                <a:gd name="T60" fmla="*/ 17 w 168"/>
                <a:gd name="T61" fmla="*/ 46 h 50"/>
                <a:gd name="T62" fmla="*/ 0 w 168"/>
                <a:gd name="T63" fmla="*/ 50 h 50"/>
                <a:gd name="T64" fmla="*/ 0 w 168"/>
                <a:gd name="T65" fmla="*/ 27 h 50"/>
                <a:gd name="T66" fmla="*/ 8 w 168"/>
                <a:gd name="T67" fmla="*/ 26 h 50"/>
                <a:gd name="T68" fmla="*/ 15 w 168"/>
                <a:gd name="T69" fmla="*/ 25 h 50"/>
                <a:gd name="T70" fmla="*/ 24 w 168"/>
                <a:gd name="T71" fmla="*/ 22 h 50"/>
                <a:gd name="T72" fmla="*/ 35 w 168"/>
                <a:gd name="T73" fmla="*/ 21 h 50"/>
                <a:gd name="T74" fmla="*/ 46 w 168"/>
                <a:gd name="T75" fmla="*/ 19 h 50"/>
                <a:gd name="T76" fmla="*/ 59 w 168"/>
                <a:gd name="T77" fmla="*/ 16 h 50"/>
                <a:gd name="T78" fmla="*/ 71 w 168"/>
                <a:gd name="T79" fmla="*/ 14 h 50"/>
                <a:gd name="T80" fmla="*/ 86 w 168"/>
                <a:gd name="T81" fmla="*/ 10 h 50"/>
                <a:gd name="T82" fmla="*/ 92 w 168"/>
                <a:gd name="T83" fmla="*/ 9 h 50"/>
                <a:gd name="T84" fmla="*/ 100 w 168"/>
                <a:gd name="T85" fmla="*/ 8 h 50"/>
                <a:gd name="T86" fmla="*/ 106 w 168"/>
                <a:gd name="T87" fmla="*/ 6 h 50"/>
                <a:gd name="T88" fmla="*/ 112 w 168"/>
                <a:gd name="T89" fmla="*/ 5 h 50"/>
                <a:gd name="T90" fmla="*/ 118 w 168"/>
                <a:gd name="T91" fmla="*/ 4 h 50"/>
                <a:gd name="T92" fmla="*/ 123 w 168"/>
                <a:gd name="T93" fmla="*/ 4 h 50"/>
                <a:gd name="T94" fmla="*/ 128 w 168"/>
                <a:gd name="T95" fmla="*/ 3 h 50"/>
                <a:gd name="T96" fmla="*/ 133 w 168"/>
                <a:gd name="T97" fmla="*/ 1 h 50"/>
                <a:gd name="T98" fmla="*/ 137 w 168"/>
                <a:gd name="T99" fmla="*/ 1 h 50"/>
                <a:gd name="T100" fmla="*/ 141 w 168"/>
                <a:gd name="T101" fmla="*/ 1 h 50"/>
                <a:gd name="T102" fmla="*/ 145 w 168"/>
                <a:gd name="T103" fmla="*/ 0 h 50"/>
                <a:gd name="T104" fmla="*/ 148 w 168"/>
                <a:gd name="T105" fmla="*/ 0 h 50"/>
                <a:gd name="T106" fmla="*/ 151 w 168"/>
                <a:gd name="T107" fmla="*/ 0 h 50"/>
                <a:gd name="T108" fmla="*/ 153 w 168"/>
                <a:gd name="T109" fmla="*/ 0 h 50"/>
                <a:gd name="T110" fmla="*/ 154 w 168"/>
                <a:gd name="T111" fmla="*/ 0 h 50"/>
                <a:gd name="T112" fmla="*/ 157 w 168"/>
                <a:gd name="T113" fmla="*/ 0 h 50"/>
                <a:gd name="T114" fmla="*/ 157 w 16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8" h="50">
                  <a:moveTo>
                    <a:pt x="157" y="0"/>
                  </a:moveTo>
                  <a:lnTo>
                    <a:pt x="162" y="1"/>
                  </a:lnTo>
                  <a:lnTo>
                    <a:pt x="163" y="1"/>
                  </a:lnTo>
                  <a:lnTo>
                    <a:pt x="166" y="3"/>
                  </a:lnTo>
                  <a:lnTo>
                    <a:pt x="167" y="4"/>
                  </a:lnTo>
                  <a:lnTo>
                    <a:pt x="168" y="6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1"/>
                  </a:lnTo>
                  <a:lnTo>
                    <a:pt x="168" y="13"/>
                  </a:lnTo>
                  <a:lnTo>
                    <a:pt x="167" y="15"/>
                  </a:lnTo>
                  <a:lnTo>
                    <a:pt x="166" y="16"/>
                  </a:lnTo>
                  <a:lnTo>
                    <a:pt x="163" y="17"/>
                  </a:lnTo>
                  <a:lnTo>
                    <a:pt x="162" y="19"/>
                  </a:lnTo>
                  <a:lnTo>
                    <a:pt x="158" y="20"/>
                  </a:lnTo>
                  <a:lnTo>
                    <a:pt x="156" y="21"/>
                  </a:lnTo>
                  <a:lnTo>
                    <a:pt x="152" y="21"/>
                  </a:lnTo>
                  <a:lnTo>
                    <a:pt x="148" y="22"/>
                  </a:lnTo>
                  <a:lnTo>
                    <a:pt x="145" y="24"/>
                  </a:lnTo>
                  <a:lnTo>
                    <a:pt x="140" y="25"/>
                  </a:lnTo>
                  <a:lnTo>
                    <a:pt x="135" y="25"/>
                  </a:lnTo>
                  <a:lnTo>
                    <a:pt x="130" y="26"/>
                  </a:lnTo>
                  <a:lnTo>
                    <a:pt x="123" y="27"/>
                  </a:lnTo>
                  <a:lnTo>
                    <a:pt x="117" y="27"/>
                  </a:lnTo>
                  <a:lnTo>
                    <a:pt x="105" y="30"/>
                  </a:lnTo>
                  <a:lnTo>
                    <a:pt x="91" y="31"/>
                  </a:lnTo>
                  <a:lnTo>
                    <a:pt x="77" y="34"/>
                  </a:lnTo>
                  <a:lnTo>
                    <a:pt x="63" y="36"/>
                  </a:lnTo>
                  <a:lnTo>
                    <a:pt x="48" y="40"/>
                  </a:lnTo>
                  <a:lnTo>
                    <a:pt x="33" y="42"/>
                  </a:lnTo>
                  <a:lnTo>
                    <a:pt x="17" y="46"/>
                  </a:lnTo>
                  <a:lnTo>
                    <a:pt x="0" y="50"/>
                  </a:lnTo>
                  <a:lnTo>
                    <a:pt x="0" y="27"/>
                  </a:lnTo>
                  <a:lnTo>
                    <a:pt x="8" y="26"/>
                  </a:lnTo>
                  <a:lnTo>
                    <a:pt x="15" y="25"/>
                  </a:lnTo>
                  <a:lnTo>
                    <a:pt x="24" y="22"/>
                  </a:lnTo>
                  <a:lnTo>
                    <a:pt x="35" y="21"/>
                  </a:lnTo>
                  <a:lnTo>
                    <a:pt x="46" y="19"/>
                  </a:lnTo>
                  <a:lnTo>
                    <a:pt x="59" y="16"/>
                  </a:lnTo>
                  <a:lnTo>
                    <a:pt x="71" y="14"/>
                  </a:lnTo>
                  <a:lnTo>
                    <a:pt x="86" y="10"/>
                  </a:lnTo>
                  <a:lnTo>
                    <a:pt x="92" y="9"/>
                  </a:lnTo>
                  <a:lnTo>
                    <a:pt x="100" y="8"/>
                  </a:lnTo>
                  <a:lnTo>
                    <a:pt x="106" y="6"/>
                  </a:lnTo>
                  <a:lnTo>
                    <a:pt x="112" y="5"/>
                  </a:lnTo>
                  <a:lnTo>
                    <a:pt x="118" y="4"/>
                  </a:lnTo>
                  <a:lnTo>
                    <a:pt x="123" y="4"/>
                  </a:lnTo>
                  <a:lnTo>
                    <a:pt x="128" y="3"/>
                  </a:lnTo>
                  <a:lnTo>
                    <a:pt x="133" y="1"/>
                  </a:lnTo>
                  <a:lnTo>
                    <a:pt x="137" y="1"/>
                  </a:lnTo>
                  <a:lnTo>
                    <a:pt x="141" y="1"/>
                  </a:lnTo>
                  <a:lnTo>
                    <a:pt x="145" y="0"/>
                  </a:lnTo>
                  <a:lnTo>
                    <a:pt x="148" y="0"/>
                  </a:lnTo>
                  <a:lnTo>
                    <a:pt x="151" y="0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7" y="0"/>
                  </a:lnTo>
                  <a:lnTo>
                    <a:pt x="157" y="0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45"/>
            <p:cNvSpPr/>
            <p:nvPr/>
          </p:nvSpPr>
          <p:spPr bwMode="auto">
            <a:xfrm>
              <a:off x="2928938" y="2005013"/>
              <a:ext cx="106363" cy="636588"/>
            </a:xfrm>
            <a:custGeom>
              <a:avLst/>
              <a:gdLst>
                <a:gd name="T0" fmla="*/ 48 w 67"/>
                <a:gd name="T1" fmla="*/ 15 h 401"/>
                <a:gd name="T2" fmla="*/ 56 w 67"/>
                <a:gd name="T3" fmla="*/ 19 h 401"/>
                <a:gd name="T4" fmla="*/ 62 w 67"/>
                <a:gd name="T5" fmla="*/ 22 h 401"/>
                <a:gd name="T6" fmla="*/ 66 w 67"/>
                <a:gd name="T7" fmla="*/ 25 h 401"/>
                <a:gd name="T8" fmla="*/ 67 w 67"/>
                <a:gd name="T9" fmla="*/ 30 h 401"/>
                <a:gd name="T10" fmla="*/ 67 w 67"/>
                <a:gd name="T11" fmla="*/ 35 h 401"/>
                <a:gd name="T12" fmla="*/ 66 w 67"/>
                <a:gd name="T13" fmla="*/ 41 h 401"/>
                <a:gd name="T14" fmla="*/ 63 w 67"/>
                <a:gd name="T15" fmla="*/ 50 h 401"/>
                <a:gd name="T16" fmla="*/ 61 w 67"/>
                <a:gd name="T17" fmla="*/ 56 h 401"/>
                <a:gd name="T18" fmla="*/ 60 w 67"/>
                <a:gd name="T19" fmla="*/ 65 h 401"/>
                <a:gd name="T20" fmla="*/ 60 w 67"/>
                <a:gd name="T21" fmla="*/ 74 h 401"/>
                <a:gd name="T22" fmla="*/ 58 w 67"/>
                <a:gd name="T23" fmla="*/ 82 h 401"/>
                <a:gd name="T24" fmla="*/ 58 w 67"/>
                <a:gd name="T25" fmla="*/ 88 h 401"/>
                <a:gd name="T26" fmla="*/ 58 w 67"/>
                <a:gd name="T27" fmla="*/ 96 h 401"/>
                <a:gd name="T28" fmla="*/ 57 w 67"/>
                <a:gd name="T29" fmla="*/ 104 h 401"/>
                <a:gd name="T30" fmla="*/ 57 w 67"/>
                <a:gd name="T31" fmla="*/ 117 h 401"/>
                <a:gd name="T32" fmla="*/ 56 w 67"/>
                <a:gd name="T33" fmla="*/ 130 h 401"/>
                <a:gd name="T34" fmla="*/ 56 w 67"/>
                <a:gd name="T35" fmla="*/ 145 h 401"/>
                <a:gd name="T36" fmla="*/ 56 w 67"/>
                <a:gd name="T37" fmla="*/ 164 h 401"/>
                <a:gd name="T38" fmla="*/ 55 w 67"/>
                <a:gd name="T39" fmla="*/ 184 h 401"/>
                <a:gd name="T40" fmla="*/ 55 w 67"/>
                <a:gd name="T41" fmla="*/ 206 h 401"/>
                <a:gd name="T42" fmla="*/ 53 w 67"/>
                <a:gd name="T43" fmla="*/ 230 h 401"/>
                <a:gd name="T44" fmla="*/ 53 w 67"/>
                <a:gd name="T45" fmla="*/ 256 h 401"/>
                <a:gd name="T46" fmla="*/ 52 w 67"/>
                <a:gd name="T47" fmla="*/ 284 h 401"/>
                <a:gd name="T48" fmla="*/ 51 w 67"/>
                <a:gd name="T49" fmla="*/ 315 h 401"/>
                <a:gd name="T50" fmla="*/ 51 w 67"/>
                <a:gd name="T51" fmla="*/ 348 h 401"/>
                <a:gd name="T52" fmla="*/ 50 w 67"/>
                <a:gd name="T53" fmla="*/ 383 h 401"/>
                <a:gd name="T54" fmla="*/ 25 w 67"/>
                <a:gd name="T55" fmla="*/ 401 h 401"/>
                <a:gd name="T56" fmla="*/ 25 w 67"/>
                <a:gd name="T57" fmla="*/ 360 h 401"/>
                <a:gd name="T58" fmla="*/ 25 w 67"/>
                <a:gd name="T59" fmla="*/ 323 h 401"/>
                <a:gd name="T60" fmla="*/ 25 w 67"/>
                <a:gd name="T61" fmla="*/ 288 h 401"/>
                <a:gd name="T62" fmla="*/ 25 w 67"/>
                <a:gd name="T63" fmla="*/ 255 h 401"/>
                <a:gd name="T64" fmla="*/ 25 w 67"/>
                <a:gd name="T65" fmla="*/ 225 h 401"/>
                <a:gd name="T66" fmla="*/ 24 w 67"/>
                <a:gd name="T67" fmla="*/ 196 h 401"/>
                <a:gd name="T68" fmla="*/ 24 w 67"/>
                <a:gd name="T69" fmla="*/ 171 h 401"/>
                <a:gd name="T70" fmla="*/ 24 w 67"/>
                <a:gd name="T71" fmla="*/ 148 h 401"/>
                <a:gd name="T72" fmla="*/ 24 w 67"/>
                <a:gd name="T73" fmla="*/ 127 h 401"/>
                <a:gd name="T74" fmla="*/ 22 w 67"/>
                <a:gd name="T75" fmla="*/ 108 h 401"/>
                <a:gd name="T76" fmla="*/ 22 w 67"/>
                <a:gd name="T77" fmla="*/ 93 h 401"/>
                <a:gd name="T78" fmla="*/ 22 w 67"/>
                <a:gd name="T79" fmla="*/ 79 h 401"/>
                <a:gd name="T80" fmla="*/ 21 w 67"/>
                <a:gd name="T81" fmla="*/ 68 h 401"/>
                <a:gd name="T82" fmla="*/ 21 w 67"/>
                <a:gd name="T83" fmla="*/ 60 h 401"/>
                <a:gd name="T84" fmla="*/ 21 w 67"/>
                <a:gd name="T85" fmla="*/ 53 h 401"/>
                <a:gd name="T86" fmla="*/ 20 w 67"/>
                <a:gd name="T87" fmla="*/ 50 h 401"/>
                <a:gd name="T88" fmla="*/ 17 w 67"/>
                <a:gd name="T89" fmla="*/ 38 h 401"/>
                <a:gd name="T90" fmla="*/ 15 w 67"/>
                <a:gd name="T91" fmla="*/ 31 h 401"/>
                <a:gd name="T92" fmla="*/ 11 w 67"/>
                <a:gd name="T93" fmla="*/ 25 h 401"/>
                <a:gd name="T94" fmla="*/ 7 w 67"/>
                <a:gd name="T95" fmla="*/ 20 h 401"/>
                <a:gd name="T96" fmla="*/ 4 w 67"/>
                <a:gd name="T97" fmla="*/ 16 h 401"/>
                <a:gd name="T98" fmla="*/ 0 w 67"/>
                <a:gd name="T99" fmla="*/ 12 h 401"/>
                <a:gd name="T100" fmla="*/ 0 w 67"/>
                <a:gd name="T101" fmla="*/ 9 h 401"/>
                <a:gd name="T102" fmla="*/ 0 w 67"/>
                <a:gd name="T103" fmla="*/ 5 h 401"/>
                <a:gd name="T104" fmla="*/ 6 w 67"/>
                <a:gd name="T105" fmla="*/ 2 h 401"/>
                <a:gd name="T106" fmla="*/ 15 w 67"/>
                <a:gd name="T107" fmla="*/ 0 h 401"/>
                <a:gd name="T108" fmla="*/ 29 w 67"/>
                <a:gd name="T109" fmla="*/ 5 h 401"/>
                <a:gd name="T110" fmla="*/ 36 w 67"/>
                <a:gd name="T111" fmla="*/ 7 h 401"/>
                <a:gd name="T112" fmla="*/ 45 w 67"/>
                <a:gd name="T113" fmla="*/ 12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7" h="401">
                  <a:moveTo>
                    <a:pt x="45" y="12"/>
                  </a:moveTo>
                  <a:lnTo>
                    <a:pt x="48" y="15"/>
                  </a:lnTo>
                  <a:lnTo>
                    <a:pt x="52" y="16"/>
                  </a:lnTo>
                  <a:lnTo>
                    <a:pt x="56" y="19"/>
                  </a:lnTo>
                  <a:lnTo>
                    <a:pt x="60" y="20"/>
                  </a:lnTo>
                  <a:lnTo>
                    <a:pt x="62" y="22"/>
                  </a:lnTo>
                  <a:lnTo>
                    <a:pt x="63" y="24"/>
                  </a:lnTo>
                  <a:lnTo>
                    <a:pt x="66" y="25"/>
                  </a:lnTo>
                  <a:lnTo>
                    <a:pt x="66" y="27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5"/>
                  </a:lnTo>
                  <a:lnTo>
                    <a:pt x="67" y="37"/>
                  </a:lnTo>
                  <a:lnTo>
                    <a:pt x="66" y="41"/>
                  </a:lnTo>
                  <a:lnTo>
                    <a:pt x="63" y="47"/>
                  </a:lnTo>
                  <a:lnTo>
                    <a:pt x="63" y="50"/>
                  </a:lnTo>
                  <a:lnTo>
                    <a:pt x="62" y="52"/>
                  </a:lnTo>
                  <a:lnTo>
                    <a:pt x="61" y="56"/>
                  </a:lnTo>
                  <a:lnTo>
                    <a:pt x="61" y="60"/>
                  </a:lnTo>
                  <a:lnTo>
                    <a:pt x="60" y="65"/>
                  </a:lnTo>
                  <a:lnTo>
                    <a:pt x="60" y="70"/>
                  </a:lnTo>
                  <a:lnTo>
                    <a:pt x="60" y="74"/>
                  </a:lnTo>
                  <a:lnTo>
                    <a:pt x="60" y="81"/>
                  </a:lnTo>
                  <a:lnTo>
                    <a:pt x="58" y="82"/>
                  </a:lnTo>
                  <a:lnTo>
                    <a:pt x="58" y="84"/>
                  </a:lnTo>
                  <a:lnTo>
                    <a:pt x="58" y="88"/>
                  </a:lnTo>
                  <a:lnTo>
                    <a:pt x="58" y="91"/>
                  </a:lnTo>
                  <a:lnTo>
                    <a:pt x="58" y="96"/>
                  </a:lnTo>
                  <a:lnTo>
                    <a:pt x="57" y="99"/>
                  </a:lnTo>
                  <a:lnTo>
                    <a:pt x="57" y="104"/>
                  </a:lnTo>
                  <a:lnTo>
                    <a:pt x="57" y="111"/>
                  </a:lnTo>
                  <a:lnTo>
                    <a:pt x="57" y="117"/>
                  </a:lnTo>
                  <a:lnTo>
                    <a:pt x="57" y="123"/>
                  </a:lnTo>
                  <a:lnTo>
                    <a:pt x="56" y="130"/>
                  </a:lnTo>
                  <a:lnTo>
                    <a:pt x="56" y="138"/>
                  </a:lnTo>
                  <a:lnTo>
                    <a:pt x="56" y="145"/>
                  </a:lnTo>
                  <a:lnTo>
                    <a:pt x="56" y="154"/>
                  </a:lnTo>
                  <a:lnTo>
                    <a:pt x="56" y="164"/>
                  </a:lnTo>
                  <a:lnTo>
                    <a:pt x="55" y="174"/>
                  </a:lnTo>
                  <a:lnTo>
                    <a:pt x="55" y="184"/>
                  </a:lnTo>
                  <a:lnTo>
                    <a:pt x="55" y="195"/>
                  </a:lnTo>
                  <a:lnTo>
                    <a:pt x="55" y="206"/>
                  </a:lnTo>
                  <a:lnTo>
                    <a:pt x="53" y="217"/>
                  </a:lnTo>
                  <a:lnTo>
                    <a:pt x="53" y="230"/>
                  </a:lnTo>
                  <a:lnTo>
                    <a:pt x="53" y="243"/>
                  </a:lnTo>
                  <a:lnTo>
                    <a:pt x="53" y="256"/>
                  </a:lnTo>
                  <a:lnTo>
                    <a:pt x="52" y="271"/>
                  </a:lnTo>
                  <a:lnTo>
                    <a:pt x="52" y="284"/>
                  </a:lnTo>
                  <a:lnTo>
                    <a:pt x="52" y="299"/>
                  </a:lnTo>
                  <a:lnTo>
                    <a:pt x="51" y="315"/>
                  </a:lnTo>
                  <a:lnTo>
                    <a:pt x="51" y="332"/>
                  </a:lnTo>
                  <a:lnTo>
                    <a:pt x="51" y="348"/>
                  </a:lnTo>
                  <a:lnTo>
                    <a:pt x="50" y="365"/>
                  </a:lnTo>
                  <a:lnTo>
                    <a:pt x="50" y="383"/>
                  </a:lnTo>
                  <a:lnTo>
                    <a:pt x="50" y="401"/>
                  </a:lnTo>
                  <a:lnTo>
                    <a:pt x="25" y="401"/>
                  </a:lnTo>
                  <a:lnTo>
                    <a:pt x="25" y="380"/>
                  </a:lnTo>
                  <a:lnTo>
                    <a:pt x="25" y="360"/>
                  </a:lnTo>
                  <a:lnTo>
                    <a:pt x="25" y="342"/>
                  </a:lnTo>
                  <a:lnTo>
                    <a:pt x="25" y="323"/>
                  </a:lnTo>
                  <a:lnTo>
                    <a:pt x="25" y="306"/>
                  </a:lnTo>
                  <a:lnTo>
                    <a:pt x="25" y="288"/>
                  </a:lnTo>
                  <a:lnTo>
                    <a:pt x="25" y="271"/>
                  </a:lnTo>
                  <a:lnTo>
                    <a:pt x="25" y="255"/>
                  </a:lnTo>
                  <a:lnTo>
                    <a:pt x="25" y="240"/>
                  </a:lnTo>
                  <a:lnTo>
                    <a:pt x="25" y="225"/>
                  </a:lnTo>
                  <a:lnTo>
                    <a:pt x="24" y="210"/>
                  </a:lnTo>
                  <a:lnTo>
                    <a:pt x="24" y="196"/>
                  </a:lnTo>
                  <a:lnTo>
                    <a:pt x="24" y="184"/>
                  </a:lnTo>
                  <a:lnTo>
                    <a:pt x="24" y="171"/>
                  </a:lnTo>
                  <a:lnTo>
                    <a:pt x="24" y="159"/>
                  </a:lnTo>
                  <a:lnTo>
                    <a:pt x="24" y="148"/>
                  </a:lnTo>
                  <a:lnTo>
                    <a:pt x="24" y="137"/>
                  </a:lnTo>
                  <a:lnTo>
                    <a:pt x="24" y="127"/>
                  </a:lnTo>
                  <a:lnTo>
                    <a:pt x="22" y="118"/>
                  </a:lnTo>
                  <a:lnTo>
                    <a:pt x="22" y="108"/>
                  </a:lnTo>
                  <a:lnTo>
                    <a:pt x="22" y="101"/>
                  </a:lnTo>
                  <a:lnTo>
                    <a:pt x="22" y="93"/>
                  </a:lnTo>
                  <a:lnTo>
                    <a:pt x="22" y="86"/>
                  </a:lnTo>
                  <a:lnTo>
                    <a:pt x="22" y="79"/>
                  </a:lnTo>
                  <a:lnTo>
                    <a:pt x="21" y="73"/>
                  </a:lnTo>
                  <a:lnTo>
                    <a:pt x="21" y="68"/>
                  </a:lnTo>
                  <a:lnTo>
                    <a:pt x="21" y="63"/>
                  </a:lnTo>
                  <a:lnTo>
                    <a:pt x="21" y="60"/>
                  </a:lnTo>
                  <a:lnTo>
                    <a:pt x="21" y="56"/>
                  </a:lnTo>
                  <a:lnTo>
                    <a:pt x="21" y="53"/>
                  </a:lnTo>
                  <a:lnTo>
                    <a:pt x="20" y="51"/>
                  </a:lnTo>
                  <a:lnTo>
                    <a:pt x="20" y="50"/>
                  </a:lnTo>
                  <a:lnTo>
                    <a:pt x="19" y="43"/>
                  </a:lnTo>
                  <a:lnTo>
                    <a:pt x="17" y="38"/>
                  </a:lnTo>
                  <a:lnTo>
                    <a:pt x="16" y="35"/>
                  </a:lnTo>
                  <a:lnTo>
                    <a:pt x="15" y="31"/>
                  </a:lnTo>
                  <a:lnTo>
                    <a:pt x="14" y="27"/>
                  </a:lnTo>
                  <a:lnTo>
                    <a:pt x="11" y="25"/>
                  </a:lnTo>
                  <a:lnTo>
                    <a:pt x="10" y="22"/>
                  </a:lnTo>
                  <a:lnTo>
                    <a:pt x="7" y="20"/>
                  </a:lnTo>
                  <a:lnTo>
                    <a:pt x="5" y="19"/>
                  </a:lnTo>
                  <a:lnTo>
                    <a:pt x="4" y="16"/>
                  </a:lnTo>
                  <a:lnTo>
                    <a:pt x="1" y="15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2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5" y="0"/>
                  </a:lnTo>
                  <a:lnTo>
                    <a:pt x="21" y="2"/>
                  </a:lnTo>
                  <a:lnTo>
                    <a:pt x="29" y="5"/>
                  </a:lnTo>
                  <a:lnTo>
                    <a:pt x="32" y="6"/>
                  </a:lnTo>
                  <a:lnTo>
                    <a:pt x="36" y="7"/>
                  </a:lnTo>
                  <a:lnTo>
                    <a:pt x="40" y="10"/>
                  </a:lnTo>
                  <a:lnTo>
                    <a:pt x="45" y="12"/>
                  </a:lnTo>
                  <a:lnTo>
                    <a:pt x="45" y="12"/>
                  </a:lnTo>
                </a:path>
              </a:pathLst>
            </a:custGeom>
            <a:grpFill/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21" name="Picture 2" descr="C:\Users\zhangye\Desktop\点击.png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227934"/>
            <a:ext cx="661244" cy="66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8972">
            <a:off x="3570914" y="-77526"/>
            <a:ext cx="1842281" cy="2337791"/>
          </a:xfrm>
          <a:prstGeom prst="rect">
            <a:avLst/>
          </a:prstGeom>
        </p:spPr>
      </p:pic>
      <p:pic>
        <p:nvPicPr>
          <p:cNvPr id="1030" name="Picture 6" descr="https://ss0.baidu.com/-Po3dSag_xI4khGko9WTAnF6hhy/image/pic/item/6a600c338744ebf8f99c0dc0d5f9d72a6159a764.jpg"/>
          <p:cNvPicPr>
            <a:picLocks noChangeAspect="1" noChangeArrowheads="1"/>
          </p:cNvPicPr>
          <p:nvPr/>
        </p:nvPicPr>
        <p:blipFill>
          <a:blip r:embed="rId5" cstate="print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40460">
            <a:off x="5539154" y="1071362"/>
            <a:ext cx="2250629" cy="17090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2651">
            <a:off x="1072337" y="1142168"/>
            <a:ext cx="2536241" cy="18260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1" name="TextBox 30"/>
          <p:cNvSpPr txBox="1"/>
          <p:nvPr/>
        </p:nvSpPr>
        <p:spPr>
          <a:xfrm>
            <a:off x="3221969" y="552621"/>
            <a:ext cx="2754306" cy="85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950" dirty="0">
                <a:latin typeface="楷体" panose="02010609060101010101" pitchFamily="49" charset="-122"/>
                <a:ea typeface="楷体" panose="02010609060101010101" pitchFamily="49" charset="-122"/>
              </a:rPr>
              <a:t>热情迎接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05248" y="3384024"/>
            <a:ext cx="166306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群马疾驰</a:t>
            </a:r>
          </a:p>
        </p:txBody>
      </p:sp>
      <p:sp>
        <p:nvSpPr>
          <p:cNvPr id="7" name="下箭头 6"/>
          <p:cNvSpPr/>
          <p:nvPr/>
        </p:nvSpPr>
        <p:spPr>
          <a:xfrm rot="16200000">
            <a:off x="6512697" y="3437141"/>
            <a:ext cx="348139" cy="37719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b="1" dirty="0">
                <a:ea typeface="黑体" panose="02010609060101010101" pitchFamily="49" charset="-122"/>
              </a:rPr>
              <a:t> </a:t>
            </a:r>
          </a:p>
        </p:txBody>
      </p:sp>
      <p:sp>
        <p:nvSpPr>
          <p:cNvPr id="8" name="TextBox 57"/>
          <p:cNvSpPr txBox="1"/>
          <p:nvPr/>
        </p:nvSpPr>
        <p:spPr>
          <a:xfrm>
            <a:off x="7034530" y="3383915"/>
            <a:ext cx="183261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形态优美</a:t>
            </a:r>
          </a:p>
        </p:txBody>
      </p:sp>
      <p:sp>
        <p:nvSpPr>
          <p:cNvPr id="9" name="TextBox 57"/>
          <p:cNvSpPr txBox="1"/>
          <p:nvPr/>
        </p:nvSpPr>
        <p:spPr>
          <a:xfrm>
            <a:off x="608461" y="3381840"/>
            <a:ext cx="166306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襟飘带舞</a:t>
            </a:r>
          </a:p>
        </p:txBody>
      </p:sp>
      <p:sp>
        <p:nvSpPr>
          <p:cNvPr id="10" name="下箭头 9"/>
          <p:cNvSpPr/>
          <p:nvPr/>
        </p:nvSpPr>
        <p:spPr>
          <a:xfrm rot="16200000">
            <a:off x="2150784" y="3434957"/>
            <a:ext cx="348139" cy="37719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b="1" dirty="0">
                <a:ea typeface="黑体" panose="02010609060101010101" pitchFamily="49" charset="-122"/>
              </a:rPr>
              <a:t> </a:t>
            </a:r>
          </a:p>
        </p:txBody>
      </p:sp>
      <p:sp>
        <p:nvSpPr>
          <p:cNvPr id="11" name="TextBox 57"/>
          <p:cNvSpPr txBox="1"/>
          <p:nvPr/>
        </p:nvSpPr>
        <p:spPr>
          <a:xfrm>
            <a:off x="2554605" y="3382010"/>
            <a:ext cx="169354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色彩鲜艳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870042" y="4023524"/>
            <a:ext cx="1404155" cy="1163743"/>
            <a:chOff x="3934967" y="5229200"/>
            <a:chExt cx="1872207" cy="1551657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4967" y="5229200"/>
              <a:ext cx="1872207" cy="1501521"/>
            </a:xfrm>
            <a:prstGeom prst="rect">
              <a:avLst/>
            </a:prstGeom>
          </p:spPr>
        </p:pic>
        <p:sp>
          <p:nvSpPr>
            <p:cNvPr id="18" name="矩形 6"/>
            <p:cNvSpPr>
              <a:spLocks noChangeArrowheads="1"/>
            </p:cNvSpPr>
            <p:nvPr/>
          </p:nvSpPr>
          <p:spPr bwMode="auto">
            <a:xfrm>
              <a:off x="4295006" y="6165304"/>
              <a:ext cx="107123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rgbClr val="FF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彩虹</a:t>
              </a:r>
              <a:endParaRPr lang="zh-CN" altLang="en-US" sz="2400" dirty="0">
                <a:solidFill>
                  <a:srgbClr val="FF00FF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22" name="KSO_Shape"/>
          <p:cNvSpPr/>
          <p:nvPr/>
        </p:nvSpPr>
        <p:spPr>
          <a:xfrm rot="5400000">
            <a:off x="4003240" y="3508193"/>
            <a:ext cx="1030133" cy="457200"/>
          </a:xfrm>
          <a:custGeom>
            <a:avLst/>
            <a:gdLst>
              <a:gd name="connsiteX0" fmla="*/ 765086 w 1100040"/>
              <a:gd name="connsiteY0" fmla="*/ 0 h 352802"/>
              <a:gd name="connsiteX1" fmla="*/ 1100040 w 1100040"/>
              <a:gd name="connsiteY1" fmla="*/ 176401 h 352802"/>
              <a:gd name="connsiteX2" fmla="*/ 765086 w 1100040"/>
              <a:gd name="connsiteY2" fmla="*/ 352802 h 352802"/>
              <a:gd name="connsiteX3" fmla="*/ 765086 w 1100040"/>
              <a:gd name="connsiteY3" fmla="*/ 240500 h 352802"/>
              <a:gd name="connsiteX4" fmla="*/ 0 w 1100040"/>
              <a:gd name="connsiteY4" fmla="*/ 176401 h 352802"/>
              <a:gd name="connsiteX5" fmla="*/ 765086 w 1100040"/>
              <a:gd name="connsiteY5" fmla="*/ 112302 h 352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0040" h="352802">
                <a:moveTo>
                  <a:pt x="765086" y="0"/>
                </a:moveTo>
                <a:lnTo>
                  <a:pt x="1100040" y="176401"/>
                </a:lnTo>
                <a:lnTo>
                  <a:pt x="765086" y="352802"/>
                </a:lnTo>
                <a:lnTo>
                  <a:pt x="765086" y="240500"/>
                </a:lnTo>
                <a:lnTo>
                  <a:pt x="0" y="176401"/>
                </a:lnTo>
                <a:lnTo>
                  <a:pt x="765086" y="112302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50" dirty="0">
              <a:solidFill>
                <a:srgbClr val="FFFFFF"/>
              </a:solidFill>
              <a:ea typeface="黑体" panose="02010609060101010101" pitchFamily="49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957836" y="2499742"/>
            <a:ext cx="1224136" cy="634892"/>
            <a:chOff x="2772909" y="2886143"/>
            <a:chExt cx="1224136" cy="634892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2909" y="2886143"/>
              <a:ext cx="1224136" cy="6348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文本框 9"/>
            <p:cNvSpPr txBox="1"/>
            <p:nvPr/>
          </p:nvSpPr>
          <p:spPr>
            <a:xfrm>
              <a:off x="3018406" y="2997264"/>
              <a:ext cx="906632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比喻</a:t>
              </a:r>
              <a:endPara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3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ldLvl="0" animBg="1"/>
      <p:bldP spid="8" grpId="0"/>
      <p:bldP spid="9" grpId="0"/>
      <p:bldP spid="10" grpId="0" bldLvl="0" animBg="1"/>
      <p:bldP spid="11" grpId="0"/>
      <p:bldP spid="22" grpId="0" bldLvl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1.jpg"/>
          <p:cNvPicPr>
            <a:picLocks noChangeAspect="1"/>
          </p:cNvPicPr>
          <p:nvPr/>
        </p:nvPicPr>
        <p:blipFill>
          <a:blip r:embed="rId2" cstate="print"/>
          <a:srcRect t="10733" b="6806"/>
          <a:stretch>
            <a:fillRect/>
          </a:stretch>
        </p:blipFill>
        <p:spPr>
          <a:xfrm>
            <a:off x="3532793" y="3032373"/>
            <a:ext cx="2071702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圆角矩形 10"/>
          <p:cNvSpPr/>
          <p:nvPr/>
        </p:nvSpPr>
        <p:spPr>
          <a:xfrm>
            <a:off x="405765" y="589915"/>
            <a:ext cx="8342630" cy="575945"/>
          </a:xfrm>
          <a:prstGeom prst="roundRect">
            <a:avLst/>
          </a:prstGeom>
          <a:noFill/>
          <a:ln w="12700">
            <a:noFill/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6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为什么说“像一条彩虹向我们</a:t>
            </a:r>
            <a:r>
              <a:rPr lang="zh-CN" altLang="en-US" sz="36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飞</a:t>
            </a:r>
            <a:r>
              <a:rPr lang="zh-CN" altLang="en-US" sz="36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过来</a:t>
            </a:r>
            <a:r>
              <a:rPr lang="zh-CN" altLang="en-US" sz="36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”</a:t>
            </a:r>
            <a:r>
              <a:rPr lang="en-US" altLang="zh-CN" sz="36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?</a:t>
            </a:r>
          </a:p>
        </p:txBody>
      </p:sp>
      <p:sp>
        <p:nvSpPr>
          <p:cNvPr id="15" name="圆角矩形标注 14"/>
          <p:cNvSpPr/>
          <p:nvPr/>
        </p:nvSpPr>
        <p:spPr>
          <a:xfrm>
            <a:off x="179512" y="1419622"/>
            <a:ext cx="3344858" cy="2088232"/>
          </a:xfrm>
          <a:prstGeom prst="wedgeRoundRectCallout">
            <a:avLst>
              <a:gd name="adj1" fmla="val 58537"/>
              <a:gd name="adj2" fmla="val 4443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800"/>
              </a:lnSpc>
            </a:pPr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蒙古族同胞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穿着颜色</a:t>
            </a:r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鲜艳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</a:t>
            </a:r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节日盛装，来到几十里外欢迎远客。多么热情呀！</a:t>
            </a:r>
          </a:p>
        </p:txBody>
      </p:sp>
      <p:sp>
        <p:nvSpPr>
          <p:cNvPr id="13" name="圆角矩形标注 12"/>
          <p:cNvSpPr/>
          <p:nvPr/>
        </p:nvSpPr>
        <p:spPr>
          <a:xfrm>
            <a:off x="5580112" y="1347614"/>
            <a:ext cx="3456384" cy="2012989"/>
          </a:xfrm>
          <a:prstGeom prst="wedgeRoundRectCallout">
            <a:avLst>
              <a:gd name="adj1" fmla="val -57036"/>
              <a:gd name="adj2" fmla="val 37096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000"/>
              </a:lnSpc>
            </a:pPr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老舍先生一个“飞”字为我们描绘了诗情画意的画面，更让我们感受到蒙古族同胞那种扑面而来的热情。</a:t>
            </a:r>
            <a:endParaRPr lang="zh-CN" altLang="en-US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9552" y="699542"/>
            <a:ext cx="80335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忽然，像被一阵风吹来似的，远处的小丘上出现了一群马，马上的男女老少穿着各色的衣裳，群马疾驰，襟飘带舞，像一条彩虹向我们飞过来。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9552" y="2115895"/>
            <a:ext cx="8033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这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是主人来到几十里外欢迎远客。见到我们，主人们立刻拨转马头，欢呼着，飞驰着，在汽车左右与前面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引路。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9552" y="3234924"/>
            <a:ext cx="8033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静寂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的草原热闹起来：欢呼声，车声，马蹄声，响成一片。车跟着马飞过小丘，看见了几座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蒙古包。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4022353" y="1444081"/>
            <a:ext cx="936104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 smtClean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3950345" y="2514844"/>
            <a:ext cx="1008112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 smtClean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2726209" y="3625733"/>
            <a:ext cx="1368152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 smtClean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187624" y="-76821"/>
            <a:ext cx="3423894" cy="1508748"/>
            <a:chOff x="1187624" y="-76821"/>
            <a:chExt cx="3423894" cy="1508748"/>
          </a:xfrm>
        </p:grpSpPr>
        <p:sp>
          <p:nvSpPr>
            <p:cNvPr id="13" name="云形标注 12"/>
            <p:cNvSpPr/>
            <p:nvPr/>
          </p:nvSpPr>
          <p:spPr>
            <a:xfrm>
              <a:off x="1187624" y="-76821"/>
              <a:ext cx="3423894" cy="1508748"/>
            </a:xfrm>
            <a:prstGeom prst="cloudCallout">
              <a:avLst>
                <a:gd name="adj1" fmla="val 23462"/>
                <a:gd name="adj2" fmla="val 55425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0" dist="254000" dir="8100000" algn="tr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615480" y="271889"/>
              <a:ext cx="270666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 smtClean="0">
                  <a:solidFill>
                    <a:srgbClr val="FF0000"/>
                  </a:solidFill>
                  <a:ea typeface="黑体" panose="02010609060101010101" pitchFamily="49" charset="-122"/>
                </a:rPr>
                <a:t>        作者为什么反复写“飞”</a:t>
              </a:r>
              <a:r>
                <a:rPr lang="zh-CN" altLang="en-US" sz="2400" dirty="0">
                  <a:solidFill>
                    <a:srgbClr val="FF0000"/>
                  </a:solidFill>
                  <a:ea typeface="黑体" panose="02010609060101010101" pitchFamily="49" charset="-122"/>
                </a:rPr>
                <a:t>？</a:t>
              </a:r>
              <a:endPara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6" name="圆角矩形 15"/>
          <p:cNvSpPr/>
          <p:nvPr/>
        </p:nvSpPr>
        <p:spPr>
          <a:xfrm>
            <a:off x="1287174" y="4299942"/>
            <a:ext cx="6569652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3200" b="1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表现出蒙古</a:t>
            </a:r>
            <a:r>
              <a:rPr lang="zh-CN" altLang="en-US" sz="3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族</a:t>
            </a:r>
            <a:r>
              <a:rPr lang="zh-CN" altLang="en-US" sz="3200" b="1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人民喜迎远客的热情。</a:t>
            </a:r>
          </a:p>
        </p:txBody>
      </p:sp>
      <p:sp>
        <p:nvSpPr>
          <p:cNvPr id="17" name="椭圆 16"/>
          <p:cNvSpPr/>
          <p:nvPr/>
        </p:nvSpPr>
        <p:spPr>
          <a:xfrm>
            <a:off x="7092280" y="1491630"/>
            <a:ext cx="1474934" cy="720080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动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 bldLvl="0" animBg="1"/>
      <p:bldP spid="1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82327" y="339502"/>
            <a:ext cx="8379346" cy="732508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指名读，读出蒙古族同胞迎接远客的热情。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611560" y="1134779"/>
            <a:ext cx="8033546" cy="1440938"/>
            <a:chOff x="611560" y="1005571"/>
            <a:chExt cx="8033546" cy="1440938"/>
          </a:xfrm>
        </p:grpSpPr>
        <p:sp>
          <p:nvSpPr>
            <p:cNvPr id="2" name="矩形 1"/>
            <p:cNvSpPr/>
            <p:nvPr/>
          </p:nvSpPr>
          <p:spPr>
            <a:xfrm>
              <a:off x="611560" y="1005571"/>
              <a:ext cx="803354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    忽然，像被一阵风吹来似的，远处的小丘上出现了一群马，马上的男女老少穿着各色的衣裳，群马疾驰，襟飘带舞，像一条彩虹向我们飞过来。</a:t>
              </a:r>
              <a:endPara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744045" y="1193031"/>
              <a:ext cx="173156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·····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156176" y="1569144"/>
              <a:ext cx="14221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····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7668344" y="1605735"/>
              <a:ext cx="8034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··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36140" y="1975319"/>
              <a:ext cx="8034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··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003338" y="1984844"/>
              <a:ext cx="111280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···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11560" y="2551132"/>
            <a:ext cx="8033546" cy="1061829"/>
            <a:chOff x="611560" y="2421924"/>
            <a:chExt cx="8033546" cy="1061829"/>
          </a:xfrm>
        </p:grpSpPr>
        <p:sp>
          <p:nvSpPr>
            <p:cNvPr id="3" name="矩形 2"/>
            <p:cNvSpPr/>
            <p:nvPr/>
          </p:nvSpPr>
          <p:spPr>
            <a:xfrm>
              <a:off x="611560" y="2421924"/>
              <a:ext cx="803354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    这</a:t>
              </a: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是主人来到几十里外欢迎远客。见到我们，主人们立刻拨转马头，欢呼着，飞驰着，在汽车左右与前面</a:t>
              </a:r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引路。</a:t>
              </a:r>
              <a:endPara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611560" y="3022088"/>
              <a:ext cx="8034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··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744045" y="3022087"/>
              <a:ext cx="111280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···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4003338" y="3022086"/>
              <a:ext cx="111280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···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11560" y="3670161"/>
            <a:ext cx="8033546" cy="1061829"/>
            <a:chOff x="611560" y="3540953"/>
            <a:chExt cx="8033546" cy="1061829"/>
          </a:xfrm>
        </p:grpSpPr>
        <p:sp>
          <p:nvSpPr>
            <p:cNvPr id="4" name="矩形 3"/>
            <p:cNvSpPr/>
            <p:nvPr/>
          </p:nvSpPr>
          <p:spPr>
            <a:xfrm>
              <a:off x="611560" y="3540953"/>
              <a:ext cx="803354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    静寂</a:t>
              </a: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的草原热闹起来：欢呼声，车声，马蹄声，响成一片。车跟着马飞过小丘，看见了几座</a:t>
              </a:r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蒙古包。</a:t>
              </a:r>
              <a:endPara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753570" y="3754193"/>
              <a:ext cx="14221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····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7668344" y="3754193"/>
              <a:ext cx="8034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··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628575" y="4141117"/>
              <a:ext cx="8034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··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2791396" y="4137127"/>
              <a:ext cx="8034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··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04094" y="1553441"/>
            <a:ext cx="7072362" cy="1059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默读第</a:t>
            </a:r>
            <a:r>
              <a:rPr lang="en-US" altLang="zh-CN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自然段，画出具体表现“蒙汉情深”的地方。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63638"/>
            <a:ext cx="1353820" cy="175895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652120" y="2090735"/>
            <a:ext cx="26187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课后第三题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827956" y="546326"/>
            <a:ext cx="7272808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蒙古包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外，许多匹马，许多辆车。人很多，都是从几十里外乘马或坐车来看我们的。主人们下了马，我们下了车。也不知道是谁的手，总是热乎乎地握着，握住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不放。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大家的语言不同，心可是一样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。你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说你的，我说我的，总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的意思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是民族团结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互助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27584" y="547492"/>
            <a:ext cx="7272808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蒙古包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外，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许多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匹马，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许多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辆车。人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很多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，都是从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几十里外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乘马或坐车来看我们的。主人们下了马，我们下了车。也不知道是谁的手，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总是热乎乎地握着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，握住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不放。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大家的语言不同，心可是一样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。你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说你的，我说我的，总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的意思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是民族团结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互助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8" name="横卷形 7"/>
          <p:cNvSpPr/>
          <p:nvPr/>
        </p:nvSpPr>
        <p:spPr>
          <a:xfrm>
            <a:off x="5508104" y="3219822"/>
            <a:ext cx="2876550" cy="1008380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民族团结互助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60124" y="4010479"/>
            <a:ext cx="223224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情谊深厚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24058" y="2701144"/>
            <a:ext cx="230425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心情激动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43879" y="3426934"/>
            <a:ext cx="64807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客</a:t>
            </a:r>
          </a:p>
        </p:txBody>
      </p:sp>
      <p:sp>
        <p:nvSpPr>
          <p:cNvPr id="14" name="KSO_Shape"/>
          <p:cNvSpPr/>
          <p:nvPr/>
        </p:nvSpPr>
        <p:spPr>
          <a:xfrm rot="14412377">
            <a:off x="3788765" y="3167584"/>
            <a:ext cx="1179562" cy="348229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dirty="0">
              <a:solidFill>
                <a:srgbClr val="FFFFFF"/>
              </a:solidFill>
              <a:ea typeface="黑体" panose="02010609060101010101" pitchFamily="49" charset="-122"/>
            </a:endParaRPr>
          </a:p>
        </p:txBody>
      </p:sp>
      <p:sp>
        <p:nvSpPr>
          <p:cNvPr id="15" name="KSO_Shape"/>
          <p:cNvSpPr/>
          <p:nvPr/>
        </p:nvSpPr>
        <p:spPr>
          <a:xfrm rot="17876869" flipV="1">
            <a:off x="1391370" y="3168861"/>
            <a:ext cx="974725" cy="346075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dirty="0">
              <a:solidFill>
                <a:srgbClr val="FFFFFF"/>
              </a:solidFill>
              <a:ea typeface="黑体" panose="02010609060101010101" pitchFamily="49" charset="-122"/>
            </a:endParaRPr>
          </a:p>
        </p:txBody>
      </p:sp>
      <p:sp>
        <p:nvSpPr>
          <p:cNvPr id="16" name="KSO_Shape"/>
          <p:cNvSpPr/>
          <p:nvPr/>
        </p:nvSpPr>
        <p:spPr>
          <a:xfrm rot="6473383" flipV="1">
            <a:off x="4144095" y="3808306"/>
            <a:ext cx="601980" cy="599440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dirty="0">
              <a:solidFill>
                <a:srgbClr val="FFFFFF"/>
              </a:solidFill>
              <a:ea typeface="黑体" panose="02010609060101010101" pitchFamily="49" charset="-122"/>
            </a:endParaRPr>
          </a:p>
        </p:txBody>
      </p:sp>
      <p:sp>
        <p:nvSpPr>
          <p:cNvPr id="17" name="KSO_Shape"/>
          <p:cNvSpPr/>
          <p:nvPr/>
        </p:nvSpPr>
        <p:spPr>
          <a:xfrm rot="3959687">
            <a:off x="1444075" y="3885776"/>
            <a:ext cx="770890" cy="600075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dirty="0">
              <a:solidFill>
                <a:srgbClr val="FFFFFF"/>
              </a:solidFill>
              <a:ea typeface="黑体" panose="02010609060101010101" pitchFamily="49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1600" y="3426552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" grpId="0"/>
      <p:bldP spid="12" grpId="0"/>
      <p:bldP spid="13" grpId="0"/>
      <p:bldP spid="14" grpId="0" bldLvl="0" animBg="1"/>
      <p:bldP spid="15" grpId="0" bldLvl="0" animBg="1"/>
      <p:bldP spid="16" grpId="0" bldLvl="0" animBg="1"/>
      <p:bldP spid="17" grpId="0" bldLvl="0" animBg="1"/>
      <p:bldP spid="1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71600" y="958344"/>
            <a:ext cx="7072362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默读第</a:t>
            </a:r>
            <a:r>
              <a:rPr lang="en-US" altLang="zh-CN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zh-CN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自然段，完成图示。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52" y="585723"/>
            <a:ext cx="1353820" cy="17589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75874" y="267494"/>
            <a:ext cx="3992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accent2">
                    <a:lumMod val="75000"/>
                  </a:schemeClr>
                </a:solidFill>
                <a:ea typeface="黑体" panose="02010609060101010101" pitchFamily="49" charset="-122"/>
              </a:rPr>
              <a:t>主客联欢图</a:t>
            </a:r>
            <a:endParaRPr lang="zh-CN" altLang="en-US" sz="3600" b="1" dirty="0">
              <a:solidFill>
                <a:schemeClr val="accent2">
                  <a:lumMod val="75000"/>
                </a:schemeClr>
              </a:solidFill>
              <a:ea typeface="黑体" panose="02010609060101010101" pitchFamily="49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83568" y="2588299"/>
            <a:ext cx="1142001" cy="830997"/>
            <a:chOff x="683568" y="2588299"/>
            <a:chExt cx="1142001" cy="830997"/>
          </a:xfrm>
        </p:grpSpPr>
        <p:sp>
          <p:nvSpPr>
            <p:cNvPr id="5" name="圆角矩形 4"/>
            <p:cNvSpPr/>
            <p:nvPr/>
          </p:nvSpPr>
          <p:spPr>
            <a:xfrm>
              <a:off x="683568" y="2643758"/>
              <a:ext cx="936104" cy="77553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0" dist="254000" dir="8100000" algn="tr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5449" y="2588299"/>
              <a:ext cx="10801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主客联欢</a:t>
              </a:r>
              <a:endPara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cxnSp>
        <p:nvCxnSpPr>
          <p:cNvPr id="9" name="直接箭头连接符 8"/>
          <p:cNvCxnSpPr/>
          <p:nvPr/>
        </p:nvCxnSpPr>
        <p:spPr>
          <a:xfrm>
            <a:off x="1619672" y="3041052"/>
            <a:ext cx="612068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38139" y="1884536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主人</a:t>
            </a:r>
            <a:endParaRPr lang="zh-CN" altLang="en-US" sz="2400" b="1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7664" y="3684736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客人</a:t>
            </a:r>
            <a:endParaRPr lang="zh-CN" altLang="en-US" sz="2400" b="1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483768" y="1699869"/>
            <a:ext cx="1142001" cy="830997"/>
            <a:chOff x="683568" y="2588299"/>
            <a:chExt cx="1142001" cy="830997"/>
          </a:xfrm>
        </p:grpSpPr>
        <p:sp>
          <p:nvSpPr>
            <p:cNvPr id="13" name="圆角矩形 12"/>
            <p:cNvSpPr/>
            <p:nvPr/>
          </p:nvSpPr>
          <p:spPr>
            <a:xfrm>
              <a:off x="683568" y="2643758"/>
              <a:ext cx="936104" cy="77553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0" dist="254000" dir="8100000" algn="tr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45449" y="2588299"/>
              <a:ext cx="10801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端肉敬酒</a:t>
              </a:r>
              <a:endPara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588091" y="1755327"/>
            <a:ext cx="1142001" cy="775538"/>
            <a:chOff x="683568" y="2643758"/>
            <a:chExt cx="1142001" cy="775538"/>
          </a:xfrm>
        </p:grpSpPr>
        <p:sp>
          <p:nvSpPr>
            <p:cNvPr id="16" name="圆角矩形 15"/>
            <p:cNvSpPr/>
            <p:nvPr/>
          </p:nvSpPr>
          <p:spPr>
            <a:xfrm>
              <a:off x="683568" y="2643758"/>
              <a:ext cx="936104" cy="77553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0" dist="254000" dir="8100000" algn="tr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45449" y="2792017"/>
              <a:ext cx="10801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举杯</a:t>
              </a:r>
              <a:endPara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699434" y="1755328"/>
            <a:ext cx="1280703" cy="960205"/>
            <a:chOff x="657712" y="2643758"/>
            <a:chExt cx="1080120" cy="960205"/>
          </a:xfrm>
        </p:grpSpPr>
        <p:sp>
          <p:nvSpPr>
            <p:cNvPr id="19" name="圆角矩形 18"/>
            <p:cNvSpPr/>
            <p:nvPr/>
          </p:nvSpPr>
          <p:spPr>
            <a:xfrm>
              <a:off x="683568" y="2643758"/>
              <a:ext cx="936104" cy="77553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0" dist="254000" dir="8100000" algn="tr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57712" y="2772966"/>
              <a:ext cx="10801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唱民歌</a:t>
              </a:r>
              <a:endPara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990084" y="1709393"/>
            <a:ext cx="1552754" cy="830997"/>
            <a:chOff x="683568" y="2597824"/>
            <a:chExt cx="936104" cy="830997"/>
          </a:xfrm>
        </p:grpSpPr>
        <p:sp>
          <p:nvSpPr>
            <p:cNvPr id="22" name="圆角矩形 21"/>
            <p:cNvSpPr/>
            <p:nvPr/>
          </p:nvSpPr>
          <p:spPr>
            <a:xfrm>
              <a:off x="683568" y="2643758"/>
              <a:ext cx="936104" cy="77553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0" dist="254000" dir="8100000" algn="tr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08362" y="2597824"/>
              <a:ext cx="8742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套马、摔跤、舞蹈</a:t>
              </a:r>
              <a:endPara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25" name="圆角矩形 24"/>
          <p:cNvSpPr/>
          <p:nvPr/>
        </p:nvSpPr>
        <p:spPr>
          <a:xfrm>
            <a:off x="2493293" y="3563313"/>
            <a:ext cx="936104" cy="7755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 smtClean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41135" y="3706439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回敬</a:t>
            </a:r>
            <a:endParaRPr lang="zh-CN" altLang="en-US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3597616" y="3563312"/>
            <a:ext cx="936104" cy="7755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 smtClean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659497" y="3711571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回敬</a:t>
            </a:r>
          </a:p>
        </p:txBody>
      </p:sp>
      <p:sp>
        <p:nvSpPr>
          <p:cNvPr id="31" name="圆角矩形 30"/>
          <p:cNvSpPr/>
          <p:nvPr/>
        </p:nvSpPr>
        <p:spPr>
          <a:xfrm>
            <a:off x="4739617" y="3563313"/>
            <a:ext cx="1109943" cy="7755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 smtClean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875473" y="3563313"/>
            <a:ext cx="1280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也唱</a:t>
            </a:r>
            <a:endParaRPr lang="en-US" altLang="zh-CN" sz="2400" b="1" dirty="0" smtClean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起来</a:t>
            </a:r>
            <a:endParaRPr lang="zh-CN" altLang="en-US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5999609" y="3563312"/>
            <a:ext cx="1552754" cy="7755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 smtClean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40736" y="3517378"/>
            <a:ext cx="1450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也舞的舞，唱的唱</a:t>
            </a:r>
            <a:endParaRPr lang="zh-CN" altLang="en-US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37" name="直接连接符 36"/>
          <p:cNvCxnSpPr>
            <a:endCxn id="13" idx="2"/>
          </p:cNvCxnSpPr>
          <p:nvPr/>
        </p:nvCxnSpPr>
        <p:spPr>
          <a:xfrm flipV="1">
            <a:off x="2618259" y="2530866"/>
            <a:ext cx="333561" cy="51018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 flipV="1">
            <a:off x="3732107" y="2530866"/>
            <a:ext cx="333561" cy="51018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 flipV="1">
            <a:off x="4902947" y="2540390"/>
            <a:ext cx="333561" cy="51018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 flipV="1">
            <a:off x="6300192" y="2540390"/>
            <a:ext cx="333561" cy="51018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>
            <a:off x="2636770" y="3050576"/>
            <a:ext cx="324575" cy="51273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3741093" y="3050576"/>
            <a:ext cx="324575" cy="51273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4911933" y="3050577"/>
            <a:ext cx="324575" cy="51273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6304684" y="3041052"/>
            <a:ext cx="329069" cy="52226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2" grpId="0"/>
      <p:bldP spid="3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06252" y="483518"/>
            <a:ext cx="7072362" cy="546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观察图示，你发现了什么？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827584" y="2236044"/>
            <a:ext cx="1142001" cy="830997"/>
            <a:chOff x="683568" y="2588299"/>
            <a:chExt cx="1142001" cy="830997"/>
          </a:xfrm>
        </p:grpSpPr>
        <p:sp>
          <p:nvSpPr>
            <p:cNvPr id="5" name="圆角矩形 4"/>
            <p:cNvSpPr/>
            <p:nvPr/>
          </p:nvSpPr>
          <p:spPr>
            <a:xfrm>
              <a:off x="683568" y="2643758"/>
              <a:ext cx="936104" cy="77553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0" dist="254000" dir="8100000" algn="tr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5449" y="2588299"/>
              <a:ext cx="10801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主客联欢</a:t>
              </a:r>
              <a:endPara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cxnSp>
        <p:nvCxnSpPr>
          <p:cNvPr id="9" name="直接箭头连接符 8"/>
          <p:cNvCxnSpPr/>
          <p:nvPr/>
        </p:nvCxnSpPr>
        <p:spPr>
          <a:xfrm>
            <a:off x="1763688" y="2688797"/>
            <a:ext cx="612068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682155" y="1532281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主人</a:t>
            </a:r>
            <a:endParaRPr lang="zh-CN" altLang="en-US" sz="2400" b="1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91680" y="3332481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客人</a:t>
            </a:r>
            <a:endParaRPr lang="zh-CN" altLang="en-US" sz="2400" b="1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627784" y="1347614"/>
            <a:ext cx="1142001" cy="830997"/>
            <a:chOff x="683568" y="2588299"/>
            <a:chExt cx="1142001" cy="830997"/>
          </a:xfrm>
        </p:grpSpPr>
        <p:sp>
          <p:nvSpPr>
            <p:cNvPr id="13" name="圆角矩形 12"/>
            <p:cNvSpPr/>
            <p:nvPr/>
          </p:nvSpPr>
          <p:spPr>
            <a:xfrm>
              <a:off x="683568" y="2643758"/>
              <a:ext cx="936104" cy="77553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0" dist="254000" dir="8100000" algn="tr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45449" y="2588299"/>
              <a:ext cx="10801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端肉敬酒</a:t>
              </a:r>
              <a:endPara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732107" y="1403072"/>
            <a:ext cx="1142001" cy="775538"/>
            <a:chOff x="683568" y="2643758"/>
            <a:chExt cx="1142001" cy="775538"/>
          </a:xfrm>
        </p:grpSpPr>
        <p:sp>
          <p:nvSpPr>
            <p:cNvPr id="16" name="圆角矩形 15"/>
            <p:cNvSpPr/>
            <p:nvPr/>
          </p:nvSpPr>
          <p:spPr>
            <a:xfrm>
              <a:off x="683568" y="2643758"/>
              <a:ext cx="936104" cy="77553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0" dist="254000" dir="8100000" algn="tr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45449" y="2792017"/>
              <a:ext cx="10801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举杯</a:t>
              </a:r>
              <a:endPara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843450" y="1403073"/>
            <a:ext cx="1280703" cy="960205"/>
            <a:chOff x="657712" y="2643758"/>
            <a:chExt cx="1080120" cy="960205"/>
          </a:xfrm>
        </p:grpSpPr>
        <p:sp>
          <p:nvSpPr>
            <p:cNvPr id="19" name="圆角矩形 18"/>
            <p:cNvSpPr/>
            <p:nvPr/>
          </p:nvSpPr>
          <p:spPr>
            <a:xfrm>
              <a:off x="683568" y="2643758"/>
              <a:ext cx="936104" cy="77553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0" dist="254000" dir="8100000" algn="tr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57712" y="2772966"/>
              <a:ext cx="10801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唱民歌</a:t>
              </a:r>
              <a:endPara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134100" y="1357138"/>
            <a:ext cx="1552754" cy="830997"/>
            <a:chOff x="683568" y="2597824"/>
            <a:chExt cx="936104" cy="830997"/>
          </a:xfrm>
        </p:grpSpPr>
        <p:sp>
          <p:nvSpPr>
            <p:cNvPr id="22" name="圆角矩形 21"/>
            <p:cNvSpPr/>
            <p:nvPr/>
          </p:nvSpPr>
          <p:spPr>
            <a:xfrm>
              <a:off x="683568" y="2643758"/>
              <a:ext cx="936104" cy="77553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0" dist="254000" dir="8100000" algn="tr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08362" y="2597824"/>
              <a:ext cx="8742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套马、摔跤、舞蹈</a:t>
              </a:r>
              <a:endPara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25" name="圆角矩形 24"/>
          <p:cNvSpPr/>
          <p:nvPr/>
        </p:nvSpPr>
        <p:spPr>
          <a:xfrm>
            <a:off x="2637309" y="3211058"/>
            <a:ext cx="936104" cy="7755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 smtClean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85151" y="3354184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回敬</a:t>
            </a:r>
            <a:endParaRPr lang="zh-CN" altLang="en-US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3741632" y="3211057"/>
            <a:ext cx="936104" cy="7755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 smtClean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03513" y="3359316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回敬</a:t>
            </a:r>
          </a:p>
        </p:txBody>
      </p:sp>
      <p:sp>
        <p:nvSpPr>
          <p:cNvPr id="31" name="圆角矩形 30"/>
          <p:cNvSpPr/>
          <p:nvPr/>
        </p:nvSpPr>
        <p:spPr>
          <a:xfrm>
            <a:off x="4883633" y="3211058"/>
            <a:ext cx="1109943" cy="7755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 smtClean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19489" y="3211058"/>
            <a:ext cx="1280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也唱</a:t>
            </a:r>
            <a:endParaRPr lang="en-US" altLang="zh-CN" sz="2400" b="1" dirty="0" smtClean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起来</a:t>
            </a:r>
            <a:endParaRPr lang="zh-CN" altLang="en-US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6143625" y="3211057"/>
            <a:ext cx="1552754" cy="7755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 smtClean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84752" y="3165123"/>
            <a:ext cx="1450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也舞的舞，唱的唱</a:t>
            </a:r>
            <a:endParaRPr lang="zh-CN" altLang="en-US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37" name="直接连接符 36"/>
          <p:cNvCxnSpPr>
            <a:endCxn id="13" idx="2"/>
          </p:cNvCxnSpPr>
          <p:nvPr/>
        </p:nvCxnSpPr>
        <p:spPr>
          <a:xfrm flipV="1">
            <a:off x="2762275" y="2178611"/>
            <a:ext cx="333561" cy="51018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 flipV="1">
            <a:off x="3876123" y="2178611"/>
            <a:ext cx="333561" cy="51018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 flipV="1">
            <a:off x="5046963" y="2188135"/>
            <a:ext cx="333561" cy="51018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 flipV="1">
            <a:off x="6444208" y="2188135"/>
            <a:ext cx="333561" cy="51018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>
            <a:off x="2780786" y="2698321"/>
            <a:ext cx="324575" cy="51273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3885109" y="2698321"/>
            <a:ext cx="324575" cy="51273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5055949" y="2698322"/>
            <a:ext cx="324575" cy="51273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6448700" y="2688797"/>
            <a:ext cx="329069" cy="52226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436" y="1820230"/>
            <a:ext cx="8388424" cy="258532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绿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毯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  线条  柔美  惊叹  回味 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蒙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古包</a:t>
            </a:r>
            <a:endParaRPr kumimoji="0" lang="en-US" altLang="zh-CN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j-cs"/>
            </a:endParaRPr>
          </a:p>
          <a:p>
            <a:pPr marL="0" marR="0" indent="0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洒脱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 </a:t>
            </a:r>
            <a:r>
              <a:rPr lang="en-US" altLang="zh-CN" sz="3600" b="1" dirty="0" smtClean="0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 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衣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裳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  彩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虹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  马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蹄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  奶豆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腐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  </a:t>
            </a:r>
            <a:endParaRPr lang="en-US" altLang="zh-CN" sz="3600" b="1" dirty="0" smtClean="0">
              <a:latin typeface="楷体" panose="02010609060101010101" pitchFamily="49" charset="-122"/>
              <a:ea typeface="楷体" panose="02010609060101010101" pitchFamily="49" charset="-122"/>
              <a:cs typeface="+mj-cs"/>
            </a:endParaRPr>
          </a:p>
          <a:p>
            <a:pPr marL="0" marR="0" indent="0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礼貌</a:t>
            </a:r>
            <a:r>
              <a:rPr lang="en-US" altLang="zh-CN" sz="3600" b="1" dirty="0" smtClean="0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  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拘束  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微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笑  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稍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有  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j-cs"/>
                <a:hlinkClick r:id="rId2" action="ppaction://hlinksldjump"/>
              </a:rPr>
              <a:t>陈巴尔虎旗</a:t>
            </a:r>
            <a:endParaRPr kumimoji="0" lang="zh-CN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77305" y="3456345"/>
            <a:ext cx="762686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陈</a:t>
            </a:r>
            <a:endParaRPr kumimoji="0" lang="zh-CN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j-cs"/>
            </a:endParaRPr>
          </a:p>
        </p:txBody>
      </p:sp>
      <p:sp>
        <p:nvSpPr>
          <p:cNvPr id="5" name="文本框 10"/>
          <p:cNvSpPr txBox="1"/>
          <p:nvPr/>
        </p:nvSpPr>
        <p:spPr>
          <a:xfrm>
            <a:off x="6808390" y="1551005"/>
            <a:ext cx="1085554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800" b="1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汉语拼音" panose="000B0604020202020204" pitchFamily="34" charset="0"/>
                <a:ea typeface="Arial Unicode MS" panose="020B0604020202020204" charset="-122"/>
                <a:cs typeface="汉语拼音" panose="000B0604020202020204" pitchFamily="34" charset="0"/>
                <a:sym typeface="+mn-ea"/>
              </a:rPr>
              <a:t>měng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8295334" y="3920381"/>
            <a:ext cx="335134" cy="472337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539552" y="1059582"/>
            <a:ext cx="78936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初读课文，读准字音，指名读下列词语。</a:t>
            </a:r>
            <a:endParaRPr lang="zh-CN" altLang="en-US" sz="1600" dirty="0"/>
          </a:p>
        </p:txBody>
      </p:sp>
      <p:grpSp>
        <p:nvGrpSpPr>
          <p:cNvPr id="12" name="组合 11"/>
          <p:cNvGrpSpPr/>
          <p:nvPr/>
        </p:nvGrpSpPr>
        <p:grpSpPr>
          <a:xfrm>
            <a:off x="84262" y="430933"/>
            <a:ext cx="5154047" cy="600074"/>
            <a:chOff x="179512" y="267494"/>
            <a:chExt cx="5154047" cy="600074"/>
          </a:xfrm>
        </p:grpSpPr>
        <p:sp>
          <p:nvSpPr>
            <p:cNvPr id="13" name="文本框 14">
              <a:hlinkClick r:id="rId4" action="ppaction://hlinkfile"/>
            </p:cNvPr>
            <p:cNvSpPr txBox="1"/>
            <p:nvPr/>
          </p:nvSpPr>
          <p:spPr>
            <a:xfrm>
              <a:off x="623138" y="267494"/>
              <a:ext cx="4033837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朗读课文 扫清障碍</a:t>
              </a: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2489" y="449021"/>
              <a:ext cx="351070" cy="38016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57708">
              <a:off x="4378430" y="395231"/>
              <a:ext cx="335134" cy="472337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334250"/>
              <a:ext cx="366860" cy="45633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/>
          <p:cNvSpPr txBox="1"/>
          <p:nvPr/>
        </p:nvSpPr>
        <p:spPr>
          <a:xfrm>
            <a:off x="637445" y="771550"/>
            <a:ext cx="784240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7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7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◇</a:t>
            </a:r>
            <a:r>
              <a:rPr lang="zh-CN" altLang="en-US" sz="27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动作反复。“敬酒”与“回敬”多次出现，把主客双方喝酒时你来我往的热情表现了出来。</a:t>
            </a:r>
            <a:endParaRPr lang="zh-CN" altLang="en-US" sz="27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9"/>
          <p:cNvSpPr txBox="1"/>
          <p:nvPr/>
        </p:nvSpPr>
        <p:spPr>
          <a:xfrm>
            <a:off x="642406" y="2283718"/>
            <a:ext cx="7842409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7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7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◇</a:t>
            </a:r>
            <a:r>
              <a:rPr lang="zh-CN" altLang="en-US" sz="27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主客穿插。主客动作穿插着写，让我们感受到他们之间心意相通，情深意切。</a:t>
            </a:r>
            <a:endParaRPr lang="zh-CN" altLang="en-US" sz="27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10"/>
          <p:cNvSpPr txBox="1"/>
          <p:nvPr/>
        </p:nvSpPr>
        <p:spPr>
          <a:xfrm>
            <a:off x="3059832" y="3861435"/>
            <a:ext cx="26187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课后第三题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035819" y="3867894"/>
            <a:ext cx="7072362" cy="5463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请同学上台演一演主客是如何联欢的。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51520" y="195486"/>
            <a:ext cx="3957972" cy="1508748"/>
            <a:chOff x="471736" y="2070492"/>
            <a:chExt cx="3957972" cy="1508748"/>
          </a:xfrm>
        </p:grpSpPr>
        <p:sp>
          <p:nvSpPr>
            <p:cNvPr id="5" name="流程图: 联系 4"/>
            <p:cNvSpPr/>
            <p:nvPr/>
          </p:nvSpPr>
          <p:spPr>
            <a:xfrm>
              <a:off x="4267716" y="2297411"/>
              <a:ext cx="161992" cy="16200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ea typeface="黑体" panose="02010609060101010101" pitchFamily="49" charset="-122"/>
              </a:endParaRPr>
            </a:p>
          </p:txBody>
        </p:sp>
        <p:sp>
          <p:nvSpPr>
            <p:cNvPr id="6" name="流程图: 联系 5"/>
            <p:cNvSpPr/>
            <p:nvPr/>
          </p:nvSpPr>
          <p:spPr>
            <a:xfrm>
              <a:off x="4262478" y="3158471"/>
              <a:ext cx="161992" cy="16200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ea typeface="黑体" panose="02010609060101010101" pitchFamily="49" charset="-122"/>
              </a:endParaRPr>
            </a:p>
          </p:txBody>
        </p:sp>
        <p:sp>
          <p:nvSpPr>
            <p:cNvPr id="7" name="云形标注 6"/>
            <p:cNvSpPr/>
            <p:nvPr/>
          </p:nvSpPr>
          <p:spPr>
            <a:xfrm>
              <a:off x="471736" y="2070492"/>
              <a:ext cx="3423894" cy="1508748"/>
            </a:xfrm>
            <a:prstGeom prst="cloudCallout">
              <a:avLst>
                <a:gd name="adj1" fmla="val 23462"/>
                <a:gd name="adj2" fmla="val 55425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0" dist="254000" dir="8100000" algn="tr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830351" y="2297411"/>
              <a:ext cx="2706664" cy="1014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 smtClean="0">
                  <a:solidFill>
                    <a:srgbClr val="FF0000"/>
                  </a:solidFill>
                  <a:ea typeface="黑体" panose="02010609060101010101" pitchFamily="49" charset="-122"/>
                </a:rPr>
                <a:t>        主人们敬酒时说会些什么？他们的表情和动作是怎样的？</a:t>
              </a:r>
              <a:endPara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364088" y="794"/>
            <a:ext cx="3423894" cy="1508748"/>
            <a:chOff x="471736" y="2070492"/>
            <a:chExt cx="3423894" cy="1508748"/>
          </a:xfrm>
        </p:grpSpPr>
        <p:sp>
          <p:nvSpPr>
            <p:cNvPr id="12" name="云形标注 11"/>
            <p:cNvSpPr/>
            <p:nvPr/>
          </p:nvSpPr>
          <p:spPr>
            <a:xfrm>
              <a:off x="471736" y="2070492"/>
              <a:ext cx="3423894" cy="1508748"/>
            </a:xfrm>
            <a:prstGeom prst="cloudCallout">
              <a:avLst>
                <a:gd name="adj1" fmla="val -37740"/>
                <a:gd name="adj2" fmla="val 54794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0" dist="254000" dir="8100000" algn="tr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848607" y="2393556"/>
              <a:ext cx="270666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 smtClean="0">
                  <a:solidFill>
                    <a:srgbClr val="FF0000"/>
                  </a:solidFill>
                  <a:ea typeface="黑体" panose="02010609060101010101" pitchFamily="49" charset="-122"/>
                </a:rPr>
                <a:t>        客人们是如何回敬的？会说些什么？</a:t>
              </a:r>
              <a:endPara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10"/>
          <p:cNvSpPr/>
          <p:nvPr/>
        </p:nvSpPr>
        <p:spPr>
          <a:xfrm>
            <a:off x="1250107" y="915566"/>
            <a:ext cx="6624736" cy="850265"/>
          </a:xfrm>
          <a:prstGeom prst="roundRect">
            <a:avLst/>
          </a:pr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600"/>
              </a:lnSpc>
              <a:spcBef>
                <a:spcPct val="0"/>
              </a:spcBef>
            </a:pP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蒙汉情深何忍别，天涯碧草话斜阳！</a:t>
            </a:r>
          </a:p>
        </p:txBody>
      </p:sp>
      <p:sp>
        <p:nvSpPr>
          <p:cNvPr id="15" name="圆角矩形标注 14"/>
          <p:cNvSpPr/>
          <p:nvPr/>
        </p:nvSpPr>
        <p:spPr>
          <a:xfrm>
            <a:off x="1313770" y="2845926"/>
            <a:ext cx="6498590" cy="949960"/>
          </a:xfrm>
          <a:prstGeom prst="wedgeRoundRectCallout">
            <a:avLst>
              <a:gd name="adj1" fmla="val 48830"/>
              <a:gd name="adj2" fmla="val 13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8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蒙古族和汉族人民之间的情谊很深，怎么舍得马上就分别！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27584" y="1952838"/>
            <a:ext cx="493139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谁来说一说这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句诗的</a:t>
            </a:r>
            <a:r>
              <a:rPr lang="zh-CN" altLang="en-US" sz="32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意思？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9512" y="411510"/>
            <a:ext cx="2114650" cy="58477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齐读诗句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3"/>
          <p:cNvSpPr txBox="1"/>
          <p:nvPr/>
        </p:nvSpPr>
        <p:spPr>
          <a:xfrm>
            <a:off x="1093182" y="543098"/>
            <a:ext cx="6954252" cy="732508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蒙</a:t>
            </a: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汉情深何忍别，天涯碧草话斜阳！</a:t>
            </a:r>
          </a:p>
        </p:txBody>
      </p:sp>
      <p:sp>
        <p:nvSpPr>
          <p:cNvPr id="19" name="Text Box 29"/>
          <p:cNvSpPr txBox="1">
            <a:spLocks noChangeArrowheads="1"/>
          </p:cNvSpPr>
          <p:nvPr/>
        </p:nvSpPr>
        <p:spPr bwMode="auto">
          <a:xfrm>
            <a:off x="734456" y="3229347"/>
            <a:ext cx="7668852" cy="10502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  <a:spcBef>
                <a:spcPts val="5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从</a:t>
            </a: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______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______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到</a:t>
            </a: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______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，处处洋溢着“</a:t>
            </a: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________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”；千里草原，到处都是诗情画意，所以才让人</a:t>
            </a:r>
            <a:r>
              <a:rPr lang="zh-CN" altLang="en-US" sz="2400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1166495" y="3276472"/>
            <a:ext cx="87249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迎客</a:t>
            </a:r>
            <a:endParaRPr lang="zh-CN" altLang="en-US" sz="2400" dirty="0">
              <a:solidFill>
                <a:srgbClr val="0000FF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2354636" y="3258339"/>
            <a:ext cx="79502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联欢</a:t>
            </a:r>
          </a:p>
        </p:txBody>
      </p:sp>
      <p:sp>
        <p:nvSpPr>
          <p:cNvPr id="23" name="矩形 22"/>
          <p:cNvSpPr>
            <a:spLocks noChangeArrowheads="1"/>
          </p:cNvSpPr>
          <p:nvPr/>
        </p:nvSpPr>
        <p:spPr bwMode="auto">
          <a:xfrm>
            <a:off x="3596774" y="3277389"/>
            <a:ext cx="79502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话别</a:t>
            </a:r>
          </a:p>
        </p:txBody>
      </p:sp>
      <p:sp>
        <p:nvSpPr>
          <p:cNvPr id="27" name="矩形 26"/>
          <p:cNvSpPr>
            <a:spLocks noChangeArrowheads="1"/>
          </p:cNvSpPr>
          <p:nvPr/>
        </p:nvSpPr>
        <p:spPr bwMode="auto">
          <a:xfrm>
            <a:off x="6567170" y="3229482"/>
            <a:ext cx="145796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蒙汉情深</a:t>
            </a:r>
          </a:p>
        </p:txBody>
      </p:sp>
      <p:sp>
        <p:nvSpPr>
          <p:cNvPr id="28" name="矩形 27"/>
          <p:cNvSpPr>
            <a:spLocks noChangeArrowheads="1"/>
          </p:cNvSpPr>
          <p:nvPr/>
        </p:nvSpPr>
        <p:spPr bwMode="auto">
          <a:xfrm>
            <a:off x="6621145" y="3734942"/>
            <a:ext cx="154114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不忍分别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67544" y="1347614"/>
            <a:ext cx="5228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说说你对这句话的理解和体会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60070" y="2005211"/>
            <a:ext cx="7183755" cy="10009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  <a:spcBef>
                <a:spcPts val="50"/>
              </a:spcBef>
            </a:pPr>
            <a:r>
              <a:rPr lang="en-US" altLang="zh-CN" sz="2400" b="1" dirty="0">
                <a:solidFill>
                  <a:sysClr val="windowText" lastClr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    </a:t>
            </a:r>
            <a:r>
              <a:rPr lang="zh-CN" altLang="en-US" sz="2400" b="1" dirty="0">
                <a:solidFill>
                  <a:sysClr val="windowText" lastClr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这句话既是全文的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中心句</a:t>
            </a:r>
            <a:r>
              <a:rPr lang="zh-CN" altLang="en-US" sz="2400" b="1" dirty="0">
                <a:solidFill>
                  <a:sysClr val="windowText" lastClr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，也是作家情感的集中体现，同时给读者以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回味</a:t>
            </a:r>
            <a:r>
              <a:rPr lang="zh-CN" altLang="en-US" sz="2400" b="1" dirty="0">
                <a:solidFill>
                  <a:sysClr val="windowText" lastClr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的余地。</a:t>
            </a:r>
            <a:endParaRPr lang="zh-CN" altLang="en-US" sz="1050" dirty="0">
              <a:ea typeface="黑体" panose="02010609060101010101" pitchFamily="49" charset="-122"/>
            </a:endParaRPr>
          </a:p>
        </p:txBody>
      </p:sp>
      <p:sp>
        <p:nvSpPr>
          <p:cNvPr id="18" name="文本框 10"/>
          <p:cNvSpPr txBox="1"/>
          <p:nvPr/>
        </p:nvSpPr>
        <p:spPr>
          <a:xfrm>
            <a:off x="3069590" y="4279772"/>
            <a:ext cx="261874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课后第三题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  <p:bldP spid="27" grpId="0"/>
      <p:bldP spid="28" grpId="0"/>
      <p:bldP spid="8" grpId="0"/>
      <p:bldP spid="1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67847" y="1535063"/>
            <a:ext cx="759142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发挥想象，</a:t>
            </a:r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具体说说“蒙汉情深何忍别，天涯碧草话斜阳”这两句诗所描绘的情境。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　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　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9512" y="411510"/>
            <a:ext cx="2114650" cy="58477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互动交流</a:t>
            </a:r>
            <a:endParaRPr lang="zh-CN" altLang="en-US" sz="32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503555" y="754380"/>
            <a:ext cx="8136890" cy="31953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太阳已经偏西，夕阳下的大草原更加楚楚动人。我们与蒙古族同胞紧紧地握着手，他们的手使我感到前所未有的温暖。大家相视无语，眼中的泪水是感情最真实的流露。良久，他们才恋恋不舍地松开手。回想着那动人心弦的马头琴声，那纯真而令人回味的浓浓奶茶，回想着与蒙古族同胞一起度过的分分秒秒，我们怎能忍心离开？ 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467544" y="627534"/>
            <a:ext cx="8230179" cy="375079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汽车引擎的发动声打破了草原的寂静，我们就要分别了，我对大家说：“谢谢你们今天的热情款待。欢迎你们到我们那儿做客，再见了，朋友们</a:t>
            </a:r>
            <a:r>
              <a:rPr lang="en-US" altLang="zh-CN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!”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位老翁走过来拍了拍我的肩，说：“我们一定会去的。再见，亲爱的朋友，美丽的大草原永远欢迎你们！”大家上了车，他们骑着马与我们同行。走了许久，他们才停下。我们回过头，只见他们挥着手，直到我们远去</a:t>
            </a:r>
            <a:r>
              <a:rPr lang="en-US" altLang="zh-CN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32187" y="1091206"/>
            <a:ext cx="1148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atin typeface="汉语拼音" panose="000B0604020202020204" pitchFamily="34" charset="0"/>
                <a:ea typeface="黑体" panose="02010609060101010101" pitchFamily="49" charset="-122"/>
                <a:cs typeface="汉语拼音" panose="000B0604020202020204" pitchFamily="34" charset="0"/>
              </a:rPr>
              <a:t>wēi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520811" y="1096921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latin typeface="汉语拼音" panose="000B0604020202020204" pitchFamily="34" charset="0"/>
                <a:ea typeface="黑体" panose="02010609060101010101" pitchFamily="49" charset="-122"/>
                <a:cs typeface="汉语拼音" panose="000B0604020202020204" pitchFamily="34" charset="0"/>
              </a:rPr>
              <a:t>shāo</a:t>
            </a:r>
            <a:endParaRPr lang="en-US" altLang="zh-CN" sz="4000" b="1" dirty="0">
              <a:latin typeface="汉语拼音" panose="000B0604020202020204" pitchFamily="34" charset="0"/>
              <a:ea typeface="黑体" panose="02010609060101010101" pitchFamily="49" charset="-122"/>
              <a:cs typeface="汉语拼音" panose="000B0604020202020204" pitchFamily="34" charset="0"/>
            </a:endParaRPr>
          </a:p>
        </p:txBody>
      </p:sp>
      <p:sp>
        <p:nvSpPr>
          <p:cNvPr id="43" name="线形标注 2 42"/>
          <p:cNvSpPr/>
          <p:nvPr/>
        </p:nvSpPr>
        <p:spPr>
          <a:xfrm>
            <a:off x="747440" y="3978382"/>
            <a:ext cx="3248496" cy="1041640"/>
          </a:xfrm>
          <a:prstGeom prst="borderCallout2">
            <a:avLst>
              <a:gd name="adj1" fmla="val 99070"/>
              <a:gd name="adj2" fmla="val 53818"/>
              <a:gd name="adj3" fmla="val 98794"/>
              <a:gd name="adj4" fmla="val 53174"/>
              <a:gd name="adj5" fmla="val 100208"/>
              <a:gd name="adj6" fmla="val 52715"/>
            </a:avLst>
          </a:prstGeom>
          <a:grpFill/>
          <a:ln w="31750">
            <a:noFill/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2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左部是禾字旁。</a:t>
            </a:r>
            <a:endParaRPr lang="zh-CN" altLang="en-US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4" name="线形标注 2 43"/>
          <p:cNvSpPr/>
          <p:nvPr/>
        </p:nvSpPr>
        <p:spPr>
          <a:xfrm>
            <a:off x="5148064" y="3944854"/>
            <a:ext cx="3248496" cy="1041640"/>
          </a:xfrm>
          <a:prstGeom prst="borderCallout2">
            <a:avLst>
              <a:gd name="adj1" fmla="val 99070"/>
              <a:gd name="adj2" fmla="val 53818"/>
              <a:gd name="adj3" fmla="val 98794"/>
              <a:gd name="adj4" fmla="val 53174"/>
              <a:gd name="adj5" fmla="val 100208"/>
              <a:gd name="adj6" fmla="val 52715"/>
            </a:avLst>
          </a:prstGeom>
          <a:grpFill/>
          <a:ln w="31750">
            <a:noFill/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2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“山”下面有一横。</a:t>
            </a:r>
            <a:endParaRPr lang="zh-CN" altLang="en-US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3381772" y="689000"/>
            <a:ext cx="2376264" cy="577081"/>
            <a:chOff x="3275856" y="195486"/>
            <a:chExt cx="2376264" cy="577081"/>
          </a:xfrm>
        </p:grpSpPr>
        <p:sp>
          <p:nvSpPr>
            <p:cNvPr id="47" name="TextBox 11"/>
            <p:cNvSpPr txBox="1">
              <a:spLocks noChangeArrowheads="1"/>
            </p:cNvSpPr>
            <p:nvPr/>
          </p:nvSpPr>
          <p:spPr bwMode="auto">
            <a:xfrm>
              <a:off x="3765301" y="195486"/>
              <a:ext cx="1886819" cy="577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33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书写指导</a:t>
              </a:r>
              <a:endParaRPr lang="zh-CN" altLang="en-US" sz="33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48" name="组合 51"/>
            <p:cNvGrpSpPr/>
            <p:nvPr/>
          </p:nvGrpSpPr>
          <p:grpSpPr>
            <a:xfrm>
              <a:off x="3275856" y="268511"/>
              <a:ext cx="456833" cy="456366"/>
              <a:chOff x="631825" y="5181600"/>
              <a:chExt cx="1554163" cy="1552575"/>
            </a:xfrm>
          </p:grpSpPr>
          <p:sp>
            <p:nvSpPr>
              <p:cNvPr id="49" name="Oval 10"/>
              <p:cNvSpPr>
                <a:spLocks noChangeArrowheads="1"/>
              </p:cNvSpPr>
              <p:nvPr/>
            </p:nvSpPr>
            <p:spPr bwMode="auto">
              <a:xfrm>
                <a:off x="631825" y="5181600"/>
                <a:ext cx="1554163" cy="1552575"/>
              </a:xfrm>
              <a:prstGeom prst="ellipse">
                <a:avLst/>
              </a:prstGeom>
              <a:solidFill>
                <a:srgbClr val="FFC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50" name="Freeform 11"/>
              <p:cNvSpPr/>
              <p:nvPr/>
            </p:nvSpPr>
            <p:spPr bwMode="auto">
              <a:xfrm>
                <a:off x="1468438" y="5353050"/>
                <a:ext cx="34925" cy="87313"/>
              </a:xfrm>
              <a:custGeom>
                <a:avLst/>
                <a:gdLst>
                  <a:gd name="T0" fmla="*/ 4 w 12"/>
                  <a:gd name="T1" fmla="*/ 30 h 31"/>
                  <a:gd name="T2" fmla="*/ 12 w 12"/>
                  <a:gd name="T3" fmla="*/ 3 h 31"/>
                  <a:gd name="T4" fmla="*/ 11 w 12"/>
                  <a:gd name="T5" fmla="*/ 0 h 31"/>
                  <a:gd name="T6" fmla="*/ 0 w 12"/>
                  <a:gd name="T7" fmla="*/ 31 h 31"/>
                  <a:gd name="T8" fmla="*/ 4 w 12"/>
                  <a:gd name="T9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1">
                    <a:moveTo>
                      <a:pt x="4" y="30"/>
                    </a:moveTo>
                    <a:cubicBezTo>
                      <a:pt x="4" y="20"/>
                      <a:pt x="7" y="7"/>
                      <a:pt x="12" y="3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2" y="6"/>
                      <a:pt x="0" y="21"/>
                      <a:pt x="0" y="31"/>
                    </a:cubicBez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4F2E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51" name="Freeform 12"/>
              <p:cNvSpPr/>
              <p:nvPr/>
            </p:nvSpPr>
            <p:spPr bwMode="auto">
              <a:xfrm>
                <a:off x="1471613" y="5410200"/>
                <a:ext cx="204788" cy="358775"/>
              </a:xfrm>
              <a:custGeom>
                <a:avLst/>
                <a:gdLst>
                  <a:gd name="T0" fmla="*/ 0 w 72"/>
                  <a:gd name="T1" fmla="*/ 119 h 126"/>
                  <a:gd name="T2" fmla="*/ 66 w 72"/>
                  <a:gd name="T3" fmla="*/ 67 h 126"/>
                  <a:gd name="T4" fmla="*/ 45 w 72"/>
                  <a:gd name="T5" fmla="*/ 7 h 126"/>
                  <a:gd name="T6" fmla="*/ 1 w 72"/>
                  <a:gd name="T7" fmla="*/ 9 h 126"/>
                  <a:gd name="T8" fmla="*/ 0 w 72"/>
                  <a:gd name="T9" fmla="*/ 11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126">
                    <a:moveTo>
                      <a:pt x="0" y="119"/>
                    </a:moveTo>
                    <a:cubicBezTo>
                      <a:pt x="29" y="126"/>
                      <a:pt x="60" y="101"/>
                      <a:pt x="66" y="67"/>
                    </a:cubicBezTo>
                    <a:cubicBezTo>
                      <a:pt x="72" y="33"/>
                      <a:pt x="61" y="15"/>
                      <a:pt x="45" y="7"/>
                    </a:cubicBezTo>
                    <a:cubicBezTo>
                      <a:pt x="31" y="0"/>
                      <a:pt x="3" y="11"/>
                      <a:pt x="1" y="9"/>
                    </a:cubicBez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C90D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52" name="Freeform 13"/>
              <p:cNvSpPr/>
              <p:nvPr/>
            </p:nvSpPr>
            <p:spPr bwMode="auto">
              <a:xfrm>
                <a:off x="1274763" y="5410200"/>
                <a:ext cx="200025" cy="355600"/>
              </a:xfrm>
              <a:custGeom>
                <a:avLst/>
                <a:gdLst>
                  <a:gd name="T0" fmla="*/ 70 w 70"/>
                  <a:gd name="T1" fmla="*/ 9 h 125"/>
                  <a:gd name="T2" fmla="*/ 26 w 70"/>
                  <a:gd name="T3" fmla="*/ 8 h 125"/>
                  <a:gd name="T4" fmla="*/ 8 w 70"/>
                  <a:gd name="T5" fmla="*/ 69 h 125"/>
                  <a:gd name="T6" fmla="*/ 69 w 70"/>
                  <a:gd name="T7" fmla="*/ 119 h 125"/>
                  <a:gd name="T8" fmla="*/ 70 w 70"/>
                  <a:gd name="T9" fmla="*/ 9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125">
                    <a:moveTo>
                      <a:pt x="70" y="9"/>
                    </a:moveTo>
                    <a:cubicBezTo>
                      <a:pt x="68" y="11"/>
                      <a:pt x="40" y="0"/>
                      <a:pt x="26" y="8"/>
                    </a:cubicBezTo>
                    <a:cubicBezTo>
                      <a:pt x="11" y="17"/>
                      <a:pt x="0" y="35"/>
                      <a:pt x="8" y="69"/>
                    </a:cubicBezTo>
                    <a:cubicBezTo>
                      <a:pt x="16" y="103"/>
                      <a:pt x="38" y="125"/>
                      <a:pt x="69" y="119"/>
                    </a:cubicBezTo>
                    <a:lnTo>
                      <a:pt x="70" y="9"/>
                    </a:lnTo>
                    <a:close/>
                  </a:path>
                </a:pathLst>
              </a:custGeom>
              <a:solidFill>
                <a:srgbClr val="DB19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53" name="Freeform 14"/>
              <p:cNvSpPr/>
              <p:nvPr/>
            </p:nvSpPr>
            <p:spPr bwMode="auto">
              <a:xfrm>
                <a:off x="1374775" y="5313363"/>
                <a:ext cx="125413" cy="53975"/>
              </a:xfrm>
              <a:custGeom>
                <a:avLst/>
                <a:gdLst>
                  <a:gd name="T0" fmla="*/ 44 w 44"/>
                  <a:gd name="T1" fmla="*/ 19 h 19"/>
                  <a:gd name="T2" fmla="*/ 27 w 44"/>
                  <a:gd name="T3" fmla="*/ 4 h 19"/>
                  <a:gd name="T4" fmla="*/ 0 w 44"/>
                  <a:gd name="T5" fmla="*/ 1 h 19"/>
                  <a:gd name="T6" fmla="*/ 0 w 44"/>
                  <a:gd name="T7" fmla="*/ 2 h 19"/>
                  <a:gd name="T8" fmla="*/ 44 w 44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19">
                    <a:moveTo>
                      <a:pt x="44" y="19"/>
                    </a:moveTo>
                    <a:cubicBezTo>
                      <a:pt x="44" y="19"/>
                      <a:pt x="40" y="9"/>
                      <a:pt x="27" y="4"/>
                    </a:cubicBezTo>
                    <a:cubicBezTo>
                      <a:pt x="15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2" y="10"/>
                      <a:pt x="28" y="14"/>
                      <a:pt x="44" y="19"/>
                    </a:cubicBezTo>
                    <a:close/>
                  </a:path>
                </a:pathLst>
              </a:custGeom>
              <a:solidFill>
                <a:srgbClr val="1287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54" name="Freeform 15"/>
              <p:cNvSpPr/>
              <p:nvPr/>
            </p:nvSpPr>
            <p:spPr bwMode="auto">
              <a:xfrm>
                <a:off x="1374775" y="5318125"/>
                <a:ext cx="125413" cy="103188"/>
              </a:xfrm>
              <a:custGeom>
                <a:avLst/>
                <a:gdLst>
                  <a:gd name="T0" fmla="*/ 0 w 44"/>
                  <a:gd name="T1" fmla="*/ 0 h 36"/>
                  <a:gd name="T2" fmla="*/ 6 w 44"/>
                  <a:gd name="T3" fmla="*/ 12 h 36"/>
                  <a:gd name="T4" fmla="*/ 44 w 44"/>
                  <a:gd name="T5" fmla="*/ 17 h 36"/>
                  <a:gd name="T6" fmla="*/ 0 w 44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6">
                    <a:moveTo>
                      <a:pt x="0" y="0"/>
                    </a:moveTo>
                    <a:cubicBezTo>
                      <a:pt x="0" y="2"/>
                      <a:pt x="2" y="7"/>
                      <a:pt x="6" y="12"/>
                    </a:cubicBezTo>
                    <a:cubicBezTo>
                      <a:pt x="30" y="36"/>
                      <a:pt x="43" y="18"/>
                      <a:pt x="44" y="17"/>
                    </a:cubicBezTo>
                    <a:cubicBezTo>
                      <a:pt x="28" y="12"/>
                      <a:pt x="12" y="8"/>
                      <a:pt x="0" y="0"/>
                    </a:cubicBezTo>
                    <a:close/>
                  </a:path>
                </a:pathLst>
              </a:custGeom>
              <a:solidFill>
                <a:srgbClr val="0E77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55" name="Rectangle 16"/>
              <p:cNvSpPr>
                <a:spLocks noChangeArrowheads="1"/>
              </p:cNvSpPr>
              <p:nvPr/>
            </p:nvSpPr>
            <p:spPr bwMode="auto">
              <a:xfrm>
                <a:off x="908050" y="6238875"/>
                <a:ext cx="904875" cy="227013"/>
              </a:xfrm>
              <a:prstGeom prst="rect">
                <a:avLst/>
              </a:prstGeom>
              <a:solidFill>
                <a:srgbClr val="FF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56" name="Rectangle 17"/>
              <p:cNvSpPr>
                <a:spLocks noChangeArrowheads="1"/>
              </p:cNvSpPr>
              <p:nvPr/>
            </p:nvSpPr>
            <p:spPr bwMode="auto">
              <a:xfrm>
                <a:off x="1681163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57" name="Rectangle 18"/>
              <p:cNvSpPr>
                <a:spLocks noChangeArrowheads="1"/>
              </p:cNvSpPr>
              <p:nvPr/>
            </p:nvSpPr>
            <p:spPr bwMode="auto">
              <a:xfrm>
                <a:off x="1651000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58" name="Rectangle 19"/>
              <p:cNvSpPr>
                <a:spLocks noChangeArrowheads="1"/>
              </p:cNvSpPr>
              <p:nvPr/>
            </p:nvSpPr>
            <p:spPr bwMode="auto">
              <a:xfrm>
                <a:off x="1612900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59" name="Rectangle 20"/>
              <p:cNvSpPr>
                <a:spLocks noChangeArrowheads="1"/>
              </p:cNvSpPr>
              <p:nvPr/>
            </p:nvSpPr>
            <p:spPr bwMode="auto">
              <a:xfrm>
                <a:off x="1030288" y="5924550"/>
                <a:ext cx="474663" cy="171450"/>
              </a:xfrm>
              <a:prstGeom prst="rect">
                <a:avLst/>
              </a:prstGeom>
              <a:solidFill>
                <a:srgbClr val="F9EE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60" name="Rectangle 21"/>
              <p:cNvSpPr>
                <a:spLocks noChangeArrowheads="1"/>
              </p:cNvSpPr>
              <p:nvPr/>
            </p:nvSpPr>
            <p:spPr bwMode="auto">
              <a:xfrm>
                <a:off x="1030288" y="5924550"/>
                <a:ext cx="474663" cy="171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61" name="Rectangle 22"/>
              <p:cNvSpPr>
                <a:spLocks noChangeArrowheads="1"/>
              </p:cNvSpPr>
              <p:nvPr/>
            </p:nvSpPr>
            <p:spPr bwMode="auto">
              <a:xfrm>
                <a:off x="1030288" y="6002338"/>
                <a:ext cx="474663" cy="4763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62" name="Rectangle 23"/>
              <p:cNvSpPr>
                <a:spLocks noChangeArrowheads="1"/>
              </p:cNvSpPr>
              <p:nvPr/>
            </p:nvSpPr>
            <p:spPr bwMode="auto">
              <a:xfrm>
                <a:off x="1030288" y="6002338"/>
                <a:ext cx="474663" cy="4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63" name="Rectangle 24"/>
              <p:cNvSpPr>
                <a:spLocks noChangeArrowheads="1"/>
              </p:cNvSpPr>
              <p:nvPr/>
            </p:nvSpPr>
            <p:spPr bwMode="auto">
              <a:xfrm>
                <a:off x="1030288" y="6049963"/>
                <a:ext cx="474663" cy="6350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64" name="Rectangle 25"/>
              <p:cNvSpPr>
                <a:spLocks noChangeArrowheads="1"/>
              </p:cNvSpPr>
              <p:nvPr/>
            </p:nvSpPr>
            <p:spPr bwMode="auto">
              <a:xfrm>
                <a:off x="1030288" y="6049963"/>
                <a:ext cx="474663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65" name="Rectangle 26"/>
              <p:cNvSpPr>
                <a:spLocks noChangeArrowheads="1"/>
              </p:cNvSpPr>
              <p:nvPr/>
            </p:nvSpPr>
            <p:spPr bwMode="auto">
              <a:xfrm>
                <a:off x="1030288" y="6034088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66" name="Rectangle 27"/>
              <p:cNvSpPr>
                <a:spLocks noChangeArrowheads="1"/>
              </p:cNvSpPr>
              <p:nvPr/>
            </p:nvSpPr>
            <p:spPr bwMode="auto">
              <a:xfrm>
                <a:off x="1030288" y="6034088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67" name="Rectangle 28"/>
              <p:cNvSpPr>
                <a:spLocks noChangeArrowheads="1"/>
              </p:cNvSpPr>
              <p:nvPr/>
            </p:nvSpPr>
            <p:spPr bwMode="auto">
              <a:xfrm>
                <a:off x="1030288" y="5984875"/>
                <a:ext cx="474663" cy="3175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68" name="Rectangle 29"/>
              <p:cNvSpPr>
                <a:spLocks noChangeArrowheads="1"/>
              </p:cNvSpPr>
              <p:nvPr/>
            </p:nvSpPr>
            <p:spPr bwMode="auto">
              <a:xfrm>
                <a:off x="1030288" y="5984875"/>
                <a:ext cx="474663" cy="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69" name="Rectangle 30"/>
              <p:cNvSpPr>
                <a:spLocks noChangeArrowheads="1"/>
              </p:cNvSpPr>
              <p:nvPr/>
            </p:nvSpPr>
            <p:spPr bwMode="auto">
              <a:xfrm>
                <a:off x="1030288" y="5937250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70" name="Rectangle 31"/>
              <p:cNvSpPr>
                <a:spLocks noChangeArrowheads="1"/>
              </p:cNvSpPr>
              <p:nvPr/>
            </p:nvSpPr>
            <p:spPr bwMode="auto">
              <a:xfrm>
                <a:off x="1030288" y="5937250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71" name="Rectangle 32"/>
              <p:cNvSpPr>
                <a:spLocks noChangeArrowheads="1"/>
              </p:cNvSpPr>
              <p:nvPr/>
            </p:nvSpPr>
            <p:spPr bwMode="auto">
              <a:xfrm>
                <a:off x="1030288" y="6084888"/>
                <a:ext cx="474663" cy="3175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72" name="Rectangle 33"/>
              <p:cNvSpPr>
                <a:spLocks noChangeArrowheads="1"/>
              </p:cNvSpPr>
              <p:nvPr/>
            </p:nvSpPr>
            <p:spPr bwMode="auto">
              <a:xfrm>
                <a:off x="1030288" y="6084888"/>
                <a:ext cx="474663" cy="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73" name="Rectangle 34"/>
              <p:cNvSpPr>
                <a:spLocks noChangeArrowheads="1"/>
              </p:cNvSpPr>
              <p:nvPr/>
            </p:nvSpPr>
            <p:spPr bwMode="auto">
              <a:xfrm>
                <a:off x="1030288" y="5951538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74" name="Rectangle 35"/>
              <p:cNvSpPr>
                <a:spLocks noChangeArrowheads="1"/>
              </p:cNvSpPr>
              <p:nvPr/>
            </p:nvSpPr>
            <p:spPr bwMode="auto">
              <a:xfrm>
                <a:off x="1030288" y="5951538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75" name="Rectangle 36"/>
              <p:cNvSpPr>
                <a:spLocks noChangeArrowheads="1"/>
              </p:cNvSpPr>
              <p:nvPr/>
            </p:nvSpPr>
            <p:spPr bwMode="auto">
              <a:xfrm>
                <a:off x="879475" y="6118225"/>
                <a:ext cx="1058863" cy="120650"/>
              </a:xfrm>
              <a:prstGeom prst="rect">
                <a:avLst/>
              </a:pr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76" name="Rectangle 37"/>
              <p:cNvSpPr>
                <a:spLocks noChangeArrowheads="1"/>
              </p:cNvSpPr>
              <p:nvPr/>
            </p:nvSpPr>
            <p:spPr bwMode="auto">
              <a:xfrm>
                <a:off x="1835150" y="6118225"/>
                <a:ext cx="28575" cy="1206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77" name="Rectangle 38"/>
              <p:cNvSpPr>
                <a:spLocks noChangeArrowheads="1"/>
              </p:cNvSpPr>
              <p:nvPr/>
            </p:nvSpPr>
            <p:spPr bwMode="auto">
              <a:xfrm>
                <a:off x="1101725" y="5751513"/>
                <a:ext cx="588963" cy="150813"/>
              </a:xfrm>
              <a:prstGeom prst="rect">
                <a:avLst/>
              </a:prstGeom>
              <a:solidFill>
                <a:srgbClr val="2B53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78" name="Rectangle 39"/>
              <p:cNvSpPr>
                <a:spLocks noChangeArrowheads="1"/>
              </p:cNvSpPr>
              <p:nvPr/>
            </p:nvSpPr>
            <p:spPr bwMode="auto">
              <a:xfrm>
                <a:off x="1633538" y="5751513"/>
                <a:ext cx="14288" cy="150813"/>
              </a:xfrm>
              <a:prstGeom prst="rect">
                <a:avLst/>
              </a:pr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79" name="Freeform 40"/>
              <p:cNvSpPr/>
              <p:nvPr/>
            </p:nvSpPr>
            <p:spPr bwMode="auto">
              <a:xfrm>
                <a:off x="1012825" y="5902325"/>
                <a:ext cx="530225" cy="215900"/>
              </a:xfrm>
              <a:custGeom>
                <a:avLst/>
                <a:gdLst>
                  <a:gd name="T0" fmla="*/ 186 w 186"/>
                  <a:gd name="T1" fmla="*/ 38 h 76"/>
                  <a:gd name="T2" fmla="*/ 183 w 186"/>
                  <a:gd name="T3" fmla="*/ 0 h 76"/>
                  <a:gd name="T4" fmla="*/ 183 w 186"/>
                  <a:gd name="T5" fmla="*/ 0 h 76"/>
                  <a:gd name="T6" fmla="*/ 182 w 186"/>
                  <a:gd name="T7" fmla="*/ 0 h 76"/>
                  <a:gd name="T8" fmla="*/ 182 w 186"/>
                  <a:gd name="T9" fmla="*/ 0 h 76"/>
                  <a:gd name="T10" fmla="*/ 182 w 186"/>
                  <a:gd name="T11" fmla="*/ 0 h 76"/>
                  <a:gd name="T12" fmla="*/ 0 w 186"/>
                  <a:gd name="T13" fmla="*/ 0 h 76"/>
                  <a:gd name="T14" fmla="*/ 0 w 186"/>
                  <a:gd name="T15" fmla="*/ 8 h 76"/>
                  <a:gd name="T16" fmla="*/ 173 w 186"/>
                  <a:gd name="T17" fmla="*/ 8 h 76"/>
                  <a:gd name="T18" fmla="*/ 173 w 186"/>
                  <a:gd name="T19" fmla="*/ 68 h 76"/>
                  <a:gd name="T20" fmla="*/ 0 w 186"/>
                  <a:gd name="T21" fmla="*/ 68 h 76"/>
                  <a:gd name="T22" fmla="*/ 0 w 186"/>
                  <a:gd name="T23" fmla="*/ 76 h 76"/>
                  <a:gd name="T24" fmla="*/ 183 w 186"/>
                  <a:gd name="T25" fmla="*/ 76 h 76"/>
                  <a:gd name="T26" fmla="*/ 183 w 186"/>
                  <a:gd name="T27" fmla="*/ 76 h 76"/>
                  <a:gd name="T28" fmla="*/ 186 w 186"/>
                  <a:gd name="T29" fmla="*/ 3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6" h="76">
                    <a:moveTo>
                      <a:pt x="186" y="38"/>
                    </a:moveTo>
                    <a:cubicBezTo>
                      <a:pt x="186" y="19"/>
                      <a:pt x="184" y="3"/>
                      <a:pt x="183" y="0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73" y="8"/>
                      <a:pt x="173" y="8"/>
                      <a:pt x="173" y="8"/>
                    </a:cubicBezTo>
                    <a:cubicBezTo>
                      <a:pt x="173" y="68"/>
                      <a:pt x="173" y="68"/>
                      <a:pt x="173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4" y="73"/>
                      <a:pt x="186" y="57"/>
                      <a:pt x="186" y="38"/>
                    </a:cubicBezTo>
                    <a:close/>
                  </a:path>
                </a:pathLst>
              </a:custGeom>
              <a:solidFill>
                <a:srgbClr val="5D9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  <p:sp>
            <p:nvSpPr>
              <p:cNvPr id="80" name="Freeform 41"/>
              <p:cNvSpPr/>
              <p:nvPr/>
            </p:nvSpPr>
            <p:spPr bwMode="auto">
              <a:xfrm>
                <a:off x="1425575" y="6034088"/>
                <a:ext cx="42863" cy="122238"/>
              </a:xfrm>
              <a:custGeom>
                <a:avLst/>
                <a:gdLst>
                  <a:gd name="T0" fmla="*/ 0 w 27"/>
                  <a:gd name="T1" fmla="*/ 0 h 77"/>
                  <a:gd name="T2" fmla="*/ 0 w 27"/>
                  <a:gd name="T3" fmla="*/ 77 h 77"/>
                  <a:gd name="T4" fmla="*/ 13 w 27"/>
                  <a:gd name="T5" fmla="*/ 64 h 77"/>
                  <a:gd name="T6" fmla="*/ 27 w 27"/>
                  <a:gd name="T7" fmla="*/ 77 h 77"/>
                  <a:gd name="T8" fmla="*/ 27 w 27"/>
                  <a:gd name="T9" fmla="*/ 0 h 77"/>
                  <a:gd name="T10" fmla="*/ 0 w 27"/>
                  <a:gd name="T1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77">
                    <a:moveTo>
                      <a:pt x="0" y="0"/>
                    </a:moveTo>
                    <a:lnTo>
                      <a:pt x="0" y="77"/>
                    </a:lnTo>
                    <a:lnTo>
                      <a:pt x="13" y="64"/>
                    </a:lnTo>
                    <a:lnTo>
                      <a:pt x="27" y="77"/>
                    </a:lnTo>
                    <a:lnTo>
                      <a:pt x="2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2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ea typeface="黑体" panose="02010609060101010101" pitchFamily="49" charset="-122"/>
                </a:endParaRPr>
              </a:p>
            </p:txBody>
          </p:sp>
        </p:grpSp>
      </p:grpSp>
      <p:sp>
        <p:nvSpPr>
          <p:cNvPr id="81" name="矩形 80"/>
          <p:cNvSpPr/>
          <p:nvPr/>
        </p:nvSpPr>
        <p:spPr>
          <a:xfrm>
            <a:off x="175320" y="699542"/>
            <a:ext cx="8784976" cy="4392488"/>
          </a:xfrm>
          <a:prstGeom prst="rect">
            <a:avLst/>
          </a:prstGeom>
          <a:noFill/>
          <a:ln w="9525">
            <a:solidFill>
              <a:srgbClr val="660033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82" name="椭圆 81"/>
          <p:cNvSpPr/>
          <p:nvPr/>
        </p:nvSpPr>
        <p:spPr>
          <a:xfrm>
            <a:off x="319336" y="399401"/>
            <a:ext cx="2231577" cy="62145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rgbClr val="660066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83" name="组合 82"/>
          <p:cNvGrpSpPr/>
          <p:nvPr/>
        </p:nvGrpSpPr>
        <p:grpSpPr>
          <a:xfrm>
            <a:off x="607368" y="471409"/>
            <a:ext cx="1609767" cy="472337"/>
            <a:chOff x="760801" y="933520"/>
            <a:chExt cx="1609767" cy="472337"/>
          </a:xfrm>
        </p:grpSpPr>
        <p:grpSp>
          <p:nvGrpSpPr>
            <p:cNvPr id="84" name="组合 83"/>
            <p:cNvGrpSpPr/>
            <p:nvPr/>
          </p:nvGrpSpPr>
          <p:grpSpPr>
            <a:xfrm>
              <a:off x="760801" y="953665"/>
              <a:ext cx="1159241" cy="438582"/>
              <a:chOff x="467544" y="1510576"/>
              <a:chExt cx="1159241" cy="438582"/>
            </a:xfrm>
          </p:grpSpPr>
          <p:sp>
            <p:nvSpPr>
              <p:cNvPr id="86" name="TextBox 11">
                <a:hlinkClick r:id="rId8" action="ppaction://hlinkfile"/>
              </p:cNvPr>
              <p:cNvSpPr txBox="1">
                <a:spLocks noChangeArrowheads="1"/>
              </p:cNvSpPr>
              <p:nvPr/>
            </p:nvSpPr>
            <p:spPr bwMode="auto">
              <a:xfrm>
                <a:off x="505294" y="1510576"/>
                <a:ext cx="1121491" cy="438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8580" tIns="34290" rIns="68580" bIns="34290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2400" b="1" dirty="0" smtClean="0">
                    <a:solidFill>
                      <a:prstClr val="black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楷体" panose="02010609060101010101" pitchFamily="49" charset="-122"/>
                    <a:ea typeface="楷体" panose="02010609060101010101" pitchFamily="49" charset="-122"/>
                  </a:rPr>
                  <a:t>学写字</a:t>
                </a:r>
                <a:endParaRPr lang="zh-CN" altLang="en-US" sz="2400" b="1" dirty="0">
                  <a:solidFill>
                    <a:prstClr val="black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87" name="矩形 86"/>
              <p:cNvSpPr/>
              <p:nvPr/>
            </p:nvSpPr>
            <p:spPr>
              <a:xfrm>
                <a:off x="1547664" y="1563638"/>
                <a:ext cx="36000" cy="324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kumimoji="1" lang="zh-CN" alt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矩形 87"/>
              <p:cNvSpPr/>
              <p:nvPr/>
            </p:nvSpPr>
            <p:spPr>
              <a:xfrm>
                <a:off x="467544" y="1563638"/>
                <a:ext cx="36000" cy="324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kumimoji="1" lang="zh-CN" altLang="en-US" sz="14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85" name="图片 8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57708">
              <a:off x="2035434" y="933520"/>
              <a:ext cx="335134" cy="472337"/>
            </a:xfrm>
            <a:prstGeom prst="rect">
              <a:avLst/>
            </a:prstGeom>
          </p:spPr>
        </p:pic>
      </p:grpSp>
      <p:grpSp>
        <p:nvGrpSpPr>
          <p:cNvPr id="89" name="组合 88"/>
          <p:cNvGrpSpPr/>
          <p:nvPr/>
        </p:nvGrpSpPr>
        <p:grpSpPr>
          <a:xfrm>
            <a:off x="1117441" y="1842670"/>
            <a:ext cx="2318547" cy="2326669"/>
            <a:chOff x="5534807" y="1672548"/>
            <a:chExt cx="2318547" cy="2326669"/>
          </a:xfrm>
        </p:grpSpPr>
        <p:sp>
          <p:nvSpPr>
            <p:cNvPr id="90" name="矩形 89"/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5534807" y="1672548"/>
              <a:ext cx="2304000" cy="2304000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91" name="直接连接符 90"/>
            <p:cNvCxnSpPr/>
            <p:nvPr>
              <p:custDataLst>
                <p:tags r:id="rId5"/>
              </p:custDataLst>
            </p:nvPr>
          </p:nvCxnSpPr>
          <p:spPr>
            <a:xfrm>
              <a:off x="5549354" y="2824548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>
              <p:custDataLst>
                <p:tags r:id="rId6"/>
              </p:custDataLst>
            </p:nvPr>
          </p:nvCxnSpPr>
          <p:spPr>
            <a:xfrm rot="5400000">
              <a:off x="5508232" y="2847217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组合 94"/>
          <p:cNvGrpSpPr/>
          <p:nvPr/>
        </p:nvGrpSpPr>
        <p:grpSpPr>
          <a:xfrm>
            <a:off x="1345614" y="2080329"/>
            <a:ext cx="1862200" cy="1851351"/>
            <a:chOff x="4048125" y="1527175"/>
            <a:chExt cx="817563" cy="812800"/>
          </a:xfrm>
          <a:solidFill>
            <a:schemeClr val="tx1"/>
          </a:solidFill>
        </p:grpSpPr>
        <p:sp>
          <p:nvSpPr>
            <p:cNvPr id="96" name="Freeform 87"/>
            <p:cNvSpPr/>
            <p:nvPr/>
          </p:nvSpPr>
          <p:spPr bwMode="auto">
            <a:xfrm>
              <a:off x="4483100" y="1827213"/>
              <a:ext cx="60325" cy="447675"/>
            </a:xfrm>
            <a:custGeom>
              <a:avLst/>
              <a:gdLst>
                <a:gd name="T0" fmla="*/ 57 w 76"/>
                <a:gd name="T1" fmla="*/ 503 h 564"/>
                <a:gd name="T2" fmla="*/ 55 w 76"/>
                <a:gd name="T3" fmla="*/ 518 h 564"/>
                <a:gd name="T4" fmla="*/ 53 w 76"/>
                <a:gd name="T5" fmla="*/ 532 h 564"/>
                <a:gd name="T6" fmla="*/ 52 w 76"/>
                <a:gd name="T7" fmla="*/ 543 h 564"/>
                <a:gd name="T8" fmla="*/ 50 w 76"/>
                <a:gd name="T9" fmla="*/ 551 h 564"/>
                <a:gd name="T10" fmla="*/ 48 w 76"/>
                <a:gd name="T11" fmla="*/ 559 h 564"/>
                <a:gd name="T12" fmla="*/ 46 w 76"/>
                <a:gd name="T13" fmla="*/ 562 h 564"/>
                <a:gd name="T14" fmla="*/ 46 w 76"/>
                <a:gd name="T15" fmla="*/ 564 h 564"/>
                <a:gd name="T16" fmla="*/ 40 w 76"/>
                <a:gd name="T17" fmla="*/ 564 h 564"/>
                <a:gd name="T18" fmla="*/ 34 w 76"/>
                <a:gd name="T19" fmla="*/ 559 h 564"/>
                <a:gd name="T20" fmla="*/ 27 w 76"/>
                <a:gd name="T21" fmla="*/ 549 h 564"/>
                <a:gd name="T22" fmla="*/ 21 w 76"/>
                <a:gd name="T23" fmla="*/ 536 h 564"/>
                <a:gd name="T24" fmla="*/ 13 w 76"/>
                <a:gd name="T25" fmla="*/ 520 h 564"/>
                <a:gd name="T26" fmla="*/ 6 w 76"/>
                <a:gd name="T27" fmla="*/ 505 h 564"/>
                <a:gd name="T28" fmla="*/ 2 w 76"/>
                <a:gd name="T29" fmla="*/ 492 h 564"/>
                <a:gd name="T30" fmla="*/ 0 w 76"/>
                <a:gd name="T31" fmla="*/ 480 h 564"/>
                <a:gd name="T32" fmla="*/ 0 w 76"/>
                <a:gd name="T33" fmla="*/ 474 h 564"/>
                <a:gd name="T34" fmla="*/ 0 w 76"/>
                <a:gd name="T35" fmla="*/ 465 h 564"/>
                <a:gd name="T36" fmla="*/ 4 w 76"/>
                <a:gd name="T37" fmla="*/ 448 h 564"/>
                <a:gd name="T38" fmla="*/ 6 w 76"/>
                <a:gd name="T39" fmla="*/ 427 h 564"/>
                <a:gd name="T40" fmla="*/ 9 w 76"/>
                <a:gd name="T41" fmla="*/ 405 h 564"/>
                <a:gd name="T42" fmla="*/ 11 w 76"/>
                <a:gd name="T43" fmla="*/ 388 h 564"/>
                <a:gd name="T44" fmla="*/ 11 w 76"/>
                <a:gd name="T45" fmla="*/ 369 h 564"/>
                <a:gd name="T46" fmla="*/ 13 w 76"/>
                <a:gd name="T47" fmla="*/ 346 h 564"/>
                <a:gd name="T48" fmla="*/ 15 w 76"/>
                <a:gd name="T49" fmla="*/ 321 h 564"/>
                <a:gd name="T50" fmla="*/ 17 w 76"/>
                <a:gd name="T51" fmla="*/ 293 h 564"/>
                <a:gd name="T52" fmla="*/ 19 w 76"/>
                <a:gd name="T53" fmla="*/ 262 h 564"/>
                <a:gd name="T54" fmla="*/ 21 w 76"/>
                <a:gd name="T55" fmla="*/ 227 h 564"/>
                <a:gd name="T56" fmla="*/ 23 w 76"/>
                <a:gd name="T57" fmla="*/ 193 h 564"/>
                <a:gd name="T58" fmla="*/ 23 w 76"/>
                <a:gd name="T59" fmla="*/ 161 h 564"/>
                <a:gd name="T60" fmla="*/ 23 w 76"/>
                <a:gd name="T61" fmla="*/ 132 h 564"/>
                <a:gd name="T62" fmla="*/ 23 w 76"/>
                <a:gd name="T63" fmla="*/ 107 h 564"/>
                <a:gd name="T64" fmla="*/ 23 w 76"/>
                <a:gd name="T65" fmla="*/ 86 h 564"/>
                <a:gd name="T66" fmla="*/ 21 w 76"/>
                <a:gd name="T67" fmla="*/ 69 h 564"/>
                <a:gd name="T68" fmla="*/ 19 w 76"/>
                <a:gd name="T69" fmla="*/ 53 h 564"/>
                <a:gd name="T70" fmla="*/ 17 w 76"/>
                <a:gd name="T71" fmla="*/ 44 h 564"/>
                <a:gd name="T72" fmla="*/ 13 w 76"/>
                <a:gd name="T73" fmla="*/ 32 h 564"/>
                <a:gd name="T74" fmla="*/ 11 w 76"/>
                <a:gd name="T75" fmla="*/ 21 h 564"/>
                <a:gd name="T76" fmla="*/ 9 w 76"/>
                <a:gd name="T77" fmla="*/ 11 h 564"/>
                <a:gd name="T78" fmla="*/ 11 w 76"/>
                <a:gd name="T79" fmla="*/ 5 h 564"/>
                <a:gd name="T80" fmla="*/ 15 w 76"/>
                <a:gd name="T81" fmla="*/ 2 h 564"/>
                <a:gd name="T82" fmla="*/ 25 w 76"/>
                <a:gd name="T83" fmla="*/ 0 h 564"/>
                <a:gd name="T84" fmla="*/ 42 w 76"/>
                <a:gd name="T85" fmla="*/ 2 h 564"/>
                <a:gd name="T86" fmla="*/ 63 w 76"/>
                <a:gd name="T87" fmla="*/ 7 h 564"/>
                <a:gd name="T88" fmla="*/ 74 w 76"/>
                <a:gd name="T89" fmla="*/ 42 h 564"/>
                <a:gd name="T90" fmla="*/ 74 w 76"/>
                <a:gd name="T91" fmla="*/ 95 h 564"/>
                <a:gd name="T92" fmla="*/ 73 w 76"/>
                <a:gd name="T93" fmla="*/ 143 h 564"/>
                <a:gd name="T94" fmla="*/ 73 w 76"/>
                <a:gd name="T95" fmla="*/ 189 h 564"/>
                <a:gd name="T96" fmla="*/ 71 w 76"/>
                <a:gd name="T97" fmla="*/ 229 h 564"/>
                <a:gd name="T98" fmla="*/ 71 w 76"/>
                <a:gd name="T99" fmla="*/ 264 h 564"/>
                <a:gd name="T100" fmla="*/ 69 w 76"/>
                <a:gd name="T101" fmla="*/ 296 h 564"/>
                <a:gd name="T102" fmla="*/ 67 w 76"/>
                <a:gd name="T103" fmla="*/ 323 h 564"/>
                <a:gd name="T104" fmla="*/ 65 w 76"/>
                <a:gd name="T105" fmla="*/ 356 h 564"/>
                <a:gd name="T106" fmla="*/ 63 w 76"/>
                <a:gd name="T107" fmla="*/ 398 h 564"/>
                <a:gd name="T108" fmla="*/ 61 w 76"/>
                <a:gd name="T109" fmla="*/ 457 h 564"/>
                <a:gd name="T110" fmla="*/ 57 w 76"/>
                <a:gd name="T111" fmla="*/ 495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6" h="564">
                  <a:moveTo>
                    <a:pt x="57" y="495"/>
                  </a:moveTo>
                  <a:lnTo>
                    <a:pt x="57" y="503"/>
                  </a:lnTo>
                  <a:lnTo>
                    <a:pt x="55" y="513"/>
                  </a:lnTo>
                  <a:lnTo>
                    <a:pt x="55" y="518"/>
                  </a:lnTo>
                  <a:lnTo>
                    <a:pt x="53" y="526"/>
                  </a:lnTo>
                  <a:lnTo>
                    <a:pt x="53" y="532"/>
                  </a:lnTo>
                  <a:lnTo>
                    <a:pt x="53" y="537"/>
                  </a:lnTo>
                  <a:lnTo>
                    <a:pt x="52" y="543"/>
                  </a:lnTo>
                  <a:lnTo>
                    <a:pt x="52" y="547"/>
                  </a:lnTo>
                  <a:lnTo>
                    <a:pt x="50" y="551"/>
                  </a:lnTo>
                  <a:lnTo>
                    <a:pt x="50" y="555"/>
                  </a:lnTo>
                  <a:lnTo>
                    <a:pt x="48" y="559"/>
                  </a:lnTo>
                  <a:lnTo>
                    <a:pt x="48" y="560"/>
                  </a:lnTo>
                  <a:lnTo>
                    <a:pt x="46" y="562"/>
                  </a:lnTo>
                  <a:lnTo>
                    <a:pt x="46" y="564"/>
                  </a:lnTo>
                  <a:lnTo>
                    <a:pt x="46" y="564"/>
                  </a:lnTo>
                  <a:lnTo>
                    <a:pt x="44" y="564"/>
                  </a:lnTo>
                  <a:lnTo>
                    <a:pt x="40" y="564"/>
                  </a:lnTo>
                  <a:lnTo>
                    <a:pt x="38" y="562"/>
                  </a:lnTo>
                  <a:lnTo>
                    <a:pt x="34" y="559"/>
                  </a:lnTo>
                  <a:lnTo>
                    <a:pt x="30" y="555"/>
                  </a:lnTo>
                  <a:lnTo>
                    <a:pt x="27" y="549"/>
                  </a:lnTo>
                  <a:lnTo>
                    <a:pt x="25" y="543"/>
                  </a:lnTo>
                  <a:lnTo>
                    <a:pt x="21" y="536"/>
                  </a:lnTo>
                  <a:lnTo>
                    <a:pt x="17" y="528"/>
                  </a:lnTo>
                  <a:lnTo>
                    <a:pt x="13" y="520"/>
                  </a:lnTo>
                  <a:lnTo>
                    <a:pt x="9" y="511"/>
                  </a:lnTo>
                  <a:lnTo>
                    <a:pt x="6" y="505"/>
                  </a:lnTo>
                  <a:lnTo>
                    <a:pt x="4" y="497"/>
                  </a:lnTo>
                  <a:lnTo>
                    <a:pt x="2" y="492"/>
                  </a:lnTo>
                  <a:lnTo>
                    <a:pt x="0" y="486"/>
                  </a:lnTo>
                  <a:lnTo>
                    <a:pt x="0" y="480"/>
                  </a:lnTo>
                  <a:lnTo>
                    <a:pt x="0" y="476"/>
                  </a:lnTo>
                  <a:lnTo>
                    <a:pt x="0" y="474"/>
                  </a:lnTo>
                  <a:lnTo>
                    <a:pt x="0" y="471"/>
                  </a:lnTo>
                  <a:lnTo>
                    <a:pt x="0" y="465"/>
                  </a:lnTo>
                  <a:lnTo>
                    <a:pt x="2" y="457"/>
                  </a:lnTo>
                  <a:lnTo>
                    <a:pt x="4" y="448"/>
                  </a:lnTo>
                  <a:lnTo>
                    <a:pt x="6" y="438"/>
                  </a:lnTo>
                  <a:lnTo>
                    <a:pt x="6" y="427"/>
                  </a:lnTo>
                  <a:lnTo>
                    <a:pt x="8" y="413"/>
                  </a:lnTo>
                  <a:lnTo>
                    <a:pt x="9" y="405"/>
                  </a:lnTo>
                  <a:lnTo>
                    <a:pt x="9" y="398"/>
                  </a:lnTo>
                  <a:lnTo>
                    <a:pt x="11" y="388"/>
                  </a:lnTo>
                  <a:lnTo>
                    <a:pt x="11" y="379"/>
                  </a:lnTo>
                  <a:lnTo>
                    <a:pt x="11" y="369"/>
                  </a:lnTo>
                  <a:lnTo>
                    <a:pt x="13" y="358"/>
                  </a:lnTo>
                  <a:lnTo>
                    <a:pt x="13" y="346"/>
                  </a:lnTo>
                  <a:lnTo>
                    <a:pt x="15" y="335"/>
                  </a:lnTo>
                  <a:lnTo>
                    <a:pt x="15" y="321"/>
                  </a:lnTo>
                  <a:lnTo>
                    <a:pt x="17" y="308"/>
                  </a:lnTo>
                  <a:lnTo>
                    <a:pt x="17" y="293"/>
                  </a:lnTo>
                  <a:lnTo>
                    <a:pt x="19" y="277"/>
                  </a:lnTo>
                  <a:lnTo>
                    <a:pt x="19" y="262"/>
                  </a:lnTo>
                  <a:lnTo>
                    <a:pt x="19" y="245"/>
                  </a:lnTo>
                  <a:lnTo>
                    <a:pt x="21" y="227"/>
                  </a:lnTo>
                  <a:lnTo>
                    <a:pt x="21" y="210"/>
                  </a:lnTo>
                  <a:lnTo>
                    <a:pt x="23" y="193"/>
                  </a:lnTo>
                  <a:lnTo>
                    <a:pt x="23" y="176"/>
                  </a:lnTo>
                  <a:lnTo>
                    <a:pt x="23" y="161"/>
                  </a:lnTo>
                  <a:lnTo>
                    <a:pt x="23" y="145"/>
                  </a:lnTo>
                  <a:lnTo>
                    <a:pt x="23" y="132"/>
                  </a:lnTo>
                  <a:lnTo>
                    <a:pt x="23" y="118"/>
                  </a:lnTo>
                  <a:lnTo>
                    <a:pt x="23" y="107"/>
                  </a:lnTo>
                  <a:lnTo>
                    <a:pt x="23" y="95"/>
                  </a:lnTo>
                  <a:lnTo>
                    <a:pt x="23" y="86"/>
                  </a:lnTo>
                  <a:lnTo>
                    <a:pt x="21" y="76"/>
                  </a:lnTo>
                  <a:lnTo>
                    <a:pt x="21" y="69"/>
                  </a:lnTo>
                  <a:lnTo>
                    <a:pt x="21" y="61"/>
                  </a:lnTo>
                  <a:lnTo>
                    <a:pt x="19" y="53"/>
                  </a:lnTo>
                  <a:lnTo>
                    <a:pt x="19" y="48"/>
                  </a:lnTo>
                  <a:lnTo>
                    <a:pt x="17" y="44"/>
                  </a:lnTo>
                  <a:lnTo>
                    <a:pt x="17" y="40"/>
                  </a:lnTo>
                  <a:lnTo>
                    <a:pt x="13" y="32"/>
                  </a:lnTo>
                  <a:lnTo>
                    <a:pt x="11" y="27"/>
                  </a:lnTo>
                  <a:lnTo>
                    <a:pt x="11" y="21"/>
                  </a:lnTo>
                  <a:lnTo>
                    <a:pt x="9" y="17"/>
                  </a:lnTo>
                  <a:lnTo>
                    <a:pt x="9" y="11"/>
                  </a:lnTo>
                  <a:lnTo>
                    <a:pt x="9" y="7"/>
                  </a:lnTo>
                  <a:lnTo>
                    <a:pt x="11" y="5"/>
                  </a:lnTo>
                  <a:lnTo>
                    <a:pt x="13" y="4"/>
                  </a:lnTo>
                  <a:lnTo>
                    <a:pt x="15" y="2"/>
                  </a:lnTo>
                  <a:lnTo>
                    <a:pt x="19" y="0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42" y="2"/>
                  </a:lnTo>
                  <a:lnTo>
                    <a:pt x="52" y="4"/>
                  </a:lnTo>
                  <a:lnTo>
                    <a:pt x="63" y="7"/>
                  </a:lnTo>
                  <a:lnTo>
                    <a:pt x="76" y="11"/>
                  </a:lnTo>
                  <a:lnTo>
                    <a:pt x="74" y="42"/>
                  </a:lnTo>
                  <a:lnTo>
                    <a:pt x="74" y="69"/>
                  </a:lnTo>
                  <a:lnTo>
                    <a:pt x="74" y="95"/>
                  </a:lnTo>
                  <a:lnTo>
                    <a:pt x="73" y="120"/>
                  </a:lnTo>
                  <a:lnTo>
                    <a:pt x="73" y="143"/>
                  </a:lnTo>
                  <a:lnTo>
                    <a:pt x="73" y="166"/>
                  </a:lnTo>
                  <a:lnTo>
                    <a:pt x="73" y="189"/>
                  </a:lnTo>
                  <a:lnTo>
                    <a:pt x="71" y="210"/>
                  </a:lnTo>
                  <a:lnTo>
                    <a:pt x="71" y="229"/>
                  </a:lnTo>
                  <a:lnTo>
                    <a:pt x="71" y="247"/>
                  </a:lnTo>
                  <a:lnTo>
                    <a:pt x="71" y="264"/>
                  </a:lnTo>
                  <a:lnTo>
                    <a:pt x="69" y="281"/>
                  </a:lnTo>
                  <a:lnTo>
                    <a:pt x="69" y="296"/>
                  </a:lnTo>
                  <a:lnTo>
                    <a:pt x="69" y="310"/>
                  </a:lnTo>
                  <a:lnTo>
                    <a:pt x="67" y="323"/>
                  </a:lnTo>
                  <a:lnTo>
                    <a:pt x="67" y="335"/>
                  </a:lnTo>
                  <a:lnTo>
                    <a:pt x="65" y="356"/>
                  </a:lnTo>
                  <a:lnTo>
                    <a:pt x="65" y="379"/>
                  </a:lnTo>
                  <a:lnTo>
                    <a:pt x="63" y="398"/>
                  </a:lnTo>
                  <a:lnTo>
                    <a:pt x="63" y="419"/>
                  </a:lnTo>
                  <a:lnTo>
                    <a:pt x="61" y="457"/>
                  </a:lnTo>
                  <a:lnTo>
                    <a:pt x="57" y="495"/>
                  </a:lnTo>
                  <a:lnTo>
                    <a:pt x="57" y="495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88"/>
            <p:cNvSpPr/>
            <p:nvPr/>
          </p:nvSpPr>
          <p:spPr bwMode="auto">
            <a:xfrm>
              <a:off x="4522788" y="1927225"/>
              <a:ext cx="171450" cy="46038"/>
            </a:xfrm>
            <a:custGeom>
              <a:avLst/>
              <a:gdLst>
                <a:gd name="T0" fmla="*/ 216 w 216"/>
                <a:gd name="T1" fmla="*/ 25 h 57"/>
                <a:gd name="T2" fmla="*/ 214 w 216"/>
                <a:gd name="T3" fmla="*/ 27 h 57"/>
                <a:gd name="T4" fmla="*/ 212 w 216"/>
                <a:gd name="T5" fmla="*/ 29 h 57"/>
                <a:gd name="T6" fmla="*/ 208 w 216"/>
                <a:gd name="T7" fmla="*/ 31 h 57"/>
                <a:gd name="T8" fmla="*/ 201 w 216"/>
                <a:gd name="T9" fmla="*/ 33 h 57"/>
                <a:gd name="T10" fmla="*/ 195 w 216"/>
                <a:gd name="T11" fmla="*/ 36 h 57"/>
                <a:gd name="T12" fmla="*/ 185 w 216"/>
                <a:gd name="T13" fmla="*/ 38 h 57"/>
                <a:gd name="T14" fmla="*/ 174 w 216"/>
                <a:gd name="T15" fmla="*/ 40 h 57"/>
                <a:gd name="T16" fmla="*/ 160 w 216"/>
                <a:gd name="T17" fmla="*/ 42 h 57"/>
                <a:gd name="T18" fmla="*/ 147 w 216"/>
                <a:gd name="T19" fmla="*/ 46 h 57"/>
                <a:gd name="T20" fmla="*/ 130 w 216"/>
                <a:gd name="T21" fmla="*/ 48 h 57"/>
                <a:gd name="T22" fmla="*/ 113 w 216"/>
                <a:gd name="T23" fmla="*/ 52 h 57"/>
                <a:gd name="T24" fmla="*/ 93 w 216"/>
                <a:gd name="T25" fmla="*/ 54 h 57"/>
                <a:gd name="T26" fmla="*/ 72 w 216"/>
                <a:gd name="T27" fmla="*/ 56 h 57"/>
                <a:gd name="T28" fmla="*/ 49 w 216"/>
                <a:gd name="T29" fmla="*/ 56 h 57"/>
                <a:gd name="T30" fmla="*/ 24 w 216"/>
                <a:gd name="T31" fmla="*/ 56 h 57"/>
                <a:gd name="T32" fmla="*/ 0 w 216"/>
                <a:gd name="T33" fmla="*/ 57 h 57"/>
                <a:gd name="T34" fmla="*/ 0 w 216"/>
                <a:gd name="T35" fmla="*/ 29 h 57"/>
                <a:gd name="T36" fmla="*/ 17 w 216"/>
                <a:gd name="T37" fmla="*/ 25 h 57"/>
                <a:gd name="T38" fmla="*/ 36 w 216"/>
                <a:gd name="T39" fmla="*/ 21 h 57"/>
                <a:gd name="T40" fmla="*/ 53 w 216"/>
                <a:gd name="T41" fmla="*/ 17 h 57"/>
                <a:gd name="T42" fmla="*/ 69 w 216"/>
                <a:gd name="T43" fmla="*/ 13 h 57"/>
                <a:gd name="T44" fmla="*/ 84 w 216"/>
                <a:gd name="T45" fmla="*/ 12 h 57"/>
                <a:gd name="T46" fmla="*/ 97 w 216"/>
                <a:gd name="T47" fmla="*/ 8 h 57"/>
                <a:gd name="T48" fmla="*/ 111 w 216"/>
                <a:gd name="T49" fmla="*/ 6 h 57"/>
                <a:gd name="T50" fmla="*/ 124 w 216"/>
                <a:gd name="T51" fmla="*/ 4 h 57"/>
                <a:gd name="T52" fmla="*/ 135 w 216"/>
                <a:gd name="T53" fmla="*/ 4 h 57"/>
                <a:gd name="T54" fmla="*/ 145 w 216"/>
                <a:gd name="T55" fmla="*/ 2 h 57"/>
                <a:gd name="T56" fmla="*/ 155 w 216"/>
                <a:gd name="T57" fmla="*/ 0 h 57"/>
                <a:gd name="T58" fmla="*/ 164 w 216"/>
                <a:gd name="T59" fmla="*/ 0 h 57"/>
                <a:gd name="T60" fmla="*/ 172 w 216"/>
                <a:gd name="T61" fmla="*/ 0 h 57"/>
                <a:gd name="T62" fmla="*/ 178 w 216"/>
                <a:gd name="T63" fmla="*/ 0 h 57"/>
                <a:gd name="T64" fmla="*/ 183 w 216"/>
                <a:gd name="T65" fmla="*/ 0 h 57"/>
                <a:gd name="T66" fmla="*/ 187 w 216"/>
                <a:gd name="T67" fmla="*/ 2 h 57"/>
                <a:gd name="T68" fmla="*/ 195 w 216"/>
                <a:gd name="T69" fmla="*/ 4 h 57"/>
                <a:gd name="T70" fmla="*/ 201 w 216"/>
                <a:gd name="T71" fmla="*/ 8 h 57"/>
                <a:gd name="T72" fmla="*/ 204 w 216"/>
                <a:gd name="T73" fmla="*/ 12 h 57"/>
                <a:gd name="T74" fmla="*/ 208 w 216"/>
                <a:gd name="T75" fmla="*/ 15 h 57"/>
                <a:gd name="T76" fmla="*/ 212 w 216"/>
                <a:gd name="T77" fmla="*/ 17 h 57"/>
                <a:gd name="T78" fmla="*/ 214 w 216"/>
                <a:gd name="T79" fmla="*/ 19 h 57"/>
                <a:gd name="T80" fmla="*/ 214 w 216"/>
                <a:gd name="T81" fmla="*/ 23 h 57"/>
                <a:gd name="T82" fmla="*/ 216 w 216"/>
                <a:gd name="T83" fmla="*/ 25 h 57"/>
                <a:gd name="T84" fmla="*/ 216 w 216"/>
                <a:gd name="T85" fmla="*/ 2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6" h="57">
                  <a:moveTo>
                    <a:pt x="216" y="25"/>
                  </a:moveTo>
                  <a:lnTo>
                    <a:pt x="214" y="27"/>
                  </a:lnTo>
                  <a:lnTo>
                    <a:pt x="212" y="29"/>
                  </a:lnTo>
                  <a:lnTo>
                    <a:pt x="208" y="31"/>
                  </a:lnTo>
                  <a:lnTo>
                    <a:pt x="201" y="33"/>
                  </a:lnTo>
                  <a:lnTo>
                    <a:pt x="195" y="36"/>
                  </a:lnTo>
                  <a:lnTo>
                    <a:pt x="185" y="38"/>
                  </a:lnTo>
                  <a:lnTo>
                    <a:pt x="174" y="40"/>
                  </a:lnTo>
                  <a:lnTo>
                    <a:pt x="160" y="42"/>
                  </a:lnTo>
                  <a:lnTo>
                    <a:pt x="147" y="46"/>
                  </a:lnTo>
                  <a:lnTo>
                    <a:pt x="130" y="48"/>
                  </a:lnTo>
                  <a:lnTo>
                    <a:pt x="113" y="52"/>
                  </a:lnTo>
                  <a:lnTo>
                    <a:pt x="93" y="54"/>
                  </a:lnTo>
                  <a:lnTo>
                    <a:pt x="72" y="56"/>
                  </a:lnTo>
                  <a:lnTo>
                    <a:pt x="49" y="56"/>
                  </a:lnTo>
                  <a:lnTo>
                    <a:pt x="24" y="56"/>
                  </a:lnTo>
                  <a:lnTo>
                    <a:pt x="0" y="57"/>
                  </a:lnTo>
                  <a:lnTo>
                    <a:pt x="0" y="29"/>
                  </a:lnTo>
                  <a:lnTo>
                    <a:pt x="17" y="25"/>
                  </a:lnTo>
                  <a:lnTo>
                    <a:pt x="36" y="21"/>
                  </a:lnTo>
                  <a:lnTo>
                    <a:pt x="53" y="17"/>
                  </a:lnTo>
                  <a:lnTo>
                    <a:pt x="69" y="13"/>
                  </a:lnTo>
                  <a:lnTo>
                    <a:pt x="84" y="12"/>
                  </a:lnTo>
                  <a:lnTo>
                    <a:pt x="97" y="8"/>
                  </a:lnTo>
                  <a:lnTo>
                    <a:pt x="111" y="6"/>
                  </a:lnTo>
                  <a:lnTo>
                    <a:pt x="124" y="4"/>
                  </a:lnTo>
                  <a:lnTo>
                    <a:pt x="135" y="4"/>
                  </a:lnTo>
                  <a:lnTo>
                    <a:pt x="145" y="2"/>
                  </a:lnTo>
                  <a:lnTo>
                    <a:pt x="155" y="0"/>
                  </a:lnTo>
                  <a:lnTo>
                    <a:pt x="164" y="0"/>
                  </a:lnTo>
                  <a:lnTo>
                    <a:pt x="172" y="0"/>
                  </a:lnTo>
                  <a:lnTo>
                    <a:pt x="178" y="0"/>
                  </a:lnTo>
                  <a:lnTo>
                    <a:pt x="183" y="0"/>
                  </a:lnTo>
                  <a:lnTo>
                    <a:pt x="187" y="2"/>
                  </a:lnTo>
                  <a:lnTo>
                    <a:pt x="195" y="4"/>
                  </a:lnTo>
                  <a:lnTo>
                    <a:pt x="201" y="8"/>
                  </a:lnTo>
                  <a:lnTo>
                    <a:pt x="204" y="12"/>
                  </a:lnTo>
                  <a:lnTo>
                    <a:pt x="208" y="15"/>
                  </a:lnTo>
                  <a:lnTo>
                    <a:pt x="212" y="17"/>
                  </a:lnTo>
                  <a:lnTo>
                    <a:pt x="214" y="19"/>
                  </a:lnTo>
                  <a:lnTo>
                    <a:pt x="214" y="23"/>
                  </a:lnTo>
                  <a:lnTo>
                    <a:pt x="216" y="25"/>
                  </a:lnTo>
                  <a:lnTo>
                    <a:pt x="216" y="25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89"/>
            <p:cNvSpPr/>
            <p:nvPr/>
          </p:nvSpPr>
          <p:spPr bwMode="auto">
            <a:xfrm>
              <a:off x="4522788" y="2041525"/>
              <a:ext cx="171450" cy="41275"/>
            </a:xfrm>
            <a:custGeom>
              <a:avLst/>
              <a:gdLst>
                <a:gd name="T0" fmla="*/ 0 w 216"/>
                <a:gd name="T1" fmla="*/ 23 h 51"/>
                <a:gd name="T2" fmla="*/ 15 w 216"/>
                <a:gd name="T3" fmla="*/ 21 h 51"/>
                <a:gd name="T4" fmla="*/ 30 w 216"/>
                <a:gd name="T5" fmla="*/ 19 h 51"/>
                <a:gd name="T6" fmla="*/ 44 w 216"/>
                <a:gd name="T7" fmla="*/ 15 h 51"/>
                <a:gd name="T8" fmla="*/ 57 w 216"/>
                <a:gd name="T9" fmla="*/ 13 h 51"/>
                <a:gd name="T10" fmla="*/ 70 w 216"/>
                <a:gd name="T11" fmla="*/ 11 h 51"/>
                <a:gd name="T12" fmla="*/ 82 w 216"/>
                <a:gd name="T13" fmla="*/ 9 h 51"/>
                <a:gd name="T14" fmla="*/ 93 w 216"/>
                <a:gd name="T15" fmla="*/ 7 h 51"/>
                <a:gd name="T16" fmla="*/ 103 w 216"/>
                <a:gd name="T17" fmla="*/ 5 h 51"/>
                <a:gd name="T18" fmla="*/ 113 w 216"/>
                <a:gd name="T19" fmla="*/ 5 h 51"/>
                <a:gd name="T20" fmla="*/ 122 w 216"/>
                <a:gd name="T21" fmla="*/ 3 h 51"/>
                <a:gd name="T22" fmla="*/ 130 w 216"/>
                <a:gd name="T23" fmla="*/ 3 h 51"/>
                <a:gd name="T24" fmla="*/ 135 w 216"/>
                <a:gd name="T25" fmla="*/ 1 h 51"/>
                <a:gd name="T26" fmla="*/ 143 w 216"/>
                <a:gd name="T27" fmla="*/ 1 h 51"/>
                <a:gd name="T28" fmla="*/ 149 w 216"/>
                <a:gd name="T29" fmla="*/ 0 h 51"/>
                <a:gd name="T30" fmla="*/ 153 w 216"/>
                <a:gd name="T31" fmla="*/ 0 h 51"/>
                <a:gd name="T32" fmla="*/ 157 w 216"/>
                <a:gd name="T33" fmla="*/ 0 h 51"/>
                <a:gd name="T34" fmla="*/ 166 w 216"/>
                <a:gd name="T35" fmla="*/ 0 h 51"/>
                <a:gd name="T36" fmla="*/ 178 w 216"/>
                <a:gd name="T37" fmla="*/ 0 h 51"/>
                <a:gd name="T38" fmla="*/ 187 w 216"/>
                <a:gd name="T39" fmla="*/ 1 h 51"/>
                <a:gd name="T40" fmla="*/ 197 w 216"/>
                <a:gd name="T41" fmla="*/ 5 h 51"/>
                <a:gd name="T42" fmla="*/ 202 w 216"/>
                <a:gd name="T43" fmla="*/ 7 h 51"/>
                <a:gd name="T44" fmla="*/ 206 w 216"/>
                <a:gd name="T45" fmla="*/ 9 h 51"/>
                <a:gd name="T46" fmla="*/ 208 w 216"/>
                <a:gd name="T47" fmla="*/ 11 h 51"/>
                <a:gd name="T48" fmla="*/ 210 w 216"/>
                <a:gd name="T49" fmla="*/ 13 h 51"/>
                <a:gd name="T50" fmla="*/ 212 w 216"/>
                <a:gd name="T51" fmla="*/ 17 h 51"/>
                <a:gd name="T52" fmla="*/ 214 w 216"/>
                <a:gd name="T53" fmla="*/ 19 h 51"/>
                <a:gd name="T54" fmla="*/ 214 w 216"/>
                <a:gd name="T55" fmla="*/ 21 h 51"/>
                <a:gd name="T56" fmla="*/ 216 w 216"/>
                <a:gd name="T57" fmla="*/ 23 h 51"/>
                <a:gd name="T58" fmla="*/ 214 w 216"/>
                <a:gd name="T59" fmla="*/ 26 h 51"/>
                <a:gd name="T60" fmla="*/ 214 w 216"/>
                <a:gd name="T61" fmla="*/ 28 h 51"/>
                <a:gd name="T62" fmla="*/ 212 w 216"/>
                <a:gd name="T63" fmla="*/ 32 h 51"/>
                <a:gd name="T64" fmla="*/ 208 w 216"/>
                <a:gd name="T65" fmla="*/ 34 h 51"/>
                <a:gd name="T66" fmla="*/ 204 w 216"/>
                <a:gd name="T67" fmla="*/ 36 h 51"/>
                <a:gd name="T68" fmla="*/ 201 w 216"/>
                <a:gd name="T69" fmla="*/ 38 h 51"/>
                <a:gd name="T70" fmla="*/ 195 w 216"/>
                <a:gd name="T71" fmla="*/ 40 h 51"/>
                <a:gd name="T72" fmla="*/ 187 w 216"/>
                <a:gd name="T73" fmla="*/ 42 h 51"/>
                <a:gd name="T74" fmla="*/ 183 w 216"/>
                <a:gd name="T75" fmla="*/ 42 h 51"/>
                <a:gd name="T76" fmla="*/ 178 w 216"/>
                <a:gd name="T77" fmla="*/ 44 h 51"/>
                <a:gd name="T78" fmla="*/ 172 w 216"/>
                <a:gd name="T79" fmla="*/ 44 h 51"/>
                <a:gd name="T80" fmla="*/ 164 w 216"/>
                <a:gd name="T81" fmla="*/ 46 h 51"/>
                <a:gd name="T82" fmla="*/ 155 w 216"/>
                <a:gd name="T83" fmla="*/ 46 h 51"/>
                <a:gd name="T84" fmla="*/ 145 w 216"/>
                <a:gd name="T85" fmla="*/ 46 h 51"/>
                <a:gd name="T86" fmla="*/ 135 w 216"/>
                <a:gd name="T87" fmla="*/ 47 h 51"/>
                <a:gd name="T88" fmla="*/ 124 w 216"/>
                <a:gd name="T89" fmla="*/ 47 h 51"/>
                <a:gd name="T90" fmla="*/ 111 w 216"/>
                <a:gd name="T91" fmla="*/ 47 h 51"/>
                <a:gd name="T92" fmla="*/ 99 w 216"/>
                <a:gd name="T93" fmla="*/ 49 h 51"/>
                <a:gd name="T94" fmla="*/ 84 w 216"/>
                <a:gd name="T95" fmla="*/ 49 h 51"/>
                <a:gd name="T96" fmla="*/ 69 w 216"/>
                <a:gd name="T97" fmla="*/ 49 h 51"/>
                <a:gd name="T98" fmla="*/ 53 w 216"/>
                <a:gd name="T99" fmla="*/ 49 h 51"/>
                <a:gd name="T100" fmla="*/ 36 w 216"/>
                <a:gd name="T101" fmla="*/ 51 h 51"/>
                <a:gd name="T102" fmla="*/ 17 w 216"/>
                <a:gd name="T103" fmla="*/ 51 h 51"/>
                <a:gd name="T104" fmla="*/ 0 w 216"/>
                <a:gd name="T105" fmla="*/ 51 h 51"/>
                <a:gd name="T106" fmla="*/ 0 w 216"/>
                <a:gd name="T107" fmla="*/ 23 h 51"/>
                <a:gd name="T108" fmla="*/ 0 w 216"/>
                <a:gd name="T109" fmla="*/ 2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6" h="51">
                  <a:moveTo>
                    <a:pt x="0" y="23"/>
                  </a:moveTo>
                  <a:lnTo>
                    <a:pt x="15" y="21"/>
                  </a:lnTo>
                  <a:lnTo>
                    <a:pt x="30" y="19"/>
                  </a:lnTo>
                  <a:lnTo>
                    <a:pt x="44" y="15"/>
                  </a:lnTo>
                  <a:lnTo>
                    <a:pt x="57" y="13"/>
                  </a:lnTo>
                  <a:lnTo>
                    <a:pt x="70" y="11"/>
                  </a:lnTo>
                  <a:lnTo>
                    <a:pt x="82" y="9"/>
                  </a:lnTo>
                  <a:lnTo>
                    <a:pt x="93" y="7"/>
                  </a:lnTo>
                  <a:lnTo>
                    <a:pt x="103" y="5"/>
                  </a:lnTo>
                  <a:lnTo>
                    <a:pt x="113" y="5"/>
                  </a:lnTo>
                  <a:lnTo>
                    <a:pt x="122" y="3"/>
                  </a:lnTo>
                  <a:lnTo>
                    <a:pt x="130" y="3"/>
                  </a:lnTo>
                  <a:lnTo>
                    <a:pt x="135" y="1"/>
                  </a:lnTo>
                  <a:lnTo>
                    <a:pt x="143" y="1"/>
                  </a:lnTo>
                  <a:lnTo>
                    <a:pt x="149" y="0"/>
                  </a:lnTo>
                  <a:lnTo>
                    <a:pt x="153" y="0"/>
                  </a:lnTo>
                  <a:lnTo>
                    <a:pt x="157" y="0"/>
                  </a:lnTo>
                  <a:lnTo>
                    <a:pt x="166" y="0"/>
                  </a:lnTo>
                  <a:lnTo>
                    <a:pt x="178" y="0"/>
                  </a:lnTo>
                  <a:lnTo>
                    <a:pt x="187" y="1"/>
                  </a:lnTo>
                  <a:lnTo>
                    <a:pt x="197" y="5"/>
                  </a:lnTo>
                  <a:lnTo>
                    <a:pt x="202" y="7"/>
                  </a:lnTo>
                  <a:lnTo>
                    <a:pt x="206" y="9"/>
                  </a:lnTo>
                  <a:lnTo>
                    <a:pt x="208" y="11"/>
                  </a:lnTo>
                  <a:lnTo>
                    <a:pt x="210" y="13"/>
                  </a:lnTo>
                  <a:lnTo>
                    <a:pt x="212" y="17"/>
                  </a:lnTo>
                  <a:lnTo>
                    <a:pt x="214" y="19"/>
                  </a:lnTo>
                  <a:lnTo>
                    <a:pt x="214" y="21"/>
                  </a:lnTo>
                  <a:lnTo>
                    <a:pt x="216" y="23"/>
                  </a:lnTo>
                  <a:lnTo>
                    <a:pt x="214" y="26"/>
                  </a:lnTo>
                  <a:lnTo>
                    <a:pt x="214" y="28"/>
                  </a:lnTo>
                  <a:lnTo>
                    <a:pt x="212" y="32"/>
                  </a:lnTo>
                  <a:lnTo>
                    <a:pt x="208" y="34"/>
                  </a:lnTo>
                  <a:lnTo>
                    <a:pt x="204" y="36"/>
                  </a:lnTo>
                  <a:lnTo>
                    <a:pt x="201" y="38"/>
                  </a:lnTo>
                  <a:lnTo>
                    <a:pt x="195" y="40"/>
                  </a:lnTo>
                  <a:lnTo>
                    <a:pt x="187" y="42"/>
                  </a:lnTo>
                  <a:lnTo>
                    <a:pt x="183" y="42"/>
                  </a:lnTo>
                  <a:lnTo>
                    <a:pt x="178" y="44"/>
                  </a:lnTo>
                  <a:lnTo>
                    <a:pt x="172" y="44"/>
                  </a:lnTo>
                  <a:lnTo>
                    <a:pt x="164" y="46"/>
                  </a:lnTo>
                  <a:lnTo>
                    <a:pt x="155" y="46"/>
                  </a:lnTo>
                  <a:lnTo>
                    <a:pt x="145" y="46"/>
                  </a:lnTo>
                  <a:lnTo>
                    <a:pt x="135" y="47"/>
                  </a:lnTo>
                  <a:lnTo>
                    <a:pt x="124" y="47"/>
                  </a:lnTo>
                  <a:lnTo>
                    <a:pt x="111" y="47"/>
                  </a:lnTo>
                  <a:lnTo>
                    <a:pt x="99" y="49"/>
                  </a:lnTo>
                  <a:lnTo>
                    <a:pt x="84" y="49"/>
                  </a:lnTo>
                  <a:lnTo>
                    <a:pt x="69" y="49"/>
                  </a:lnTo>
                  <a:lnTo>
                    <a:pt x="53" y="49"/>
                  </a:lnTo>
                  <a:lnTo>
                    <a:pt x="36" y="51"/>
                  </a:lnTo>
                  <a:lnTo>
                    <a:pt x="17" y="51"/>
                  </a:lnTo>
                  <a:lnTo>
                    <a:pt x="0" y="51"/>
                  </a:lnTo>
                  <a:lnTo>
                    <a:pt x="0" y="23"/>
                  </a:lnTo>
                  <a:lnTo>
                    <a:pt x="0" y="23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90"/>
            <p:cNvSpPr/>
            <p:nvPr/>
          </p:nvSpPr>
          <p:spPr bwMode="auto">
            <a:xfrm>
              <a:off x="4568825" y="1527175"/>
              <a:ext cx="87312" cy="306388"/>
            </a:xfrm>
            <a:custGeom>
              <a:avLst/>
              <a:gdLst>
                <a:gd name="T0" fmla="*/ 2 w 111"/>
                <a:gd name="T1" fmla="*/ 4 h 384"/>
                <a:gd name="T2" fmla="*/ 10 w 111"/>
                <a:gd name="T3" fmla="*/ 0 h 384"/>
                <a:gd name="T4" fmla="*/ 21 w 111"/>
                <a:gd name="T5" fmla="*/ 0 h 384"/>
                <a:gd name="T6" fmla="*/ 38 w 111"/>
                <a:gd name="T7" fmla="*/ 2 h 384"/>
                <a:gd name="T8" fmla="*/ 61 w 111"/>
                <a:gd name="T9" fmla="*/ 4 h 384"/>
                <a:gd name="T10" fmla="*/ 80 w 111"/>
                <a:gd name="T11" fmla="*/ 9 h 384"/>
                <a:gd name="T12" fmla="*/ 94 w 111"/>
                <a:gd name="T13" fmla="*/ 15 h 384"/>
                <a:gd name="T14" fmla="*/ 101 w 111"/>
                <a:gd name="T15" fmla="*/ 23 h 384"/>
                <a:gd name="T16" fmla="*/ 107 w 111"/>
                <a:gd name="T17" fmla="*/ 32 h 384"/>
                <a:gd name="T18" fmla="*/ 111 w 111"/>
                <a:gd name="T19" fmla="*/ 44 h 384"/>
                <a:gd name="T20" fmla="*/ 109 w 111"/>
                <a:gd name="T21" fmla="*/ 53 h 384"/>
                <a:gd name="T22" fmla="*/ 107 w 111"/>
                <a:gd name="T23" fmla="*/ 63 h 384"/>
                <a:gd name="T24" fmla="*/ 103 w 111"/>
                <a:gd name="T25" fmla="*/ 80 h 384"/>
                <a:gd name="T26" fmla="*/ 101 w 111"/>
                <a:gd name="T27" fmla="*/ 105 h 384"/>
                <a:gd name="T28" fmla="*/ 100 w 111"/>
                <a:gd name="T29" fmla="*/ 136 h 384"/>
                <a:gd name="T30" fmla="*/ 100 w 111"/>
                <a:gd name="T31" fmla="*/ 164 h 384"/>
                <a:gd name="T32" fmla="*/ 100 w 111"/>
                <a:gd name="T33" fmla="*/ 185 h 384"/>
                <a:gd name="T34" fmla="*/ 100 w 111"/>
                <a:gd name="T35" fmla="*/ 208 h 384"/>
                <a:gd name="T36" fmla="*/ 100 w 111"/>
                <a:gd name="T37" fmla="*/ 235 h 384"/>
                <a:gd name="T38" fmla="*/ 100 w 111"/>
                <a:gd name="T39" fmla="*/ 264 h 384"/>
                <a:gd name="T40" fmla="*/ 100 w 111"/>
                <a:gd name="T41" fmla="*/ 294 h 384"/>
                <a:gd name="T42" fmla="*/ 100 w 111"/>
                <a:gd name="T43" fmla="*/ 329 h 384"/>
                <a:gd name="T44" fmla="*/ 100 w 111"/>
                <a:gd name="T45" fmla="*/ 365 h 384"/>
                <a:gd name="T46" fmla="*/ 54 w 111"/>
                <a:gd name="T47" fmla="*/ 384 h 384"/>
                <a:gd name="T48" fmla="*/ 54 w 111"/>
                <a:gd name="T49" fmla="*/ 342 h 384"/>
                <a:gd name="T50" fmla="*/ 52 w 111"/>
                <a:gd name="T51" fmla="*/ 304 h 384"/>
                <a:gd name="T52" fmla="*/ 50 w 111"/>
                <a:gd name="T53" fmla="*/ 268 h 384"/>
                <a:gd name="T54" fmla="*/ 48 w 111"/>
                <a:gd name="T55" fmla="*/ 233 h 384"/>
                <a:gd name="T56" fmla="*/ 46 w 111"/>
                <a:gd name="T57" fmla="*/ 201 h 384"/>
                <a:gd name="T58" fmla="*/ 44 w 111"/>
                <a:gd name="T59" fmla="*/ 172 h 384"/>
                <a:gd name="T60" fmla="*/ 42 w 111"/>
                <a:gd name="T61" fmla="*/ 147 h 384"/>
                <a:gd name="T62" fmla="*/ 40 w 111"/>
                <a:gd name="T63" fmla="*/ 122 h 384"/>
                <a:gd name="T64" fmla="*/ 38 w 111"/>
                <a:gd name="T65" fmla="*/ 101 h 384"/>
                <a:gd name="T66" fmla="*/ 36 w 111"/>
                <a:gd name="T67" fmla="*/ 84 h 384"/>
                <a:gd name="T68" fmla="*/ 34 w 111"/>
                <a:gd name="T69" fmla="*/ 69 h 384"/>
                <a:gd name="T70" fmla="*/ 33 w 111"/>
                <a:gd name="T71" fmla="*/ 55 h 384"/>
                <a:gd name="T72" fmla="*/ 31 w 111"/>
                <a:gd name="T73" fmla="*/ 46 h 384"/>
                <a:gd name="T74" fmla="*/ 27 w 111"/>
                <a:gd name="T75" fmla="*/ 38 h 384"/>
                <a:gd name="T76" fmla="*/ 25 w 111"/>
                <a:gd name="T77" fmla="*/ 32 h 384"/>
                <a:gd name="T78" fmla="*/ 23 w 111"/>
                <a:gd name="T79" fmla="*/ 30 h 384"/>
                <a:gd name="T80" fmla="*/ 13 w 111"/>
                <a:gd name="T81" fmla="*/ 27 h 384"/>
                <a:gd name="T82" fmla="*/ 6 w 111"/>
                <a:gd name="T83" fmla="*/ 21 h 384"/>
                <a:gd name="T84" fmla="*/ 2 w 111"/>
                <a:gd name="T85" fmla="*/ 13 h 384"/>
                <a:gd name="T86" fmla="*/ 0 w 111"/>
                <a:gd name="T87" fmla="*/ 7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1" h="384">
                  <a:moveTo>
                    <a:pt x="0" y="7"/>
                  </a:moveTo>
                  <a:lnTo>
                    <a:pt x="2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9" y="0"/>
                  </a:lnTo>
                  <a:lnTo>
                    <a:pt x="38" y="2"/>
                  </a:lnTo>
                  <a:lnTo>
                    <a:pt x="50" y="2"/>
                  </a:lnTo>
                  <a:lnTo>
                    <a:pt x="61" y="4"/>
                  </a:lnTo>
                  <a:lnTo>
                    <a:pt x="71" y="7"/>
                  </a:lnTo>
                  <a:lnTo>
                    <a:pt x="80" y="9"/>
                  </a:lnTo>
                  <a:lnTo>
                    <a:pt x="86" y="13"/>
                  </a:lnTo>
                  <a:lnTo>
                    <a:pt x="94" y="15"/>
                  </a:lnTo>
                  <a:lnTo>
                    <a:pt x="98" y="19"/>
                  </a:lnTo>
                  <a:lnTo>
                    <a:pt x="101" y="23"/>
                  </a:lnTo>
                  <a:lnTo>
                    <a:pt x="103" y="25"/>
                  </a:lnTo>
                  <a:lnTo>
                    <a:pt x="107" y="32"/>
                  </a:lnTo>
                  <a:lnTo>
                    <a:pt x="109" y="40"/>
                  </a:lnTo>
                  <a:lnTo>
                    <a:pt x="111" y="44"/>
                  </a:lnTo>
                  <a:lnTo>
                    <a:pt x="111" y="48"/>
                  </a:lnTo>
                  <a:lnTo>
                    <a:pt x="109" y="53"/>
                  </a:lnTo>
                  <a:lnTo>
                    <a:pt x="109" y="57"/>
                  </a:lnTo>
                  <a:lnTo>
                    <a:pt x="107" y="63"/>
                  </a:lnTo>
                  <a:lnTo>
                    <a:pt x="105" y="72"/>
                  </a:lnTo>
                  <a:lnTo>
                    <a:pt x="103" y="80"/>
                  </a:lnTo>
                  <a:lnTo>
                    <a:pt x="101" y="92"/>
                  </a:lnTo>
                  <a:lnTo>
                    <a:pt x="101" y="105"/>
                  </a:lnTo>
                  <a:lnTo>
                    <a:pt x="100" y="120"/>
                  </a:lnTo>
                  <a:lnTo>
                    <a:pt x="100" y="136"/>
                  </a:lnTo>
                  <a:lnTo>
                    <a:pt x="100" y="155"/>
                  </a:lnTo>
                  <a:lnTo>
                    <a:pt x="100" y="164"/>
                  </a:lnTo>
                  <a:lnTo>
                    <a:pt x="100" y="174"/>
                  </a:lnTo>
                  <a:lnTo>
                    <a:pt x="100" y="185"/>
                  </a:lnTo>
                  <a:lnTo>
                    <a:pt x="100" y="197"/>
                  </a:lnTo>
                  <a:lnTo>
                    <a:pt x="100" y="208"/>
                  </a:lnTo>
                  <a:lnTo>
                    <a:pt x="100" y="222"/>
                  </a:lnTo>
                  <a:lnTo>
                    <a:pt x="100" y="235"/>
                  </a:lnTo>
                  <a:lnTo>
                    <a:pt x="100" y="249"/>
                  </a:lnTo>
                  <a:lnTo>
                    <a:pt x="100" y="264"/>
                  </a:lnTo>
                  <a:lnTo>
                    <a:pt x="100" y="279"/>
                  </a:lnTo>
                  <a:lnTo>
                    <a:pt x="100" y="294"/>
                  </a:lnTo>
                  <a:lnTo>
                    <a:pt x="100" y="312"/>
                  </a:lnTo>
                  <a:lnTo>
                    <a:pt x="100" y="329"/>
                  </a:lnTo>
                  <a:lnTo>
                    <a:pt x="100" y="346"/>
                  </a:lnTo>
                  <a:lnTo>
                    <a:pt x="100" y="365"/>
                  </a:lnTo>
                  <a:lnTo>
                    <a:pt x="100" y="384"/>
                  </a:lnTo>
                  <a:lnTo>
                    <a:pt x="54" y="384"/>
                  </a:lnTo>
                  <a:lnTo>
                    <a:pt x="54" y="363"/>
                  </a:lnTo>
                  <a:lnTo>
                    <a:pt x="54" y="342"/>
                  </a:lnTo>
                  <a:lnTo>
                    <a:pt x="52" y="323"/>
                  </a:lnTo>
                  <a:lnTo>
                    <a:pt x="52" y="304"/>
                  </a:lnTo>
                  <a:lnTo>
                    <a:pt x="50" y="285"/>
                  </a:lnTo>
                  <a:lnTo>
                    <a:pt x="50" y="268"/>
                  </a:lnTo>
                  <a:lnTo>
                    <a:pt x="48" y="249"/>
                  </a:lnTo>
                  <a:lnTo>
                    <a:pt x="48" y="233"/>
                  </a:lnTo>
                  <a:lnTo>
                    <a:pt x="46" y="216"/>
                  </a:lnTo>
                  <a:lnTo>
                    <a:pt x="46" y="201"/>
                  </a:lnTo>
                  <a:lnTo>
                    <a:pt x="44" y="187"/>
                  </a:lnTo>
                  <a:lnTo>
                    <a:pt x="44" y="172"/>
                  </a:lnTo>
                  <a:lnTo>
                    <a:pt x="44" y="159"/>
                  </a:lnTo>
                  <a:lnTo>
                    <a:pt x="42" y="147"/>
                  </a:lnTo>
                  <a:lnTo>
                    <a:pt x="42" y="134"/>
                  </a:lnTo>
                  <a:lnTo>
                    <a:pt x="40" y="122"/>
                  </a:lnTo>
                  <a:lnTo>
                    <a:pt x="40" y="113"/>
                  </a:lnTo>
                  <a:lnTo>
                    <a:pt x="38" y="101"/>
                  </a:lnTo>
                  <a:lnTo>
                    <a:pt x="38" y="92"/>
                  </a:lnTo>
                  <a:lnTo>
                    <a:pt x="36" y="84"/>
                  </a:lnTo>
                  <a:lnTo>
                    <a:pt x="34" y="76"/>
                  </a:lnTo>
                  <a:lnTo>
                    <a:pt x="34" y="69"/>
                  </a:lnTo>
                  <a:lnTo>
                    <a:pt x="33" y="61"/>
                  </a:lnTo>
                  <a:lnTo>
                    <a:pt x="33" y="55"/>
                  </a:lnTo>
                  <a:lnTo>
                    <a:pt x="31" y="50"/>
                  </a:lnTo>
                  <a:lnTo>
                    <a:pt x="31" y="46"/>
                  </a:lnTo>
                  <a:lnTo>
                    <a:pt x="29" y="40"/>
                  </a:lnTo>
                  <a:lnTo>
                    <a:pt x="27" y="38"/>
                  </a:lnTo>
                  <a:lnTo>
                    <a:pt x="27" y="34"/>
                  </a:lnTo>
                  <a:lnTo>
                    <a:pt x="25" y="32"/>
                  </a:lnTo>
                  <a:lnTo>
                    <a:pt x="25" y="30"/>
                  </a:lnTo>
                  <a:lnTo>
                    <a:pt x="23" y="30"/>
                  </a:lnTo>
                  <a:lnTo>
                    <a:pt x="17" y="28"/>
                  </a:lnTo>
                  <a:lnTo>
                    <a:pt x="13" y="27"/>
                  </a:lnTo>
                  <a:lnTo>
                    <a:pt x="10" y="23"/>
                  </a:lnTo>
                  <a:lnTo>
                    <a:pt x="6" y="21"/>
                  </a:lnTo>
                  <a:lnTo>
                    <a:pt x="4" y="17"/>
                  </a:lnTo>
                  <a:lnTo>
                    <a:pt x="2" y="13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7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91"/>
            <p:cNvSpPr/>
            <p:nvPr/>
          </p:nvSpPr>
          <p:spPr bwMode="auto">
            <a:xfrm>
              <a:off x="4457700" y="1698625"/>
              <a:ext cx="77787" cy="90488"/>
            </a:xfrm>
            <a:custGeom>
              <a:avLst/>
              <a:gdLst>
                <a:gd name="T0" fmla="*/ 90 w 100"/>
                <a:gd name="T1" fmla="*/ 105 h 115"/>
                <a:gd name="T2" fmla="*/ 86 w 100"/>
                <a:gd name="T3" fmla="*/ 109 h 115"/>
                <a:gd name="T4" fmla="*/ 85 w 100"/>
                <a:gd name="T5" fmla="*/ 113 h 115"/>
                <a:gd name="T6" fmla="*/ 81 w 100"/>
                <a:gd name="T7" fmla="*/ 115 h 115"/>
                <a:gd name="T8" fmla="*/ 77 w 100"/>
                <a:gd name="T9" fmla="*/ 115 h 115"/>
                <a:gd name="T10" fmla="*/ 75 w 100"/>
                <a:gd name="T11" fmla="*/ 115 h 115"/>
                <a:gd name="T12" fmla="*/ 73 w 100"/>
                <a:gd name="T13" fmla="*/ 113 h 115"/>
                <a:gd name="T14" fmla="*/ 69 w 100"/>
                <a:gd name="T15" fmla="*/ 109 h 115"/>
                <a:gd name="T16" fmla="*/ 63 w 100"/>
                <a:gd name="T17" fmla="*/ 105 h 115"/>
                <a:gd name="T18" fmla="*/ 58 w 100"/>
                <a:gd name="T19" fmla="*/ 100 h 115"/>
                <a:gd name="T20" fmla="*/ 52 w 100"/>
                <a:gd name="T21" fmla="*/ 92 h 115"/>
                <a:gd name="T22" fmla="*/ 44 w 100"/>
                <a:gd name="T23" fmla="*/ 84 h 115"/>
                <a:gd name="T24" fmla="*/ 37 w 100"/>
                <a:gd name="T25" fmla="*/ 75 h 115"/>
                <a:gd name="T26" fmla="*/ 29 w 100"/>
                <a:gd name="T27" fmla="*/ 65 h 115"/>
                <a:gd name="T28" fmla="*/ 21 w 100"/>
                <a:gd name="T29" fmla="*/ 56 h 115"/>
                <a:gd name="T30" fmla="*/ 16 w 100"/>
                <a:gd name="T31" fmla="*/ 46 h 115"/>
                <a:gd name="T32" fmla="*/ 10 w 100"/>
                <a:gd name="T33" fmla="*/ 36 h 115"/>
                <a:gd name="T34" fmla="*/ 6 w 100"/>
                <a:gd name="T35" fmla="*/ 27 h 115"/>
                <a:gd name="T36" fmla="*/ 2 w 100"/>
                <a:gd name="T37" fmla="*/ 17 h 115"/>
                <a:gd name="T38" fmla="*/ 0 w 100"/>
                <a:gd name="T39" fmla="*/ 10 h 115"/>
                <a:gd name="T40" fmla="*/ 0 w 100"/>
                <a:gd name="T41" fmla="*/ 0 h 115"/>
                <a:gd name="T42" fmla="*/ 12 w 100"/>
                <a:gd name="T43" fmla="*/ 0 h 115"/>
                <a:gd name="T44" fmla="*/ 23 w 100"/>
                <a:gd name="T45" fmla="*/ 2 h 115"/>
                <a:gd name="T46" fmla="*/ 33 w 100"/>
                <a:gd name="T47" fmla="*/ 2 h 115"/>
                <a:gd name="T48" fmla="*/ 44 w 100"/>
                <a:gd name="T49" fmla="*/ 4 h 115"/>
                <a:gd name="T50" fmla="*/ 52 w 100"/>
                <a:gd name="T51" fmla="*/ 6 h 115"/>
                <a:gd name="T52" fmla="*/ 60 w 100"/>
                <a:gd name="T53" fmla="*/ 10 h 115"/>
                <a:gd name="T54" fmla="*/ 67 w 100"/>
                <a:gd name="T55" fmla="*/ 13 h 115"/>
                <a:gd name="T56" fmla="*/ 73 w 100"/>
                <a:gd name="T57" fmla="*/ 19 h 115"/>
                <a:gd name="T58" fmla="*/ 83 w 100"/>
                <a:gd name="T59" fmla="*/ 29 h 115"/>
                <a:gd name="T60" fmla="*/ 90 w 100"/>
                <a:gd name="T61" fmla="*/ 40 h 115"/>
                <a:gd name="T62" fmla="*/ 96 w 100"/>
                <a:gd name="T63" fmla="*/ 52 h 115"/>
                <a:gd name="T64" fmla="*/ 100 w 100"/>
                <a:gd name="T65" fmla="*/ 65 h 115"/>
                <a:gd name="T66" fmla="*/ 100 w 100"/>
                <a:gd name="T67" fmla="*/ 79 h 115"/>
                <a:gd name="T68" fmla="*/ 96 w 100"/>
                <a:gd name="T69" fmla="*/ 88 h 115"/>
                <a:gd name="T70" fmla="*/ 94 w 100"/>
                <a:gd name="T71" fmla="*/ 98 h 115"/>
                <a:gd name="T72" fmla="*/ 90 w 100"/>
                <a:gd name="T73" fmla="*/ 105 h 115"/>
                <a:gd name="T74" fmla="*/ 90 w 100"/>
                <a:gd name="T75" fmla="*/ 10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0" h="115">
                  <a:moveTo>
                    <a:pt x="90" y="105"/>
                  </a:moveTo>
                  <a:lnTo>
                    <a:pt x="86" y="109"/>
                  </a:lnTo>
                  <a:lnTo>
                    <a:pt x="85" y="113"/>
                  </a:lnTo>
                  <a:lnTo>
                    <a:pt x="81" y="115"/>
                  </a:lnTo>
                  <a:lnTo>
                    <a:pt x="77" y="115"/>
                  </a:lnTo>
                  <a:lnTo>
                    <a:pt x="75" y="115"/>
                  </a:lnTo>
                  <a:lnTo>
                    <a:pt x="73" y="113"/>
                  </a:lnTo>
                  <a:lnTo>
                    <a:pt x="69" y="109"/>
                  </a:lnTo>
                  <a:lnTo>
                    <a:pt x="63" y="105"/>
                  </a:lnTo>
                  <a:lnTo>
                    <a:pt x="58" y="100"/>
                  </a:lnTo>
                  <a:lnTo>
                    <a:pt x="52" y="92"/>
                  </a:lnTo>
                  <a:lnTo>
                    <a:pt x="44" y="84"/>
                  </a:lnTo>
                  <a:lnTo>
                    <a:pt x="37" y="75"/>
                  </a:lnTo>
                  <a:lnTo>
                    <a:pt x="29" y="65"/>
                  </a:lnTo>
                  <a:lnTo>
                    <a:pt x="21" y="56"/>
                  </a:lnTo>
                  <a:lnTo>
                    <a:pt x="16" y="46"/>
                  </a:lnTo>
                  <a:lnTo>
                    <a:pt x="10" y="36"/>
                  </a:lnTo>
                  <a:lnTo>
                    <a:pt x="6" y="27"/>
                  </a:lnTo>
                  <a:lnTo>
                    <a:pt x="2" y="17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3" y="2"/>
                  </a:lnTo>
                  <a:lnTo>
                    <a:pt x="33" y="2"/>
                  </a:lnTo>
                  <a:lnTo>
                    <a:pt x="44" y="4"/>
                  </a:lnTo>
                  <a:lnTo>
                    <a:pt x="52" y="6"/>
                  </a:lnTo>
                  <a:lnTo>
                    <a:pt x="60" y="10"/>
                  </a:lnTo>
                  <a:lnTo>
                    <a:pt x="67" y="13"/>
                  </a:lnTo>
                  <a:lnTo>
                    <a:pt x="73" y="19"/>
                  </a:lnTo>
                  <a:lnTo>
                    <a:pt x="83" y="29"/>
                  </a:lnTo>
                  <a:lnTo>
                    <a:pt x="90" y="40"/>
                  </a:lnTo>
                  <a:lnTo>
                    <a:pt x="96" y="52"/>
                  </a:lnTo>
                  <a:lnTo>
                    <a:pt x="100" y="65"/>
                  </a:lnTo>
                  <a:lnTo>
                    <a:pt x="100" y="79"/>
                  </a:lnTo>
                  <a:lnTo>
                    <a:pt x="96" y="88"/>
                  </a:lnTo>
                  <a:lnTo>
                    <a:pt x="94" y="98"/>
                  </a:lnTo>
                  <a:lnTo>
                    <a:pt x="90" y="105"/>
                  </a:lnTo>
                  <a:lnTo>
                    <a:pt x="90" y="105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92"/>
            <p:cNvSpPr/>
            <p:nvPr/>
          </p:nvSpPr>
          <p:spPr bwMode="auto">
            <a:xfrm>
              <a:off x="4681538" y="1601788"/>
              <a:ext cx="184150" cy="139700"/>
            </a:xfrm>
            <a:custGeom>
              <a:avLst/>
              <a:gdLst>
                <a:gd name="T0" fmla="*/ 0 w 231"/>
                <a:gd name="T1" fmla="*/ 174 h 176"/>
                <a:gd name="T2" fmla="*/ 0 w 231"/>
                <a:gd name="T3" fmla="*/ 172 h 176"/>
                <a:gd name="T4" fmla="*/ 3 w 231"/>
                <a:gd name="T5" fmla="*/ 168 h 176"/>
                <a:gd name="T6" fmla="*/ 7 w 231"/>
                <a:gd name="T7" fmla="*/ 162 h 176"/>
                <a:gd name="T8" fmla="*/ 15 w 231"/>
                <a:gd name="T9" fmla="*/ 156 h 176"/>
                <a:gd name="T10" fmla="*/ 23 w 231"/>
                <a:gd name="T11" fmla="*/ 149 h 176"/>
                <a:gd name="T12" fmla="*/ 34 w 231"/>
                <a:gd name="T13" fmla="*/ 139 h 176"/>
                <a:gd name="T14" fmla="*/ 47 w 231"/>
                <a:gd name="T15" fmla="*/ 130 h 176"/>
                <a:gd name="T16" fmla="*/ 68 w 231"/>
                <a:gd name="T17" fmla="*/ 114 h 176"/>
                <a:gd name="T18" fmla="*/ 91 w 231"/>
                <a:gd name="T19" fmla="*/ 95 h 176"/>
                <a:gd name="T20" fmla="*/ 111 w 231"/>
                <a:gd name="T21" fmla="*/ 78 h 176"/>
                <a:gd name="T22" fmla="*/ 126 w 231"/>
                <a:gd name="T23" fmla="*/ 63 h 176"/>
                <a:gd name="T24" fmla="*/ 135 w 231"/>
                <a:gd name="T25" fmla="*/ 51 h 176"/>
                <a:gd name="T26" fmla="*/ 141 w 231"/>
                <a:gd name="T27" fmla="*/ 40 h 176"/>
                <a:gd name="T28" fmla="*/ 143 w 231"/>
                <a:gd name="T29" fmla="*/ 30 h 176"/>
                <a:gd name="T30" fmla="*/ 141 w 231"/>
                <a:gd name="T31" fmla="*/ 22 h 176"/>
                <a:gd name="T32" fmla="*/ 137 w 231"/>
                <a:gd name="T33" fmla="*/ 15 h 176"/>
                <a:gd name="T34" fmla="*/ 133 w 231"/>
                <a:gd name="T35" fmla="*/ 11 h 176"/>
                <a:gd name="T36" fmla="*/ 133 w 231"/>
                <a:gd name="T37" fmla="*/ 5 h 176"/>
                <a:gd name="T38" fmla="*/ 137 w 231"/>
                <a:gd name="T39" fmla="*/ 1 h 176"/>
                <a:gd name="T40" fmla="*/ 145 w 231"/>
                <a:gd name="T41" fmla="*/ 0 h 176"/>
                <a:gd name="T42" fmla="*/ 155 w 231"/>
                <a:gd name="T43" fmla="*/ 0 h 176"/>
                <a:gd name="T44" fmla="*/ 166 w 231"/>
                <a:gd name="T45" fmla="*/ 3 h 176"/>
                <a:gd name="T46" fmla="*/ 181 w 231"/>
                <a:gd name="T47" fmla="*/ 9 h 176"/>
                <a:gd name="T48" fmla="*/ 199 w 231"/>
                <a:gd name="T49" fmla="*/ 19 h 176"/>
                <a:gd name="T50" fmla="*/ 212 w 231"/>
                <a:gd name="T51" fmla="*/ 30 h 176"/>
                <a:gd name="T52" fmla="*/ 222 w 231"/>
                <a:gd name="T53" fmla="*/ 40 h 176"/>
                <a:gd name="T54" fmla="*/ 229 w 231"/>
                <a:gd name="T55" fmla="*/ 51 h 176"/>
                <a:gd name="T56" fmla="*/ 229 w 231"/>
                <a:gd name="T57" fmla="*/ 59 h 176"/>
                <a:gd name="T58" fmla="*/ 227 w 231"/>
                <a:gd name="T59" fmla="*/ 65 h 176"/>
                <a:gd name="T60" fmla="*/ 220 w 231"/>
                <a:gd name="T61" fmla="*/ 72 h 176"/>
                <a:gd name="T62" fmla="*/ 210 w 231"/>
                <a:gd name="T63" fmla="*/ 80 h 176"/>
                <a:gd name="T64" fmla="*/ 195 w 231"/>
                <a:gd name="T65" fmla="*/ 88 h 176"/>
                <a:gd name="T66" fmla="*/ 178 w 231"/>
                <a:gd name="T67" fmla="*/ 99 h 176"/>
                <a:gd name="T68" fmla="*/ 156 w 231"/>
                <a:gd name="T69" fmla="*/ 111 h 176"/>
                <a:gd name="T70" fmla="*/ 132 w 231"/>
                <a:gd name="T71" fmla="*/ 122 h 176"/>
                <a:gd name="T72" fmla="*/ 105 w 231"/>
                <a:gd name="T73" fmla="*/ 135 h 176"/>
                <a:gd name="T74" fmla="*/ 78 w 231"/>
                <a:gd name="T75" fmla="*/ 149 h 176"/>
                <a:gd name="T76" fmla="*/ 57 w 231"/>
                <a:gd name="T77" fmla="*/ 158 h 176"/>
                <a:gd name="T78" fmla="*/ 40 w 231"/>
                <a:gd name="T79" fmla="*/ 166 h 176"/>
                <a:gd name="T80" fmla="*/ 26 w 231"/>
                <a:gd name="T81" fmla="*/ 170 h 176"/>
                <a:gd name="T82" fmla="*/ 15 w 231"/>
                <a:gd name="T83" fmla="*/ 174 h 176"/>
                <a:gd name="T84" fmla="*/ 7 w 231"/>
                <a:gd name="T85" fmla="*/ 176 h 176"/>
                <a:gd name="T86" fmla="*/ 1 w 231"/>
                <a:gd name="T87" fmla="*/ 176 h 176"/>
                <a:gd name="T88" fmla="*/ 0 w 231"/>
                <a:gd name="T89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31" h="176">
                  <a:moveTo>
                    <a:pt x="0" y="176"/>
                  </a:moveTo>
                  <a:lnTo>
                    <a:pt x="0" y="174"/>
                  </a:lnTo>
                  <a:lnTo>
                    <a:pt x="0" y="174"/>
                  </a:lnTo>
                  <a:lnTo>
                    <a:pt x="0" y="172"/>
                  </a:lnTo>
                  <a:lnTo>
                    <a:pt x="1" y="170"/>
                  </a:lnTo>
                  <a:lnTo>
                    <a:pt x="3" y="168"/>
                  </a:lnTo>
                  <a:lnTo>
                    <a:pt x="5" y="164"/>
                  </a:lnTo>
                  <a:lnTo>
                    <a:pt x="7" y="162"/>
                  </a:lnTo>
                  <a:lnTo>
                    <a:pt x="11" y="158"/>
                  </a:lnTo>
                  <a:lnTo>
                    <a:pt x="15" y="156"/>
                  </a:lnTo>
                  <a:lnTo>
                    <a:pt x="19" y="153"/>
                  </a:lnTo>
                  <a:lnTo>
                    <a:pt x="23" y="149"/>
                  </a:lnTo>
                  <a:lnTo>
                    <a:pt x="28" y="143"/>
                  </a:lnTo>
                  <a:lnTo>
                    <a:pt x="34" y="139"/>
                  </a:lnTo>
                  <a:lnTo>
                    <a:pt x="40" y="135"/>
                  </a:lnTo>
                  <a:lnTo>
                    <a:pt x="47" y="130"/>
                  </a:lnTo>
                  <a:lnTo>
                    <a:pt x="55" y="124"/>
                  </a:lnTo>
                  <a:lnTo>
                    <a:pt x="68" y="114"/>
                  </a:lnTo>
                  <a:lnTo>
                    <a:pt x="80" y="105"/>
                  </a:lnTo>
                  <a:lnTo>
                    <a:pt x="91" y="95"/>
                  </a:lnTo>
                  <a:lnTo>
                    <a:pt x="101" y="88"/>
                  </a:lnTo>
                  <a:lnTo>
                    <a:pt x="111" y="78"/>
                  </a:lnTo>
                  <a:lnTo>
                    <a:pt x="118" y="70"/>
                  </a:lnTo>
                  <a:lnTo>
                    <a:pt x="126" y="63"/>
                  </a:lnTo>
                  <a:lnTo>
                    <a:pt x="132" y="55"/>
                  </a:lnTo>
                  <a:lnTo>
                    <a:pt x="135" y="51"/>
                  </a:lnTo>
                  <a:lnTo>
                    <a:pt x="139" y="45"/>
                  </a:lnTo>
                  <a:lnTo>
                    <a:pt x="141" y="40"/>
                  </a:lnTo>
                  <a:lnTo>
                    <a:pt x="143" y="36"/>
                  </a:lnTo>
                  <a:lnTo>
                    <a:pt x="143" y="30"/>
                  </a:lnTo>
                  <a:lnTo>
                    <a:pt x="143" y="26"/>
                  </a:lnTo>
                  <a:lnTo>
                    <a:pt x="141" y="22"/>
                  </a:lnTo>
                  <a:lnTo>
                    <a:pt x="141" y="19"/>
                  </a:lnTo>
                  <a:lnTo>
                    <a:pt x="137" y="15"/>
                  </a:lnTo>
                  <a:lnTo>
                    <a:pt x="135" y="13"/>
                  </a:lnTo>
                  <a:lnTo>
                    <a:pt x="133" y="11"/>
                  </a:lnTo>
                  <a:lnTo>
                    <a:pt x="133" y="7"/>
                  </a:lnTo>
                  <a:lnTo>
                    <a:pt x="133" y="5"/>
                  </a:lnTo>
                  <a:lnTo>
                    <a:pt x="135" y="3"/>
                  </a:lnTo>
                  <a:lnTo>
                    <a:pt x="137" y="1"/>
                  </a:lnTo>
                  <a:lnTo>
                    <a:pt x="141" y="1"/>
                  </a:lnTo>
                  <a:lnTo>
                    <a:pt x="145" y="0"/>
                  </a:lnTo>
                  <a:lnTo>
                    <a:pt x="149" y="0"/>
                  </a:lnTo>
                  <a:lnTo>
                    <a:pt x="155" y="0"/>
                  </a:lnTo>
                  <a:lnTo>
                    <a:pt x="160" y="0"/>
                  </a:lnTo>
                  <a:lnTo>
                    <a:pt x="166" y="3"/>
                  </a:lnTo>
                  <a:lnTo>
                    <a:pt x="174" y="5"/>
                  </a:lnTo>
                  <a:lnTo>
                    <a:pt x="181" y="9"/>
                  </a:lnTo>
                  <a:lnTo>
                    <a:pt x="189" y="15"/>
                  </a:lnTo>
                  <a:lnTo>
                    <a:pt x="199" y="19"/>
                  </a:lnTo>
                  <a:lnTo>
                    <a:pt x="204" y="24"/>
                  </a:lnTo>
                  <a:lnTo>
                    <a:pt x="212" y="30"/>
                  </a:lnTo>
                  <a:lnTo>
                    <a:pt x="218" y="36"/>
                  </a:lnTo>
                  <a:lnTo>
                    <a:pt x="222" y="40"/>
                  </a:lnTo>
                  <a:lnTo>
                    <a:pt x="225" y="45"/>
                  </a:lnTo>
                  <a:lnTo>
                    <a:pt x="229" y="51"/>
                  </a:lnTo>
                  <a:lnTo>
                    <a:pt x="231" y="55"/>
                  </a:lnTo>
                  <a:lnTo>
                    <a:pt x="229" y="59"/>
                  </a:lnTo>
                  <a:lnTo>
                    <a:pt x="229" y="61"/>
                  </a:lnTo>
                  <a:lnTo>
                    <a:pt x="227" y="65"/>
                  </a:lnTo>
                  <a:lnTo>
                    <a:pt x="223" y="68"/>
                  </a:lnTo>
                  <a:lnTo>
                    <a:pt x="220" y="72"/>
                  </a:lnTo>
                  <a:lnTo>
                    <a:pt x="216" y="76"/>
                  </a:lnTo>
                  <a:lnTo>
                    <a:pt x="210" y="80"/>
                  </a:lnTo>
                  <a:lnTo>
                    <a:pt x="202" y="84"/>
                  </a:lnTo>
                  <a:lnTo>
                    <a:pt x="195" y="88"/>
                  </a:lnTo>
                  <a:lnTo>
                    <a:pt x="187" y="93"/>
                  </a:lnTo>
                  <a:lnTo>
                    <a:pt x="178" y="99"/>
                  </a:lnTo>
                  <a:lnTo>
                    <a:pt x="168" y="105"/>
                  </a:lnTo>
                  <a:lnTo>
                    <a:pt x="156" y="111"/>
                  </a:lnTo>
                  <a:lnTo>
                    <a:pt x="145" y="116"/>
                  </a:lnTo>
                  <a:lnTo>
                    <a:pt x="132" y="122"/>
                  </a:lnTo>
                  <a:lnTo>
                    <a:pt x="118" y="130"/>
                  </a:lnTo>
                  <a:lnTo>
                    <a:pt x="105" y="135"/>
                  </a:lnTo>
                  <a:lnTo>
                    <a:pt x="91" y="143"/>
                  </a:lnTo>
                  <a:lnTo>
                    <a:pt x="78" y="149"/>
                  </a:lnTo>
                  <a:lnTo>
                    <a:pt x="68" y="153"/>
                  </a:lnTo>
                  <a:lnTo>
                    <a:pt x="57" y="158"/>
                  </a:lnTo>
                  <a:lnTo>
                    <a:pt x="47" y="162"/>
                  </a:lnTo>
                  <a:lnTo>
                    <a:pt x="40" y="166"/>
                  </a:lnTo>
                  <a:lnTo>
                    <a:pt x="32" y="168"/>
                  </a:lnTo>
                  <a:lnTo>
                    <a:pt x="26" y="170"/>
                  </a:lnTo>
                  <a:lnTo>
                    <a:pt x="19" y="174"/>
                  </a:lnTo>
                  <a:lnTo>
                    <a:pt x="15" y="174"/>
                  </a:lnTo>
                  <a:lnTo>
                    <a:pt x="9" y="176"/>
                  </a:lnTo>
                  <a:lnTo>
                    <a:pt x="7" y="176"/>
                  </a:lnTo>
                  <a:lnTo>
                    <a:pt x="3" y="176"/>
                  </a:lnTo>
                  <a:lnTo>
                    <a:pt x="1" y="176"/>
                  </a:lnTo>
                  <a:lnTo>
                    <a:pt x="0" y="176"/>
                  </a:lnTo>
                  <a:lnTo>
                    <a:pt x="0" y="176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93"/>
            <p:cNvSpPr/>
            <p:nvPr/>
          </p:nvSpPr>
          <p:spPr bwMode="auto">
            <a:xfrm>
              <a:off x="4251325" y="1662113"/>
              <a:ext cx="71437" cy="654050"/>
            </a:xfrm>
            <a:custGeom>
              <a:avLst/>
              <a:gdLst>
                <a:gd name="T0" fmla="*/ 8 w 92"/>
                <a:gd name="T1" fmla="*/ 764 h 825"/>
                <a:gd name="T2" fmla="*/ 2 w 92"/>
                <a:gd name="T3" fmla="*/ 743 h 825"/>
                <a:gd name="T4" fmla="*/ 0 w 92"/>
                <a:gd name="T5" fmla="*/ 727 h 825"/>
                <a:gd name="T6" fmla="*/ 0 w 92"/>
                <a:gd name="T7" fmla="*/ 712 h 825"/>
                <a:gd name="T8" fmla="*/ 6 w 92"/>
                <a:gd name="T9" fmla="*/ 683 h 825"/>
                <a:gd name="T10" fmla="*/ 10 w 92"/>
                <a:gd name="T11" fmla="*/ 651 h 825"/>
                <a:gd name="T12" fmla="*/ 12 w 92"/>
                <a:gd name="T13" fmla="*/ 624 h 825"/>
                <a:gd name="T14" fmla="*/ 15 w 92"/>
                <a:gd name="T15" fmla="*/ 588 h 825"/>
                <a:gd name="T16" fmla="*/ 19 w 92"/>
                <a:gd name="T17" fmla="*/ 542 h 825"/>
                <a:gd name="T18" fmla="*/ 23 w 92"/>
                <a:gd name="T19" fmla="*/ 490 h 825"/>
                <a:gd name="T20" fmla="*/ 27 w 92"/>
                <a:gd name="T21" fmla="*/ 429 h 825"/>
                <a:gd name="T22" fmla="*/ 29 w 92"/>
                <a:gd name="T23" fmla="*/ 368 h 825"/>
                <a:gd name="T24" fmla="*/ 31 w 92"/>
                <a:gd name="T25" fmla="*/ 316 h 825"/>
                <a:gd name="T26" fmla="*/ 33 w 92"/>
                <a:gd name="T27" fmla="*/ 274 h 825"/>
                <a:gd name="T28" fmla="*/ 35 w 92"/>
                <a:gd name="T29" fmla="*/ 239 h 825"/>
                <a:gd name="T30" fmla="*/ 35 w 92"/>
                <a:gd name="T31" fmla="*/ 214 h 825"/>
                <a:gd name="T32" fmla="*/ 35 w 92"/>
                <a:gd name="T33" fmla="*/ 193 h 825"/>
                <a:gd name="T34" fmla="*/ 35 w 92"/>
                <a:gd name="T35" fmla="*/ 167 h 825"/>
                <a:gd name="T36" fmla="*/ 33 w 92"/>
                <a:gd name="T37" fmla="*/ 132 h 825"/>
                <a:gd name="T38" fmla="*/ 29 w 92"/>
                <a:gd name="T39" fmla="*/ 88 h 825"/>
                <a:gd name="T40" fmla="*/ 25 w 92"/>
                <a:gd name="T41" fmla="*/ 38 h 825"/>
                <a:gd name="T42" fmla="*/ 36 w 92"/>
                <a:gd name="T43" fmla="*/ 4 h 825"/>
                <a:gd name="T44" fmla="*/ 69 w 92"/>
                <a:gd name="T45" fmla="*/ 14 h 825"/>
                <a:gd name="T46" fmla="*/ 86 w 92"/>
                <a:gd name="T47" fmla="*/ 25 h 825"/>
                <a:gd name="T48" fmla="*/ 90 w 92"/>
                <a:gd name="T49" fmla="*/ 35 h 825"/>
                <a:gd name="T50" fmla="*/ 92 w 92"/>
                <a:gd name="T51" fmla="*/ 50 h 825"/>
                <a:gd name="T52" fmla="*/ 90 w 92"/>
                <a:gd name="T53" fmla="*/ 69 h 825"/>
                <a:gd name="T54" fmla="*/ 88 w 92"/>
                <a:gd name="T55" fmla="*/ 98 h 825"/>
                <a:gd name="T56" fmla="*/ 86 w 92"/>
                <a:gd name="T57" fmla="*/ 130 h 825"/>
                <a:gd name="T58" fmla="*/ 84 w 92"/>
                <a:gd name="T59" fmla="*/ 170 h 825"/>
                <a:gd name="T60" fmla="*/ 82 w 92"/>
                <a:gd name="T61" fmla="*/ 218 h 825"/>
                <a:gd name="T62" fmla="*/ 79 w 92"/>
                <a:gd name="T63" fmla="*/ 276 h 825"/>
                <a:gd name="T64" fmla="*/ 77 w 92"/>
                <a:gd name="T65" fmla="*/ 339 h 825"/>
                <a:gd name="T66" fmla="*/ 77 w 92"/>
                <a:gd name="T67" fmla="*/ 412 h 825"/>
                <a:gd name="T68" fmla="*/ 77 w 92"/>
                <a:gd name="T69" fmla="*/ 492 h 825"/>
                <a:gd name="T70" fmla="*/ 73 w 92"/>
                <a:gd name="T71" fmla="*/ 572 h 825"/>
                <a:gd name="T72" fmla="*/ 71 w 92"/>
                <a:gd name="T73" fmla="*/ 639 h 825"/>
                <a:gd name="T74" fmla="*/ 67 w 92"/>
                <a:gd name="T75" fmla="*/ 695 h 825"/>
                <a:gd name="T76" fmla="*/ 63 w 92"/>
                <a:gd name="T77" fmla="*/ 737 h 825"/>
                <a:gd name="T78" fmla="*/ 59 w 92"/>
                <a:gd name="T79" fmla="*/ 768 h 825"/>
                <a:gd name="T80" fmla="*/ 52 w 92"/>
                <a:gd name="T81" fmla="*/ 794 h 825"/>
                <a:gd name="T82" fmla="*/ 42 w 92"/>
                <a:gd name="T83" fmla="*/ 817 h 825"/>
                <a:gd name="T84" fmla="*/ 35 w 92"/>
                <a:gd name="T85" fmla="*/ 825 h 825"/>
                <a:gd name="T86" fmla="*/ 29 w 92"/>
                <a:gd name="T87" fmla="*/ 819 h 825"/>
                <a:gd name="T88" fmla="*/ 19 w 92"/>
                <a:gd name="T89" fmla="*/ 800 h 825"/>
                <a:gd name="T90" fmla="*/ 13 w 92"/>
                <a:gd name="T91" fmla="*/ 783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2" h="825">
                  <a:moveTo>
                    <a:pt x="13" y="783"/>
                  </a:moveTo>
                  <a:lnTo>
                    <a:pt x="10" y="773"/>
                  </a:lnTo>
                  <a:lnTo>
                    <a:pt x="8" y="764"/>
                  </a:lnTo>
                  <a:lnTo>
                    <a:pt x="4" y="756"/>
                  </a:lnTo>
                  <a:lnTo>
                    <a:pt x="2" y="748"/>
                  </a:lnTo>
                  <a:lnTo>
                    <a:pt x="2" y="743"/>
                  </a:lnTo>
                  <a:lnTo>
                    <a:pt x="0" y="737"/>
                  </a:lnTo>
                  <a:lnTo>
                    <a:pt x="0" y="731"/>
                  </a:lnTo>
                  <a:lnTo>
                    <a:pt x="0" y="727"/>
                  </a:lnTo>
                  <a:lnTo>
                    <a:pt x="0" y="724"/>
                  </a:lnTo>
                  <a:lnTo>
                    <a:pt x="0" y="718"/>
                  </a:lnTo>
                  <a:lnTo>
                    <a:pt x="0" y="712"/>
                  </a:lnTo>
                  <a:lnTo>
                    <a:pt x="2" y="702"/>
                  </a:lnTo>
                  <a:lnTo>
                    <a:pt x="4" y="695"/>
                  </a:lnTo>
                  <a:lnTo>
                    <a:pt x="6" y="683"/>
                  </a:lnTo>
                  <a:lnTo>
                    <a:pt x="6" y="672"/>
                  </a:lnTo>
                  <a:lnTo>
                    <a:pt x="8" y="658"/>
                  </a:lnTo>
                  <a:lnTo>
                    <a:pt x="10" y="651"/>
                  </a:lnTo>
                  <a:lnTo>
                    <a:pt x="10" y="643"/>
                  </a:lnTo>
                  <a:lnTo>
                    <a:pt x="12" y="634"/>
                  </a:lnTo>
                  <a:lnTo>
                    <a:pt x="12" y="624"/>
                  </a:lnTo>
                  <a:lnTo>
                    <a:pt x="13" y="613"/>
                  </a:lnTo>
                  <a:lnTo>
                    <a:pt x="15" y="599"/>
                  </a:lnTo>
                  <a:lnTo>
                    <a:pt x="15" y="588"/>
                  </a:lnTo>
                  <a:lnTo>
                    <a:pt x="17" y="572"/>
                  </a:lnTo>
                  <a:lnTo>
                    <a:pt x="19" y="557"/>
                  </a:lnTo>
                  <a:lnTo>
                    <a:pt x="19" y="542"/>
                  </a:lnTo>
                  <a:lnTo>
                    <a:pt x="21" y="525"/>
                  </a:lnTo>
                  <a:lnTo>
                    <a:pt x="23" y="507"/>
                  </a:lnTo>
                  <a:lnTo>
                    <a:pt x="23" y="490"/>
                  </a:lnTo>
                  <a:lnTo>
                    <a:pt x="25" y="469"/>
                  </a:lnTo>
                  <a:lnTo>
                    <a:pt x="25" y="450"/>
                  </a:lnTo>
                  <a:lnTo>
                    <a:pt x="27" y="429"/>
                  </a:lnTo>
                  <a:lnTo>
                    <a:pt x="27" y="408"/>
                  </a:lnTo>
                  <a:lnTo>
                    <a:pt x="29" y="387"/>
                  </a:lnTo>
                  <a:lnTo>
                    <a:pt x="29" y="368"/>
                  </a:lnTo>
                  <a:lnTo>
                    <a:pt x="29" y="350"/>
                  </a:lnTo>
                  <a:lnTo>
                    <a:pt x="31" y="333"/>
                  </a:lnTo>
                  <a:lnTo>
                    <a:pt x="31" y="316"/>
                  </a:lnTo>
                  <a:lnTo>
                    <a:pt x="33" y="301"/>
                  </a:lnTo>
                  <a:lnTo>
                    <a:pt x="33" y="287"/>
                  </a:lnTo>
                  <a:lnTo>
                    <a:pt x="33" y="274"/>
                  </a:lnTo>
                  <a:lnTo>
                    <a:pt x="33" y="260"/>
                  </a:lnTo>
                  <a:lnTo>
                    <a:pt x="35" y="249"/>
                  </a:lnTo>
                  <a:lnTo>
                    <a:pt x="35" y="239"/>
                  </a:lnTo>
                  <a:lnTo>
                    <a:pt x="35" y="230"/>
                  </a:lnTo>
                  <a:lnTo>
                    <a:pt x="35" y="222"/>
                  </a:lnTo>
                  <a:lnTo>
                    <a:pt x="35" y="214"/>
                  </a:lnTo>
                  <a:lnTo>
                    <a:pt x="35" y="207"/>
                  </a:lnTo>
                  <a:lnTo>
                    <a:pt x="35" y="201"/>
                  </a:lnTo>
                  <a:lnTo>
                    <a:pt x="35" y="193"/>
                  </a:lnTo>
                  <a:lnTo>
                    <a:pt x="35" y="186"/>
                  </a:lnTo>
                  <a:lnTo>
                    <a:pt x="35" y="176"/>
                  </a:lnTo>
                  <a:lnTo>
                    <a:pt x="35" y="167"/>
                  </a:lnTo>
                  <a:lnTo>
                    <a:pt x="33" y="155"/>
                  </a:lnTo>
                  <a:lnTo>
                    <a:pt x="33" y="144"/>
                  </a:lnTo>
                  <a:lnTo>
                    <a:pt x="33" y="132"/>
                  </a:lnTo>
                  <a:lnTo>
                    <a:pt x="31" y="119"/>
                  </a:lnTo>
                  <a:lnTo>
                    <a:pt x="31" y="103"/>
                  </a:lnTo>
                  <a:lnTo>
                    <a:pt x="29" y="88"/>
                  </a:lnTo>
                  <a:lnTo>
                    <a:pt x="27" y="73"/>
                  </a:lnTo>
                  <a:lnTo>
                    <a:pt x="27" y="56"/>
                  </a:lnTo>
                  <a:lnTo>
                    <a:pt x="25" y="38"/>
                  </a:lnTo>
                  <a:lnTo>
                    <a:pt x="23" y="19"/>
                  </a:lnTo>
                  <a:lnTo>
                    <a:pt x="21" y="0"/>
                  </a:lnTo>
                  <a:lnTo>
                    <a:pt x="36" y="4"/>
                  </a:lnTo>
                  <a:lnTo>
                    <a:pt x="48" y="8"/>
                  </a:lnTo>
                  <a:lnTo>
                    <a:pt x="59" y="10"/>
                  </a:lnTo>
                  <a:lnTo>
                    <a:pt x="69" y="14"/>
                  </a:lnTo>
                  <a:lnTo>
                    <a:pt x="77" y="17"/>
                  </a:lnTo>
                  <a:lnTo>
                    <a:pt x="82" y="21"/>
                  </a:lnTo>
                  <a:lnTo>
                    <a:pt x="86" y="25"/>
                  </a:lnTo>
                  <a:lnTo>
                    <a:pt x="90" y="27"/>
                  </a:lnTo>
                  <a:lnTo>
                    <a:pt x="90" y="31"/>
                  </a:lnTo>
                  <a:lnTo>
                    <a:pt x="90" y="35"/>
                  </a:lnTo>
                  <a:lnTo>
                    <a:pt x="90" y="38"/>
                  </a:lnTo>
                  <a:lnTo>
                    <a:pt x="92" y="44"/>
                  </a:lnTo>
                  <a:lnTo>
                    <a:pt x="92" y="50"/>
                  </a:lnTo>
                  <a:lnTo>
                    <a:pt x="92" y="56"/>
                  </a:lnTo>
                  <a:lnTo>
                    <a:pt x="90" y="61"/>
                  </a:lnTo>
                  <a:lnTo>
                    <a:pt x="90" y="69"/>
                  </a:lnTo>
                  <a:lnTo>
                    <a:pt x="90" y="79"/>
                  </a:lnTo>
                  <a:lnTo>
                    <a:pt x="90" y="88"/>
                  </a:lnTo>
                  <a:lnTo>
                    <a:pt x="88" y="98"/>
                  </a:lnTo>
                  <a:lnTo>
                    <a:pt x="88" y="107"/>
                  </a:lnTo>
                  <a:lnTo>
                    <a:pt x="88" y="119"/>
                  </a:lnTo>
                  <a:lnTo>
                    <a:pt x="86" y="130"/>
                  </a:lnTo>
                  <a:lnTo>
                    <a:pt x="86" y="144"/>
                  </a:lnTo>
                  <a:lnTo>
                    <a:pt x="84" y="157"/>
                  </a:lnTo>
                  <a:lnTo>
                    <a:pt x="84" y="170"/>
                  </a:lnTo>
                  <a:lnTo>
                    <a:pt x="82" y="186"/>
                  </a:lnTo>
                  <a:lnTo>
                    <a:pt x="82" y="203"/>
                  </a:lnTo>
                  <a:lnTo>
                    <a:pt x="82" y="218"/>
                  </a:lnTo>
                  <a:lnTo>
                    <a:pt x="80" y="237"/>
                  </a:lnTo>
                  <a:lnTo>
                    <a:pt x="80" y="255"/>
                  </a:lnTo>
                  <a:lnTo>
                    <a:pt x="79" y="276"/>
                  </a:lnTo>
                  <a:lnTo>
                    <a:pt x="79" y="295"/>
                  </a:lnTo>
                  <a:lnTo>
                    <a:pt x="79" y="316"/>
                  </a:lnTo>
                  <a:lnTo>
                    <a:pt x="77" y="339"/>
                  </a:lnTo>
                  <a:lnTo>
                    <a:pt x="77" y="362"/>
                  </a:lnTo>
                  <a:lnTo>
                    <a:pt x="77" y="387"/>
                  </a:lnTo>
                  <a:lnTo>
                    <a:pt x="77" y="412"/>
                  </a:lnTo>
                  <a:lnTo>
                    <a:pt x="77" y="438"/>
                  </a:lnTo>
                  <a:lnTo>
                    <a:pt x="77" y="465"/>
                  </a:lnTo>
                  <a:lnTo>
                    <a:pt x="77" y="492"/>
                  </a:lnTo>
                  <a:lnTo>
                    <a:pt x="75" y="521"/>
                  </a:lnTo>
                  <a:lnTo>
                    <a:pt x="75" y="547"/>
                  </a:lnTo>
                  <a:lnTo>
                    <a:pt x="73" y="572"/>
                  </a:lnTo>
                  <a:lnTo>
                    <a:pt x="73" y="595"/>
                  </a:lnTo>
                  <a:lnTo>
                    <a:pt x="71" y="618"/>
                  </a:lnTo>
                  <a:lnTo>
                    <a:pt x="71" y="639"/>
                  </a:lnTo>
                  <a:lnTo>
                    <a:pt x="69" y="660"/>
                  </a:lnTo>
                  <a:lnTo>
                    <a:pt x="69" y="678"/>
                  </a:lnTo>
                  <a:lnTo>
                    <a:pt x="67" y="695"/>
                  </a:lnTo>
                  <a:lnTo>
                    <a:pt x="67" y="710"/>
                  </a:lnTo>
                  <a:lnTo>
                    <a:pt x="65" y="725"/>
                  </a:lnTo>
                  <a:lnTo>
                    <a:pt x="63" y="737"/>
                  </a:lnTo>
                  <a:lnTo>
                    <a:pt x="63" y="748"/>
                  </a:lnTo>
                  <a:lnTo>
                    <a:pt x="61" y="758"/>
                  </a:lnTo>
                  <a:lnTo>
                    <a:pt x="59" y="768"/>
                  </a:lnTo>
                  <a:lnTo>
                    <a:pt x="57" y="773"/>
                  </a:lnTo>
                  <a:lnTo>
                    <a:pt x="54" y="785"/>
                  </a:lnTo>
                  <a:lnTo>
                    <a:pt x="52" y="794"/>
                  </a:lnTo>
                  <a:lnTo>
                    <a:pt x="48" y="804"/>
                  </a:lnTo>
                  <a:lnTo>
                    <a:pt x="44" y="812"/>
                  </a:lnTo>
                  <a:lnTo>
                    <a:pt x="42" y="817"/>
                  </a:lnTo>
                  <a:lnTo>
                    <a:pt x="40" y="821"/>
                  </a:lnTo>
                  <a:lnTo>
                    <a:pt x="36" y="823"/>
                  </a:lnTo>
                  <a:lnTo>
                    <a:pt x="35" y="825"/>
                  </a:lnTo>
                  <a:lnTo>
                    <a:pt x="33" y="823"/>
                  </a:lnTo>
                  <a:lnTo>
                    <a:pt x="31" y="821"/>
                  </a:lnTo>
                  <a:lnTo>
                    <a:pt x="29" y="819"/>
                  </a:lnTo>
                  <a:lnTo>
                    <a:pt x="25" y="813"/>
                  </a:lnTo>
                  <a:lnTo>
                    <a:pt x="23" y="808"/>
                  </a:lnTo>
                  <a:lnTo>
                    <a:pt x="19" y="800"/>
                  </a:lnTo>
                  <a:lnTo>
                    <a:pt x="15" y="792"/>
                  </a:lnTo>
                  <a:lnTo>
                    <a:pt x="13" y="783"/>
                  </a:lnTo>
                  <a:lnTo>
                    <a:pt x="13" y="783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94"/>
            <p:cNvSpPr/>
            <p:nvPr/>
          </p:nvSpPr>
          <p:spPr bwMode="auto">
            <a:xfrm>
              <a:off x="4062413" y="1785938"/>
              <a:ext cx="355600" cy="101600"/>
            </a:xfrm>
            <a:custGeom>
              <a:avLst/>
              <a:gdLst>
                <a:gd name="T0" fmla="*/ 237 w 448"/>
                <a:gd name="T1" fmla="*/ 88 h 128"/>
                <a:gd name="T2" fmla="*/ 197 w 448"/>
                <a:gd name="T3" fmla="*/ 100 h 128"/>
                <a:gd name="T4" fmla="*/ 161 w 448"/>
                <a:gd name="T5" fmla="*/ 107 h 128"/>
                <a:gd name="T6" fmla="*/ 130 w 448"/>
                <a:gd name="T7" fmla="*/ 115 h 128"/>
                <a:gd name="T8" fmla="*/ 105 w 448"/>
                <a:gd name="T9" fmla="*/ 121 h 128"/>
                <a:gd name="T10" fmla="*/ 84 w 448"/>
                <a:gd name="T11" fmla="*/ 124 h 128"/>
                <a:gd name="T12" fmla="*/ 69 w 448"/>
                <a:gd name="T13" fmla="*/ 126 h 128"/>
                <a:gd name="T14" fmla="*/ 59 w 448"/>
                <a:gd name="T15" fmla="*/ 128 h 128"/>
                <a:gd name="T16" fmla="*/ 51 w 448"/>
                <a:gd name="T17" fmla="*/ 128 h 128"/>
                <a:gd name="T18" fmla="*/ 42 w 448"/>
                <a:gd name="T19" fmla="*/ 124 h 128"/>
                <a:gd name="T20" fmla="*/ 34 w 448"/>
                <a:gd name="T21" fmla="*/ 119 h 128"/>
                <a:gd name="T22" fmla="*/ 25 w 448"/>
                <a:gd name="T23" fmla="*/ 107 h 128"/>
                <a:gd name="T24" fmla="*/ 15 w 448"/>
                <a:gd name="T25" fmla="*/ 96 h 128"/>
                <a:gd name="T26" fmla="*/ 7 w 448"/>
                <a:gd name="T27" fmla="*/ 86 h 128"/>
                <a:gd name="T28" fmla="*/ 2 w 448"/>
                <a:gd name="T29" fmla="*/ 77 h 128"/>
                <a:gd name="T30" fmla="*/ 0 w 448"/>
                <a:gd name="T31" fmla="*/ 71 h 128"/>
                <a:gd name="T32" fmla="*/ 2 w 448"/>
                <a:gd name="T33" fmla="*/ 67 h 128"/>
                <a:gd name="T34" fmla="*/ 6 w 448"/>
                <a:gd name="T35" fmla="*/ 63 h 128"/>
                <a:gd name="T36" fmla="*/ 13 w 448"/>
                <a:gd name="T37" fmla="*/ 61 h 128"/>
                <a:gd name="T38" fmla="*/ 23 w 448"/>
                <a:gd name="T39" fmla="*/ 59 h 128"/>
                <a:gd name="T40" fmla="*/ 38 w 448"/>
                <a:gd name="T41" fmla="*/ 61 h 128"/>
                <a:gd name="T42" fmla="*/ 57 w 448"/>
                <a:gd name="T43" fmla="*/ 63 h 128"/>
                <a:gd name="T44" fmla="*/ 67 w 448"/>
                <a:gd name="T45" fmla="*/ 63 h 128"/>
                <a:gd name="T46" fmla="*/ 73 w 448"/>
                <a:gd name="T47" fmla="*/ 63 h 128"/>
                <a:gd name="T48" fmla="*/ 84 w 448"/>
                <a:gd name="T49" fmla="*/ 61 h 128"/>
                <a:gd name="T50" fmla="*/ 99 w 448"/>
                <a:gd name="T51" fmla="*/ 59 h 128"/>
                <a:gd name="T52" fmla="*/ 118 w 448"/>
                <a:gd name="T53" fmla="*/ 56 h 128"/>
                <a:gd name="T54" fmla="*/ 141 w 448"/>
                <a:gd name="T55" fmla="*/ 50 h 128"/>
                <a:gd name="T56" fmla="*/ 170 w 448"/>
                <a:gd name="T57" fmla="*/ 44 h 128"/>
                <a:gd name="T58" fmla="*/ 201 w 448"/>
                <a:gd name="T59" fmla="*/ 36 h 128"/>
                <a:gd name="T60" fmla="*/ 235 w 448"/>
                <a:gd name="T61" fmla="*/ 27 h 128"/>
                <a:gd name="T62" fmla="*/ 268 w 448"/>
                <a:gd name="T63" fmla="*/ 21 h 128"/>
                <a:gd name="T64" fmla="*/ 296 w 448"/>
                <a:gd name="T65" fmla="*/ 13 h 128"/>
                <a:gd name="T66" fmla="*/ 323 w 448"/>
                <a:gd name="T67" fmla="*/ 10 h 128"/>
                <a:gd name="T68" fmla="*/ 344 w 448"/>
                <a:gd name="T69" fmla="*/ 6 h 128"/>
                <a:gd name="T70" fmla="*/ 365 w 448"/>
                <a:gd name="T71" fmla="*/ 2 h 128"/>
                <a:gd name="T72" fmla="*/ 383 w 448"/>
                <a:gd name="T73" fmla="*/ 0 h 128"/>
                <a:gd name="T74" fmla="*/ 396 w 448"/>
                <a:gd name="T75" fmla="*/ 0 h 128"/>
                <a:gd name="T76" fmla="*/ 413 w 448"/>
                <a:gd name="T77" fmla="*/ 0 h 128"/>
                <a:gd name="T78" fmla="*/ 430 w 448"/>
                <a:gd name="T79" fmla="*/ 2 h 128"/>
                <a:gd name="T80" fmla="*/ 442 w 448"/>
                <a:gd name="T81" fmla="*/ 6 h 128"/>
                <a:gd name="T82" fmla="*/ 448 w 448"/>
                <a:gd name="T83" fmla="*/ 10 h 128"/>
                <a:gd name="T84" fmla="*/ 448 w 448"/>
                <a:gd name="T85" fmla="*/ 15 h 128"/>
                <a:gd name="T86" fmla="*/ 442 w 448"/>
                <a:gd name="T87" fmla="*/ 23 h 128"/>
                <a:gd name="T88" fmla="*/ 430 w 448"/>
                <a:gd name="T89" fmla="*/ 29 h 128"/>
                <a:gd name="T90" fmla="*/ 411 w 448"/>
                <a:gd name="T91" fmla="*/ 36 h 128"/>
                <a:gd name="T92" fmla="*/ 388 w 448"/>
                <a:gd name="T93" fmla="*/ 46 h 128"/>
                <a:gd name="T94" fmla="*/ 358 w 448"/>
                <a:gd name="T95" fmla="*/ 56 h 128"/>
                <a:gd name="T96" fmla="*/ 323 w 448"/>
                <a:gd name="T97" fmla="*/ 65 h 128"/>
                <a:gd name="T98" fmla="*/ 281 w 448"/>
                <a:gd name="T99" fmla="*/ 77 h 128"/>
                <a:gd name="T100" fmla="*/ 258 w 448"/>
                <a:gd name="T101" fmla="*/ 8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8" h="128">
                  <a:moveTo>
                    <a:pt x="258" y="82"/>
                  </a:moveTo>
                  <a:lnTo>
                    <a:pt x="237" y="88"/>
                  </a:lnTo>
                  <a:lnTo>
                    <a:pt x="216" y="94"/>
                  </a:lnTo>
                  <a:lnTo>
                    <a:pt x="197" y="100"/>
                  </a:lnTo>
                  <a:lnTo>
                    <a:pt x="178" y="103"/>
                  </a:lnTo>
                  <a:lnTo>
                    <a:pt x="161" y="107"/>
                  </a:lnTo>
                  <a:lnTo>
                    <a:pt x="145" y="111"/>
                  </a:lnTo>
                  <a:lnTo>
                    <a:pt x="130" y="115"/>
                  </a:lnTo>
                  <a:lnTo>
                    <a:pt x="117" y="119"/>
                  </a:lnTo>
                  <a:lnTo>
                    <a:pt x="105" y="121"/>
                  </a:lnTo>
                  <a:lnTo>
                    <a:pt x="94" y="123"/>
                  </a:lnTo>
                  <a:lnTo>
                    <a:pt x="84" y="124"/>
                  </a:lnTo>
                  <a:lnTo>
                    <a:pt x="76" y="126"/>
                  </a:lnTo>
                  <a:lnTo>
                    <a:pt x="69" y="126"/>
                  </a:lnTo>
                  <a:lnTo>
                    <a:pt x="63" y="128"/>
                  </a:lnTo>
                  <a:lnTo>
                    <a:pt x="59" y="128"/>
                  </a:lnTo>
                  <a:lnTo>
                    <a:pt x="55" y="128"/>
                  </a:lnTo>
                  <a:lnTo>
                    <a:pt x="51" y="128"/>
                  </a:lnTo>
                  <a:lnTo>
                    <a:pt x="46" y="126"/>
                  </a:lnTo>
                  <a:lnTo>
                    <a:pt x="42" y="124"/>
                  </a:lnTo>
                  <a:lnTo>
                    <a:pt x="38" y="123"/>
                  </a:lnTo>
                  <a:lnTo>
                    <a:pt x="34" y="119"/>
                  </a:lnTo>
                  <a:lnTo>
                    <a:pt x="29" y="113"/>
                  </a:lnTo>
                  <a:lnTo>
                    <a:pt x="25" y="107"/>
                  </a:lnTo>
                  <a:lnTo>
                    <a:pt x="19" y="102"/>
                  </a:lnTo>
                  <a:lnTo>
                    <a:pt x="15" y="96"/>
                  </a:lnTo>
                  <a:lnTo>
                    <a:pt x="11" y="90"/>
                  </a:lnTo>
                  <a:lnTo>
                    <a:pt x="7" y="86"/>
                  </a:lnTo>
                  <a:lnTo>
                    <a:pt x="4" y="80"/>
                  </a:lnTo>
                  <a:lnTo>
                    <a:pt x="2" y="77"/>
                  </a:lnTo>
                  <a:lnTo>
                    <a:pt x="2" y="75"/>
                  </a:lnTo>
                  <a:lnTo>
                    <a:pt x="0" y="71"/>
                  </a:lnTo>
                  <a:lnTo>
                    <a:pt x="2" y="69"/>
                  </a:lnTo>
                  <a:lnTo>
                    <a:pt x="2" y="67"/>
                  </a:lnTo>
                  <a:lnTo>
                    <a:pt x="4" y="65"/>
                  </a:lnTo>
                  <a:lnTo>
                    <a:pt x="6" y="63"/>
                  </a:lnTo>
                  <a:lnTo>
                    <a:pt x="9" y="63"/>
                  </a:lnTo>
                  <a:lnTo>
                    <a:pt x="13" y="61"/>
                  </a:lnTo>
                  <a:lnTo>
                    <a:pt x="17" y="61"/>
                  </a:lnTo>
                  <a:lnTo>
                    <a:pt x="23" y="59"/>
                  </a:lnTo>
                  <a:lnTo>
                    <a:pt x="29" y="59"/>
                  </a:lnTo>
                  <a:lnTo>
                    <a:pt x="38" y="61"/>
                  </a:lnTo>
                  <a:lnTo>
                    <a:pt x="48" y="63"/>
                  </a:lnTo>
                  <a:lnTo>
                    <a:pt x="57" y="63"/>
                  </a:lnTo>
                  <a:lnTo>
                    <a:pt x="65" y="63"/>
                  </a:lnTo>
                  <a:lnTo>
                    <a:pt x="67" y="63"/>
                  </a:lnTo>
                  <a:lnTo>
                    <a:pt x="69" y="63"/>
                  </a:lnTo>
                  <a:lnTo>
                    <a:pt x="73" y="63"/>
                  </a:lnTo>
                  <a:lnTo>
                    <a:pt x="78" y="63"/>
                  </a:lnTo>
                  <a:lnTo>
                    <a:pt x="84" y="61"/>
                  </a:lnTo>
                  <a:lnTo>
                    <a:pt x="90" y="59"/>
                  </a:lnTo>
                  <a:lnTo>
                    <a:pt x="99" y="59"/>
                  </a:lnTo>
                  <a:lnTo>
                    <a:pt x="107" y="57"/>
                  </a:lnTo>
                  <a:lnTo>
                    <a:pt x="118" y="56"/>
                  </a:lnTo>
                  <a:lnTo>
                    <a:pt x="130" y="52"/>
                  </a:lnTo>
                  <a:lnTo>
                    <a:pt x="141" y="50"/>
                  </a:lnTo>
                  <a:lnTo>
                    <a:pt x="155" y="46"/>
                  </a:lnTo>
                  <a:lnTo>
                    <a:pt x="170" y="44"/>
                  </a:lnTo>
                  <a:lnTo>
                    <a:pt x="185" y="40"/>
                  </a:lnTo>
                  <a:lnTo>
                    <a:pt x="201" y="36"/>
                  </a:lnTo>
                  <a:lnTo>
                    <a:pt x="218" y="33"/>
                  </a:lnTo>
                  <a:lnTo>
                    <a:pt x="235" y="27"/>
                  </a:lnTo>
                  <a:lnTo>
                    <a:pt x="252" y="23"/>
                  </a:lnTo>
                  <a:lnTo>
                    <a:pt x="268" y="21"/>
                  </a:lnTo>
                  <a:lnTo>
                    <a:pt x="283" y="17"/>
                  </a:lnTo>
                  <a:lnTo>
                    <a:pt x="296" y="13"/>
                  </a:lnTo>
                  <a:lnTo>
                    <a:pt x="310" y="12"/>
                  </a:lnTo>
                  <a:lnTo>
                    <a:pt x="323" y="10"/>
                  </a:lnTo>
                  <a:lnTo>
                    <a:pt x="335" y="8"/>
                  </a:lnTo>
                  <a:lnTo>
                    <a:pt x="344" y="6"/>
                  </a:lnTo>
                  <a:lnTo>
                    <a:pt x="356" y="4"/>
                  </a:lnTo>
                  <a:lnTo>
                    <a:pt x="365" y="2"/>
                  </a:lnTo>
                  <a:lnTo>
                    <a:pt x="375" y="2"/>
                  </a:lnTo>
                  <a:lnTo>
                    <a:pt x="383" y="0"/>
                  </a:lnTo>
                  <a:lnTo>
                    <a:pt x="390" y="0"/>
                  </a:lnTo>
                  <a:lnTo>
                    <a:pt x="396" y="0"/>
                  </a:lnTo>
                  <a:lnTo>
                    <a:pt x="404" y="0"/>
                  </a:lnTo>
                  <a:lnTo>
                    <a:pt x="413" y="0"/>
                  </a:lnTo>
                  <a:lnTo>
                    <a:pt x="423" y="0"/>
                  </a:lnTo>
                  <a:lnTo>
                    <a:pt x="430" y="2"/>
                  </a:lnTo>
                  <a:lnTo>
                    <a:pt x="438" y="4"/>
                  </a:lnTo>
                  <a:lnTo>
                    <a:pt x="442" y="6"/>
                  </a:lnTo>
                  <a:lnTo>
                    <a:pt x="446" y="8"/>
                  </a:lnTo>
                  <a:lnTo>
                    <a:pt x="448" y="10"/>
                  </a:lnTo>
                  <a:lnTo>
                    <a:pt x="448" y="13"/>
                  </a:lnTo>
                  <a:lnTo>
                    <a:pt x="448" y="15"/>
                  </a:lnTo>
                  <a:lnTo>
                    <a:pt x="446" y="19"/>
                  </a:lnTo>
                  <a:lnTo>
                    <a:pt x="442" y="23"/>
                  </a:lnTo>
                  <a:lnTo>
                    <a:pt x="436" y="25"/>
                  </a:lnTo>
                  <a:lnTo>
                    <a:pt x="430" y="29"/>
                  </a:lnTo>
                  <a:lnTo>
                    <a:pt x="421" y="33"/>
                  </a:lnTo>
                  <a:lnTo>
                    <a:pt x="411" y="36"/>
                  </a:lnTo>
                  <a:lnTo>
                    <a:pt x="400" y="40"/>
                  </a:lnTo>
                  <a:lnTo>
                    <a:pt x="388" y="46"/>
                  </a:lnTo>
                  <a:lnTo>
                    <a:pt x="375" y="50"/>
                  </a:lnTo>
                  <a:lnTo>
                    <a:pt x="358" y="56"/>
                  </a:lnTo>
                  <a:lnTo>
                    <a:pt x="342" y="59"/>
                  </a:lnTo>
                  <a:lnTo>
                    <a:pt x="323" y="65"/>
                  </a:lnTo>
                  <a:lnTo>
                    <a:pt x="302" y="71"/>
                  </a:lnTo>
                  <a:lnTo>
                    <a:pt x="281" y="77"/>
                  </a:lnTo>
                  <a:lnTo>
                    <a:pt x="258" y="82"/>
                  </a:lnTo>
                  <a:lnTo>
                    <a:pt x="258" y="82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95"/>
            <p:cNvSpPr/>
            <p:nvPr/>
          </p:nvSpPr>
          <p:spPr bwMode="auto">
            <a:xfrm>
              <a:off x="4048125" y="1806575"/>
              <a:ext cx="244475" cy="355600"/>
            </a:xfrm>
            <a:custGeom>
              <a:avLst/>
              <a:gdLst>
                <a:gd name="T0" fmla="*/ 0 w 308"/>
                <a:gd name="T1" fmla="*/ 444 h 448"/>
                <a:gd name="T2" fmla="*/ 1 w 308"/>
                <a:gd name="T3" fmla="*/ 434 h 448"/>
                <a:gd name="T4" fmla="*/ 9 w 308"/>
                <a:gd name="T5" fmla="*/ 423 h 448"/>
                <a:gd name="T6" fmla="*/ 21 w 308"/>
                <a:gd name="T7" fmla="*/ 409 h 448"/>
                <a:gd name="T8" fmla="*/ 36 w 308"/>
                <a:gd name="T9" fmla="*/ 392 h 448"/>
                <a:gd name="T10" fmla="*/ 57 w 308"/>
                <a:gd name="T11" fmla="*/ 369 h 448"/>
                <a:gd name="T12" fmla="*/ 84 w 308"/>
                <a:gd name="T13" fmla="*/ 339 h 448"/>
                <a:gd name="T14" fmla="*/ 97 w 308"/>
                <a:gd name="T15" fmla="*/ 321 h 448"/>
                <a:gd name="T16" fmla="*/ 114 w 308"/>
                <a:gd name="T17" fmla="*/ 302 h 448"/>
                <a:gd name="T18" fmla="*/ 132 w 308"/>
                <a:gd name="T19" fmla="*/ 281 h 448"/>
                <a:gd name="T20" fmla="*/ 149 w 308"/>
                <a:gd name="T21" fmla="*/ 258 h 448"/>
                <a:gd name="T22" fmla="*/ 168 w 308"/>
                <a:gd name="T23" fmla="*/ 233 h 448"/>
                <a:gd name="T24" fmla="*/ 187 w 308"/>
                <a:gd name="T25" fmla="*/ 203 h 448"/>
                <a:gd name="T26" fmla="*/ 210 w 308"/>
                <a:gd name="T27" fmla="*/ 170 h 448"/>
                <a:gd name="T28" fmla="*/ 233 w 308"/>
                <a:gd name="T29" fmla="*/ 134 h 448"/>
                <a:gd name="T30" fmla="*/ 256 w 308"/>
                <a:gd name="T31" fmla="*/ 94 h 448"/>
                <a:gd name="T32" fmla="*/ 281 w 308"/>
                <a:gd name="T33" fmla="*/ 50 h 448"/>
                <a:gd name="T34" fmla="*/ 308 w 308"/>
                <a:gd name="T35" fmla="*/ 0 h 448"/>
                <a:gd name="T36" fmla="*/ 292 w 308"/>
                <a:gd name="T37" fmla="*/ 134 h 448"/>
                <a:gd name="T38" fmla="*/ 266 w 308"/>
                <a:gd name="T39" fmla="*/ 178 h 448"/>
                <a:gd name="T40" fmla="*/ 239 w 308"/>
                <a:gd name="T41" fmla="*/ 216 h 448"/>
                <a:gd name="T42" fmla="*/ 212 w 308"/>
                <a:gd name="T43" fmla="*/ 252 h 448"/>
                <a:gd name="T44" fmla="*/ 187 w 308"/>
                <a:gd name="T45" fmla="*/ 285 h 448"/>
                <a:gd name="T46" fmla="*/ 162 w 308"/>
                <a:gd name="T47" fmla="*/ 316 h 448"/>
                <a:gd name="T48" fmla="*/ 137 w 308"/>
                <a:gd name="T49" fmla="*/ 341 h 448"/>
                <a:gd name="T50" fmla="*/ 116 w 308"/>
                <a:gd name="T51" fmla="*/ 363 h 448"/>
                <a:gd name="T52" fmla="*/ 93 w 308"/>
                <a:gd name="T53" fmla="*/ 383 h 448"/>
                <a:gd name="T54" fmla="*/ 72 w 308"/>
                <a:gd name="T55" fmla="*/ 402 h 448"/>
                <a:gd name="T56" fmla="*/ 53 w 308"/>
                <a:gd name="T57" fmla="*/ 415 h 448"/>
                <a:gd name="T58" fmla="*/ 38 w 308"/>
                <a:gd name="T59" fmla="*/ 429 h 448"/>
                <a:gd name="T60" fmla="*/ 24 w 308"/>
                <a:gd name="T61" fmla="*/ 436 h 448"/>
                <a:gd name="T62" fmla="*/ 15 w 308"/>
                <a:gd name="T63" fmla="*/ 444 h 448"/>
                <a:gd name="T64" fmla="*/ 7 w 308"/>
                <a:gd name="T65" fmla="*/ 446 h 448"/>
                <a:gd name="T66" fmla="*/ 1 w 308"/>
                <a:gd name="T67" fmla="*/ 448 h 448"/>
                <a:gd name="T68" fmla="*/ 1 w 308"/>
                <a:gd name="T69" fmla="*/ 448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8" h="448">
                  <a:moveTo>
                    <a:pt x="1" y="448"/>
                  </a:moveTo>
                  <a:lnTo>
                    <a:pt x="0" y="444"/>
                  </a:lnTo>
                  <a:lnTo>
                    <a:pt x="0" y="440"/>
                  </a:lnTo>
                  <a:lnTo>
                    <a:pt x="1" y="434"/>
                  </a:lnTo>
                  <a:lnTo>
                    <a:pt x="3" y="429"/>
                  </a:lnTo>
                  <a:lnTo>
                    <a:pt x="9" y="423"/>
                  </a:lnTo>
                  <a:lnTo>
                    <a:pt x="13" y="417"/>
                  </a:lnTo>
                  <a:lnTo>
                    <a:pt x="21" y="409"/>
                  </a:lnTo>
                  <a:lnTo>
                    <a:pt x="28" y="402"/>
                  </a:lnTo>
                  <a:lnTo>
                    <a:pt x="36" y="392"/>
                  </a:lnTo>
                  <a:lnTo>
                    <a:pt x="47" y="381"/>
                  </a:lnTo>
                  <a:lnTo>
                    <a:pt x="57" y="369"/>
                  </a:lnTo>
                  <a:lnTo>
                    <a:pt x="70" y="356"/>
                  </a:lnTo>
                  <a:lnTo>
                    <a:pt x="84" y="339"/>
                  </a:lnTo>
                  <a:lnTo>
                    <a:pt x="90" y="331"/>
                  </a:lnTo>
                  <a:lnTo>
                    <a:pt x="97" y="321"/>
                  </a:lnTo>
                  <a:lnTo>
                    <a:pt x="105" y="312"/>
                  </a:lnTo>
                  <a:lnTo>
                    <a:pt x="114" y="302"/>
                  </a:lnTo>
                  <a:lnTo>
                    <a:pt x="122" y="293"/>
                  </a:lnTo>
                  <a:lnTo>
                    <a:pt x="132" y="281"/>
                  </a:lnTo>
                  <a:lnTo>
                    <a:pt x="139" y="270"/>
                  </a:lnTo>
                  <a:lnTo>
                    <a:pt x="149" y="258"/>
                  </a:lnTo>
                  <a:lnTo>
                    <a:pt x="158" y="247"/>
                  </a:lnTo>
                  <a:lnTo>
                    <a:pt x="168" y="233"/>
                  </a:lnTo>
                  <a:lnTo>
                    <a:pt x="178" y="218"/>
                  </a:lnTo>
                  <a:lnTo>
                    <a:pt x="187" y="203"/>
                  </a:lnTo>
                  <a:lnTo>
                    <a:pt x="199" y="187"/>
                  </a:lnTo>
                  <a:lnTo>
                    <a:pt x="210" y="170"/>
                  </a:lnTo>
                  <a:lnTo>
                    <a:pt x="220" y="153"/>
                  </a:lnTo>
                  <a:lnTo>
                    <a:pt x="233" y="134"/>
                  </a:lnTo>
                  <a:lnTo>
                    <a:pt x="245" y="113"/>
                  </a:lnTo>
                  <a:lnTo>
                    <a:pt x="256" y="94"/>
                  </a:lnTo>
                  <a:lnTo>
                    <a:pt x="267" y="71"/>
                  </a:lnTo>
                  <a:lnTo>
                    <a:pt x="281" y="50"/>
                  </a:lnTo>
                  <a:lnTo>
                    <a:pt x="294" y="25"/>
                  </a:lnTo>
                  <a:lnTo>
                    <a:pt x="308" y="0"/>
                  </a:lnTo>
                  <a:lnTo>
                    <a:pt x="308" y="111"/>
                  </a:lnTo>
                  <a:lnTo>
                    <a:pt x="292" y="134"/>
                  </a:lnTo>
                  <a:lnTo>
                    <a:pt x="279" y="157"/>
                  </a:lnTo>
                  <a:lnTo>
                    <a:pt x="266" y="178"/>
                  </a:lnTo>
                  <a:lnTo>
                    <a:pt x="252" y="197"/>
                  </a:lnTo>
                  <a:lnTo>
                    <a:pt x="239" y="216"/>
                  </a:lnTo>
                  <a:lnTo>
                    <a:pt x="225" y="235"/>
                  </a:lnTo>
                  <a:lnTo>
                    <a:pt x="212" y="252"/>
                  </a:lnTo>
                  <a:lnTo>
                    <a:pt x="199" y="270"/>
                  </a:lnTo>
                  <a:lnTo>
                    <a:pt x="187" y="285"/>
                  </a:lnTo>
                  <a:lnTo>
                    <a:pt x="174" y="300"/>
                  </a:lnTo>
                  <a:lnTo>
                    <a:pt x="162" y="316"/>
                  </a:lnTo>
                  <a:lnTo>
                    <a:pt x="151" y="329"/>
                  </a:lnTo>
                  <a:lnTo>
                    <a:pt x="137" y="341"/>
                  </a:lnTo>
                  <a:lnTo>
                    <a:pt x="126" y="352"/>
                  </a:lnTo>
                  <a:lnTo>
                    <a:pt x="116" y="363"/>
                  </a:lnTo>
                  <a:lnTo>
                    <a:pt x="105" y="373"/>
                  </a:lnTo>
                  <a:lnTo>
                    <a:pt x="93" y="383"/>
                  </a:lnTo>
                  <a:lnTo>
                    <a:pt x="82" y="392"/>
                  </a:lnTo>
                  <a:lnTo>
                    <a:pt x="72" y="402"/>
                  </a:lnTo>
                  <a:lnTo>
                    <a:pt x="63" y="409"/>
                  </a:lnTo>
                  <a:lnTo>
                    <a:pt x="53" y="415"/>
                  </a:lnTo>
                  <a:lnTo>
                    <a:pt x="46" y="423"/>
                  </a:lnTo>
                  <a:lnTo>
                    <a:pt x="38" y="429"/>
                  </a:lnTo>
                  <a:lnTo>
                    <a:pt x="30" y="432"/>
                  </a:lnTo>
                  <a:lnTo>
                    <a:pt x="24" y="436"/>
                  </a:lnTo>
                  <a:lnTo>
                    <a:pt x="19" y="440"/>
                  </a:lnTo>
                  <a:lnTo>
                    <a:pt x="15" y="444"/>
                  </a:lnTo>
                  <a:lnTo>
                    <a:pt x="9" y="446"/>
                  </a:lnTo>
                  <a:lnTo>
                    <a:pt x="7" y="446"/>
                  </a:lnTo>
                  <a:lnTo>
                    <a:pt x="3" y="448"/>
                  </a:lnTo>
                  <a:lnTo>
                    <a:pt x="1" y="448"/>
                  </a:lnTo>
                  <a:lnTo>
                    <a:pt x="1" y="448"/>
                  </a:lnTo>
                  <a:lnTo>
                    <a:pt x="1" y="448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96"/>
            <p:cNvSpPr/>
            <p:nvPr/>
          </p:nvSpPr>
          <p:spPr bwMode="auto">
            <a:xfrm>
              <a:off x="4292600" y="1931988"/>
              <a:ext cx="114300" cy="69850"/>
            </a:xfrm>
            <a:custGeom>
              <a:avLst/>
              <a:gdLst>
                <a:gd name="T0" fmla="*/ 0 w 143"/>
                <a:gd name="T1" fmla="*/ 0 h 88"/>
                <a:gd name="T2" fmla="*/ 11 w 143"/>
                <a:gd name="T3" fmla="*/ 0 h 88"/>
                <a:gd name="T4" fmla="*/ 23 w 143"/>
                <a:gd name="T5" fmla="*/ 0 h 88"/>
                <a:gd name="T6" fmla="*/ 32 w 143"/>
                <a:gd name="T7" fmla="*/ 0 h 88"/>
                <a:gd name="T8" fmla="*/ 42 w 143"/>
                <a:gd name="T9" fmla="*/ 0 h 88"/>
                <a:gd name="T10" fmla="*/ 51 w 143"/>
                <a:gd name="T11" fmla="*/ 2 h 88"/>
                <a:gd name="T12" fmla="*/ 61 w 143"/>
                <a:gd name="T13" fmla="*/ 2 h 88"/>
                <a:gd name="T14" fmla="*/ 69 w 143"/>
                <a:gd name="T15" fmla="*/ 2 h 88"/>
                <a:gd name="T16" fmla="*/ 76 w 143"/>
                <a:gd name="T17" fmla="*/ 4 h 88"/>
                <a:gd name="T18" fmla="*/ 84 w 143"/>
                <a:gd name="T19" fmla="*/ 4 h 88"/>
                <a:gd name="T20" fmla="*/ 92 w 143"/>
                <a:gd name="T21" fmla="*/ 4 h 88"/>
                <a:gd name="T22" fmla="*/ 97 w 143"/>
                <a:gd name="T23" fmla="*/ 6 h 88"/>
                <a:gd name="T24" fmla="*/ 103 w 143"/>
                <a:gd name="T25" fmla="*/ 6 h 88"/>
                <a:gd name="T26" fmla="*/ 109 w 143"/>
                <a:gd name="T27" fmla="*/ 6 h 88"/>
                <a:gd name="T28" fmla="*/ 113 w 143"/>
                <a:gd name="T29" fmla="*/ 7 h 88"/>
                <a:gd name="T30" fmla="*/ 116 w 143"/>
                <a:gd name="T31" fmla="*/ 7 h 88"/>
                <a:gd name="T32" fmla="*/ 120 w 143"/>
                <a:gd name="T33" fmla="*/ 9 h 88"/>
                <a:gd name="T34" fmla="*/ 126 w 143"/>
                <a:gd name="T35" fmla="*/ 13 h 88"/>
                <a:gd name="T36" fmla="*/ 130 w 143"/>
                <a:gd name="T37" fmla="*/ 17 h 88"/>
                <a:gd name="T38" fmla="*/ 134 w 143"/>
                <a:gd name="T39" fmla="*/ 21 h 88"/>
                <a:gd name="T40" fmla="*/ 137 w 143"/>
                <a:gd name="T41" fmla="*/ 27 h 88"/>
                <a:gd name="T42" fmla="*/ 139 w 143"/>
                <a:gd name="T43" fmla="*/ 32 h 88"/>
                <a:gd name="T44" fmla="*/ 141 w 143"/>
                <a:gd name="T45" fmla="*/ 40 h 88"/>
                <a:gd name="T46" fmla="*/ 143 w 143"/>
                <a:gd name="T47" fmla="*/ 48 h 88"/>
                <a:gd name="T48" fmla="*/ 143 w 143"/>
                <a:gd name="T49" fmla="*/ 55 h 88"/>
                <a:gd name="T50" fmla="*/ 143 w 143"/>
                <a:gd name="T51" fmla="*/ 63 h 88"/>
                <a:gd name="T52" fmla="*/ 143 w 143"/>
                <a:gd name="T53" fmla="*/ 71 h 88"/>
                <a:gd name="T54" fmla="*/ 141 w 143"/>
                <a:gd name="T55" fmla="*/ 76 h 88"/>
                <a:gd name="T56" fmla="*/ 139 w 143"/>
                <a:gd name="T57" fmla="*/ 80 h 88"/>
                <a:gd name="T58" fmla="*/ 137 w 143"/>
                <a:gd name="T59" fmla="*/ 84 h 88"/>
                <a:gd name="T60" fmla="*/ 134 w 143"/>
                <a:gd name="T61" fmla="*/ 86 h 88"/>
                <a:gd name="T62" fmla="*/ 130 w 143"/>
                <a:gd name="T63" fmla="*/ 88 h 88"/>
                <a:gd name="T64" fmla="*/ 126 w 143"/>
                <a:gd name="T65" fmla="*/ 88 h 88"/>
                <a:gd name="T66" fmla="*/ 122 w 143"/>
                <a:gd name="T67" fmla="*/ 88 h 88"/>
                <a:gd name="T68" fmla="*/ 118 w 143"/>
                <a:gd name="T69" fmla="*/ 86 h 88"/>
                <a:gd name="T70" fmla="*/ 114 w 143"/>
                <a:gd name="T71" fmla="*/ 84 h 88"/>
                <a:gd name="T72" fmla="*/ 111 w 143"/>
                <a:gd name="T73" fmla="*/ 82 h 88"/>
                <a:gd name="T74" fmla="*/ 105 w 143"/>
                <a:gd name="T75" fmla="*/ 80 h 88"/>
                <a:gd name="T76" fmla="*/ 99 w 143"/>
                <a:gd name="T77" fmla="*/ 76 h 88"/>
                <a:gd name="T78" fmla="*/ 92 w 143"/>
                <a:gd name="T79" fmla="*/ 71 h 88"/>
                <a:gd name="T80" fmla="*/ 84 w 143"/>
                <a:gd name="T81" fmla="*/ 67 h 88"/>
                <a:gd name="T82" fmla="*/ 76 w 143"/>
                <a:gd name="T83" fmla="*/ 61 h 88"/>
                <a:gd name="T84" fmla="*/ 67 w 143"/>
                <a:gd name="T85" fmla="*/ 53 h 88"/>
                <a:gd name="T86" fmla="*/ 57 w 143"/>
                <a:gd name="T87" fmla="*/ 48 h 88"/>
                <a:gd name="T88" fmla="*/ 48 w 143"/>
                <a:gd name="T89" fmla="*/ 40 h 88"/>
                <a:gd name="T90" fmla="*/ 36 w 143"/>
                <a:gd name="T91" fmla="*/ 30 h 88"/>
                <a:gd name="T92" fmla="*/ 25 w 143"/>
                <a:gd name="T93" fmla="*/ 21 h 88"/>
                <a:gd name="T94" fmla="*/ 13 w 143"/>
                <a:gd name="T95" fmla="*/ 11 h 88"/>
                <a:gd name="T96" fmla="*/ 0 w 143"/>
                <a:gd name="T97" fmla="*/ 0 h 88"/>
                <a:gd name="T98" fmla="*/ 0 w 143"/>
                <a:gd name="T9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88">
                  <a:moveTo>
                    <a:pt x="0" y="0"/>
                  </a:moveTo>
                  <a:lnTo>
                    <a:pt x="11" y="0"/>
                  </a:lnTo>
                  <a:lnTo>
                    <a:pt x="23" y="0"/>
                  </a:lnTo>
                  <a:lnTo>
                    <a:pt x="32" y="0"/>
                  </a:lnTo>
                  <a:lnTo>
                    <a:pt x="42" y="0"/>
                  </a:lnTo>
                  <a:lnTo>
                    <a:pt x="51" y="2"/>
                  </a:lnTo>
                  <a:lnTo>
                    <a:pt x="61" y="2"/>
                  </a:lnTo>
                  <a:lnTo>
                    <a:pt x="69" y="2"/>
                  </a:lnTo>
                  <a:lnTo>
                    <a:pt x="76" y="4"/>
                  </a:lnTo>
                  <a:lnTo>
                    <a:pt x="84" y="4"/>
                  </a:lnTo>
                  <a:lnTo>
                    <a:pt x="92" y="4"/>
                  </a:lnTo>
                  <a:lnTo>
                    <a:pt x="97" y="6"/>
                  </a:lnTo>
                  <a:lnTo>
                    <a:pt x="103" y="6"/>
                  </a:lnTo>
                  <a:lnTo>
                    <a:pt x="109" y="6"/>
                  </a:lnTo>
                  <a:lnTo>
                    <a:pt x="113" y="7"/>
                  </a:lnTo>
                  <a:lnTo>
                    <a:pt x="116" y="7"/>
                  </a:lnTo>
                  <a:lnTo>
                    <a:pt x="120" y="9"/>
                  </a:lnTo>
                  <a:lnTo>
                    <a:pt x="126" y="13"/>
                  </a:lnTo>
                  <a:lnTo>
                    <a:pt x="130" y="17"/>
                  </a:lnTo>
                  <a:lnTo>
                    <a:pt x="134" y="21"/>
                  </a:lnTo>
                  <a:lnTo>
                    <a:pt x="137" y="27"/>
                  </a:lnTo>
                  <a:lnTo>
                    <a:pt x="139" y="32"/>
                  </a:lnTo>
                  <a:lnTo>
                    <a:pt x="141" y="40"/>
                  </a:lnTo>
                  <a:lnTo>
                    <a:pt x="143" y="48"/>
                  </a:lnTo>
                  <a:lnTo>
                    <a:pt x="143" y="55"/>
                  </a:lnTo>
                  <a:lnTo>
                    <a:pt x="143" y="63"/>
                  </a:lnTo>
                  <a:lnTo>
                    <a:pt x="143" y="71"/>
                  </a:lnTo>
                  <a:lnTo>
                    <a:pt x="141" y="76"/>
                  </a:lnTo>
                  <a:lnTo>
                    <a:pt x="139" y="80"/>
                  </a:lnTo>
                  <a:lnTo>
                    <a:pt x="137" y="84"/>
                  </a:lnTo>
                  <a:lnTo>
                    <a:pt x="134" y="86"/>
                  </a:lnTo>
                  <a:lnTo>
                    <a:pt x="130" y="88"/>
                  </a:lnTo>
                  <a:lnTo>
                    <a:pt x="126" y="88"/>
                  </a:lnTo>
                  <a:lnTo>
                    <a:pt x="122" y="88"/>
                  </a:lnTo>
                  <a:lnTo>
                    <a:pt x="118" y="86"/>
                  </a:lnTo>
                  <a:lnTo>
                    <a:pt x="114" y="84"/>
                  </a:lnTo>
                  <a:lnTo>
                    <a:pt x="111" y="82"/>
                  </a:lnTo>
                  <a:lnTo>
                    <a:pt x="105" y="80"/>
                  </a:lnTo>
                  <a:lnTo>
                    <a:pt x="99" y="76"/>
                  </a:lnTo>
                  <a:lnTo>
                    <a:pt x="92" y="71"/>
                  </a:lnTo>
                  <a:lnTo>
                    <a:pt x="84" y="67"/>
                  </a:lnTo>
                  <a:lnTo>
                    <a:pt x="76" y="61"/>
                  </a:lnTo>
                  <a:lnTo>
                    <a:pt x="67" y="53"/>
                  </a:lnTo>
                  <a:lnTo>
                    <a:pt x="57" y="48"/>
                  </a:lnTo>
                  <a:lnTo>
                    <a:pt x="48" y="40"/>
                  </a:lnTo>
                  <a:lnTo>
                    <a:pt x="36" y="30"/>
                  </a:lnTo>
                  <a:lnTo>
                    <a:pt x="25" y="21"/>
                  </a:lnTo>
                  <a:lnTo>
                    <a:pt x="13" y="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97"/>
            <p:cNvSpPr/>
            <p:nvPr/>
          </p:nvSpPr>
          <p:spPr bwMode="auto">
            <a:xfrm>
              <a:off x="4156075" y="1571625"/>
              <a:ext cx="258762" cy="139700"/>
            </a:xfrm>
            <a:custGeom>
              <a:avLst/>
              <a:gdLst>
                <a:gd name="T0" fmla="*/ 0 w 326"/>
                <a:gd name="T1" fmla="*/ 172 h 176"/>
                <a:gd name="T2" fmla="*/ 2 w 326"/>
                <a:gd name="T3" fmla="*/ 169 h 176"/>
                <a:gd name="T4" fmla="*/ 6 w 326"/>
                <a:gd name="T5" fmla="*/ 165 h 176"/>
                <a:gd name="T6" fmla="*/ 16 w 326"/>
                <a:gd name="T7" fmla="*/ 159 h 176"/>
                <a:gd name="T8" fmla="*/ 25 w 326"/>
                <a:gd name="T9" fmla="*/ 153 h 176"/>
                <a:gd name="T10" fmla="*/ 41 w 326"/>
                <a:gd name="T11" fmla="*/ 146 h 176"/>
                <a:gd name="T12" fmla="*/ 56 w 326"/>
                <a:gd name="T13" fmla="*/ 138 h 176"/>
                <a:gd name="T14" fmla="*/ 75 w 326"/>
                <a:gd name="T15" fmla="*/ 128 h 176"/>
                <a:gd name="T16" fmla="*/ 108 w 326"/>
                <a:gd name="T17" fmla="*/ 111 h 176"/>
                <a:gd name="T18" fmla="*/ 144 w 326"/>
                <a:gd name="T19" fmla="*/ 94 h 176"/>
                <a:gd name="T20" fmla="*/ 175 w 326"/>
                <a:gd name="T21" fmla="*/ 77 h 176"/>
                <a:gd name="T22" fmla="*/ 199 w 326"/>
                <a:gd name="T23" fmla="*/ 63 h 176"/>
                <a:gd name="T24" fmla="*/ 217 w 326"/>
                <a:gd name="T25" fmla="*/ 54 h 176"/>
                <a:gd name="T26" fmla="*/ 226 w 326"/>
                <a:gd name="T27" fmla="*/ 44 h 176"/>
                <a:gd name="T28" fmla="*/ 232 w 326"/>
                <a:gd name="T29" fmla="*/ 35 h 176"/>
                <a:gd name="T30" fmla="*/ 232 w 326"/>
                <a:gd name="T31" fmla="*/ 27 h 176"/>
                <a:gd name="T32" fmla="*/ 230 w 326"/>
                <a:gd name="T33" fmla="*/ 17 h 176"/>
                <a:gd name="T34" fmla="*/ 228 w 326"/>
                <a:gd name="T35" fmla="*/ 12 h 176"/>
                <a:gd name="T36" fmla="*/ 228 w 326"/>
                <a:gd name="T37" fmla="*/ 8 h 176"/>
                <a:gd name="T38" fmla="*/ 232 w 326"/>
                <a:gd name="T39" fmla="*/ 4 h 176"/>
                <a:gd name="T40" fmla="*/ 240 w 326"/>
                <a:gd name="T41" fmla="*/ 2 h 176"/>
                <a:gd name="T42" fmla="*/ 249 w 326"/>
                <a:gd name="T43" fmla="*/ 2 h 176"/>
                <a:gd name="T44" fmla="*/ 263 w 326"/>
                <a:gd name="T45" fmla="*/ 4 h 176"/>
                <a:gd name="T46" fmla="*/ 276 w 326"/>
                <a:gd name="T47" fmla="*/ 12 h 176"/>
                <a:gd name="T48" fmla="*/ 293 w 326"/>
                <a:gd name="T49" fmla="*/ 21 h 176"/>
                <a:gd name="T50" fmla="*/ 307 w 326"/>
                <a:gd name="T51" fmla="*/ 31 h 176"/>
                <a:gd name="T52" fmla="*/ 316 w 326"/>
                <a:gd name="T53" fmla="*/ 39 h 176"/>
                <a:gd name="T54" fmla="*/ 324 w 326"/>
                <a:gd name="T55" fmla="*/ 48 h 176"/>
                <a:gd name="T56" fmla="*/ 326 w 326"/>
                <a:gd name="T57" fmla="*/ 58 h 176"/>
                <a:gd name="T58" fmla="*/ 320 w 326"/>
                <a:gd name="T59" fmla="*/ 67 h 176"/>
                <a:gd name="T60" fmla="*/ 310 w 326"/>
                <a:gd name="T61" fmla="*/ 77 h 176"/>
                <a:gd name="T62" fmla="*/ 297 w 326"/>
                <a:gd name="T63" fmla="*/ 84 h 176"/>
                <a:gd name="T64" fmla="*/ 280 w 326"/>
                <a:gd name="T65" fmla="*/ 96 h 176"/>
                <a:gd name="T66" fmla="*/ 255 w 326"/>
                <a:gd name="T67" fmla="*/ 106 h 176"/>
                <a:gd name="T68" fmla="*/ 230 w 326"/>
                <a:gd name="T69" fmla="*/ 115 h 176"/>
                <a:gd name="T70" fmla="*/ 201 w 326"/>
                <a:gd name="T71" fmla="*/ 127 h 176"/>
                <a:gd name="T72" fmla="*/ 154 w 326"/>
                <a:gd name="T73" fmla="*/ 142 h 176"/>
                <a:gd name="T74" fmla="*/ 92 w 326"/>
                <a:gd name="T75" fmla="*/ 161 h 176"/>
                <a:gd name="T76" fmla="*/ 56 w 326"/>
                <a:gd name="T77" fmla="*/ 171 h 176"/>
                <a:gd name="T78" fmla="*/ 44 w 326"/>
                <a:gd name="T79" fmla="*/ 172 h 176"/>
                <a:gd name="T80" fmla="*/ 27 w 326"/>
                <a:gd name="T81" fmla="*/ 174 h 176"/>
                <a:gd name="T82" fmla="*/ 12 w 326"/>
                <a:gd name="T83" fmla="*/ 176 h 176"/>
                <a:gd name="T84" fmla="*/ 2 w 326"/>
                <a:gd name="T85" fmla="*/ 174 h 176"/>
                <a:gd name="T86" fmla="*/ 0 w 326"/>
                <a:gd name="T87" fmla="*/ 17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26" h="176">
                  <a:moveTo>
                    <a:pt x="0" y="172"/>
                  </a:moveTo>
                  <a:lnTo>
                    <a:pt x="0" y="172"/>
                  </a:lnTo>
                  <a:lnTo>
                    <a:pt x="0" y="171"/>
                  </a:lnTo>
                  <a:lnTo>
                    <a:pt x="2" y="169"/>
                  </a:lnTo>
                  <a:lnTo>
                    <a:pt x="4" y="167"/>
                  </a:lnTo>
                  <a:lnTo>
                    <a:pt x="6" y="165"/>
                  </a:lnTo>
                  <a:lnTo>
                    <a:pt x="10" y="163"/>
                  </a:lnTo>
                  <a:lnTo>
                    <a:pt x="16" y="159"/>
                  </a:lnTo>
                  <a:lnTo>
                    <a:pt x="20" y="157"/>
                  </a:lnTo>
                  <a:lnTo>
                    <a:pt x="25" y="153"/>
                  </a:lnTo>
                  <a:lnTo>
                    <a:pt x="33" y="150"/>
                  </a:lnTo>
                  <a:lnTo>
                    <a:pt x="41" y="146"/>
                  </a:lnTo>
                  <a:lnTo>
                    <a:pt x="48" y="142"/>
                  </a:lnTo>
                  <a:lnTo>
                    <a:pt x="56" y="138"/>
                  </a:lnTo>
                  <a:lnTo>
                    <a:pt x="66" y="132"/>
                  </a:lnTo>
                  <a:lnTo>
                    <a:pt x="75" y="128"/>
                  </a:lnTo>
                  <a:lnTo>
                    <a:pt x="87" y="123"/>
                  </a:lnTo>
                  <a:lnTo>
                    <a:pt x="108" y="111"/>
                  </a:lnTo>
                  <a:lnTo>
                    <a:pt x="127" y="102"/>
                  </a:lnTo>
                  <a:lnTo>
                    <a:pt x="144" y="94"/>
                  </a:lnTo>
                  <a:lnTo>
                    <a:pt x="161" y="84"/>
                  </a:lnTo>
                  <a:lnTo>
                    <a:pt x="175" y="77"/>
                  </a:lnTo>
                  <a:lnTo>
                    <a:pt x="188" y="69"/>
                  </a:lnTo>
                  <a:lnTo>
                    <a:pt x="199" y="63"/>
                  </a:lnTo>
                  <a:lnTo>
                    <a:pt x="209" y="58"/>
                  </a:lnTo>
                  <a:lnTo>
                    <a:pt x="217" y="54"/>
                  </a:lnTo>
                  <a:lnTo>
                    <a:pt x="222" y="48"/>
                  </a:lnTo>
                  <a:lnTo>
                    <a:pt x="226" y="44"/>
                  </a:lnTo>
                  <a:lnTo>
                    <a:pt x="230" y="40"/>
                  </a:lnTo>
                  <a:lnTo>
                    <a:pt x="232" y="35"/>
                  </a:lnTo>
                  <a:lnTo>
                    <a:pt x="232" y="31"/>
                  </a:lnTo>
                  <a:lnTo>
                    <a:pt x="232" y="27"/>
                  </a:lnTo>
                  <a:lnTo>
                    <a:pt x="230" y="21"/>
                  </a:lnTo>
                  <a:lnTo>
                    <a:pt x="230" y="17"/>
                  </a:lnTo>
                  <a:lnTo>
                    <a:pt x="228" y="16"/>
                  </a:lnTo>
                  <a:lnTo>
                    <a:pt x="228" y="12"/>
                  </a:lnTo>
                  <a:lnTo>
                    <a:pt x="228" y="10"/>
                  </a:lnTo>
                  <a:lnTo>
                    <a:pt x="228" y="8"/>
                  </a:lnTo>
                  <a:lnTo>
                    <a:pt x="230" y="6"/>
                  </a:lnTo>
                  <a:lnTo>
                    <a:pt x="232" y="4"/>
                  </a:lnTo>
                  <a:lnTo>
                    <a:pt x="236" y="2"/>
                  </a:lnTo>
                  <a:lnTo>
                    <a:pt x="240" y="2"/>
                  </a:lnTo>
                  <a:lnTo>
                    <a:pt x="243" y="0"/>
                  </a:lnTo>
                  <a:lnTo>
                    <a:pt x="249" y="2"/>
                  </a:lnTo>
                  <a:lnTo>
                    <a:pt x="255" y="2"/>
                  </a:lnTo>
                  <a:lnTo>
                    <a:pt x="263" y="4"/>
                  </a:lnTo>
                  <a:lnTo>
                    <a:pt x="268" y="8"/>
                  </a:lnTo>
                  <a:lnTo>
                    <a:pt x="276" y="12"/>
                  </a:lnTo>
                  <a:lnTo>
                    <a:pt x="286" y="17"/>
                  </a:lnTo>
                  <a:lnTo>
                    <a:pt x="293" y="21"/>
                  </a:lnTo>
                  <a:lnTo>
                    <a:pt x="301" y="27"/>
                  </a:lnTo>
                  <a:lnTo>
                    <a:pt x="307" y="31"/>
                  </a:lnTo>
                  <a:lnTo>
                    <a:pt x="312" y="35"/>
                  </a:lnTo>
                  <a:lnTo>
                    <a:pt x="316" y="39"/>
                  </a:lnTo>
                  <a:lnTo>
                    <a:pt x="320" y="44"/>
                  </a:lnTo>
                  <a:lnTo>
                    <a:pt x="324" y="48"/>
                  </a:lnTo>
                  <a:lnTo>
                    <a:pt x="326" y="54"/>
                  </a:lnTo>
                  <a:lnTo>
                    <a:pt x="326" y="58"/>
                  </a:lnTo>
                  <a:lnTo>
                    <a:pt x="324" y="63"/>
                  </a:lnTo>
                  <a:lnTo>
                    <a:pt x="320" y="67"/>
                  </a:lnTo>
                  <a:lnTo>
                    <a:pt x="316" y="71"/>
                  </a:lnTo>
                  <a:lnTo>
                    <a:pt x="310" y="77"/>
                  </a:lnTo>
                  <a:lnTo>
                    <a:pt x="305" y="81"/>
                  </a:lnTo>
                  <a:lnTo>
                    <a:pt x="297" y="84"/>
                  </a:lnTo>
                  <a:lnTo>
                    <a:pt x="289" y="90"/>
                  </a:lnTo>
                  <a:lnTo>
                    <a:pt x="280" y="96"/>
                  </a:lnTo>
                  <a:lnTo>
                    <a:pt x="268" y="100"/>
                  </a:lnTo>
                  <a:lnTo>
                    <a:pt x="255" y="106"/>
                  </a:lnTo>
                  <a:lnTo>
                    <a:pt x="243" y="111"/>
                  </a:lnTo>
                  <a:lnTo>
                    <a:pt x="230" y="115"/>
                  </a:lnTo>
                  <a:lnTo>
                    <a:pt x="215" y="121"/>
                  </a:lnTo>
                  <a:lnTo>
                    <a:pt x="201" y="127"/>
                  </a:lnTo>
                  <a:lnTo>
                    <a:pt x="186" y="132"/>
                  </a:lnTo>
                  <a:lnTo>
                    <a:pt x="154" y="142"/>
                  </a:lnTo>
                  <a:lnTo>
                    <a:pt x="121" y="151"/>
                  </a:lnTo>
                  <a:lnTo>
                    <a:pt x="92" y="161"/>
                  </a:lnTo>
                  <a:lnTo>
                    <a:pt x="64" y="169"/>
                  </a:lnTo>
                  <a:lnTo>
                    <a:pt x="56" y="171"/>
                  </a:lnTo>
                  <a:lnTo>
                    <a:pt x="50" y="171"/>
                  </a:lnTo>
                  <a:lnTo>
                    <a:pt x="44" y="172"/>
                  </a:lnTo>
                  <a:lnTo>
                    <a:pt x="39" y="174"/>
                  </a:lnTo>
                  <a:lnTo>
                    <a:pt x="27" y="174"/>
                  </a:lnTo>
                  <a:lnTo>
                    <a:pt x="20" y="176"/>
                  </a:lnTo>
                  <a:lnTo>
                    <a:pt x="12" y="176"/>
                  </a:lnTo>
                  <a:lnTo>
                    <a:pt x="6" y="176"/>
                  </a:lnTo>
                  <a:lnTo>
                    <a:pt x="2" y="174"/>
                  </a:lnTo>
                  <a:lnTo>
                    <a:pt x="0" y="172"/>
                  </a:lnTo>
                  <a:lnTo>
                    <a:pt x="0" y="172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98"/>
            <p:cNvSpPr/>
            <p:nvPr/>
          </p:nvSpPr>
          <p:spPr bwMode="auto">
            <a:xfrm>
              <a:off x="4522788" y="1793875"/>
              <a:ext cx="282575" cy="546100"/>
            </a:xfrm>
            <a:custGeom>
              <a:avLst/>
              <a:gdLst>
                <a:gd name="T0" fmla="*/ 350 w 356"/>
                <a:gd name="T1" fmla="*/ 392 h 689"/>
                <a:gd name="T2" fmla="*/ 352 w 356"/>
                <a:gd name="T3" fmla="*/ 474 h 689"/>
                <a:gd name="T4" fmla="*/ 354 w 356"/>
                <a:gd name="T5" fmla="*/ 537 h 689"/>
                <a:gd name="T6" fmla="*/ 352 w 356"/>
                <a:gd name="T7" fmla="*/ 581 h 689"/>
                <a:gd name="T8" fmla="*/ 340 w 356"/>
                <a:gd name="T9" fmla="*/ 629 h 689"/>
                <a:gd name="T10" fmla="*/ 323 w 356"/>
                <a:gd name="T11" fmla="*/ 666 h 689"/>
                <a:gd name="T12" fmla="*/ 306 w 356"/>
                <a:gd name="T13" fmla="*/ 683 h 689"/>
                <a:gd name="T14" fmla="*/ 290 w 356"/>
                <a:gd name="T15" fmla="*/ 689 h 689"/>
                <a:gd name="T16" fmla="*/ 275 w 356"/>
                <a:gd name="T17" fmla="*/ 685 h 689"/>
                <a:gd name="T18" fmla="*/ 273 w 356"/>
                <a:gd name="T19" fmla="*/ 662 h 689"/>
                <a:gd name="T20" fmla="*/ 268 w 356"/>
                <a:gd name="T21" fmla="*/ 624 h 689"/>
                <a:gd name="T22" fmla="*/ 239 w 356"/>
                <a:gd name="T23" fmla="*/ 578 h 689"/>
                <a:gd name="T24" fmla="*/ 201 w 356"/>
                <a:gd name="T25" fmla="*/ 535 h 689"/>
                <a:gd name="T26" fmla="*/ 187 w 356"/>
                <a:gd name="T27" fmla="*/ 516 h 689"/>
                <a:gd name="T28" fmla="*/ 197 w 356"/>
                <a:gd name="T29" fmla="*/ 513 h 689"/>
                <a:gd name="T30" fmla="*/ 224 w 356"/>
                <a:gd name="T31" fmla="*/ 520 h 689"/>
                <a:gd name="T32" fmla="*/ 260 w 356"/>
                <a:gd name="T33" fmla="*/ 535 h 689"/>
                <a:gd name="T34" fmla="*/ 281 w 356"/>
                <a:gd name="T35" fmla="*/ 539 h 689"/>
                <a:gd name="T36" fmla="*/ 285 w 356"/>
                <a:gd name="T37" fmla="*/ 530 h 689"/>
                <a:gd name="T38" fmla="*/ 287 w 356"/>
                <a:gd name="T39" fmla="*/ 507 h 689"/>
                <a:gd name="T40" fmla="*/ 287 w 356"/>
                <a:gd name="T41" fmla="*/ 467 h 689"/>
                <a:gd name="T42" fmla="*/ 287 w 356"/>
                <a:gd name="T43" fmla="*/ 407 h 689"/>
                <a:gd name="T44" fmla="*/ 287 w 356"/>
                <a:gd name="T45" fmla="*/ 338 h 689"/>
                <a:gd name="T46" fmla="*/ 285 w 356"/>
                <a:gd name="T47" fmla="*/ 262 h 689"/>
                <a:gd name="T48" fmla="*/ 279 w 356"/>
                <a:gd name="T49" fmla="*/ 160 h 689"/>
                <a:gd name="T50" fmla="*/ 273 w 356"/>
                <a:gd name="T51" fmla="*/ 122 h 689"/>
                <a:gd name="T52" fmla="*/ 269 w 356"/>
                <a:gd name="T53" fmla="*/ 95 h 689"/>
                <a:gd name="T54" fmla="*/ 264 w 356"/>
                <a:gd name="T55" fmla="*/ 76 h 689"/>
                <a:gd name="T56" fmla="*/ 260 w 356"/>
                <a:gd name="T57" fmla="*/ 69 h 689"/>
                <a:gd name="T58" fmla="*/ 210 w 356"/>
                <a:gd name="T59" fmla="*/ 55 h 689"/>
                <a:gd name="T60" fmla="*/ 157 w 356"/>
                <a:gd name="T61" fmla="*/ 65 h 689"/>
                <a:gd name="T62" fmla="*/ 82 w 356"/>
                <a:gd name="T63" fmla="*/ 76 h 689"/>
                <a:gd name="T64" fmla="*/ 15 w 356"/>
                <a:gd name="T65" fmla="*/ 82 h 689"/>
                <a:gd name="T66" fmla="*/ 7 w 356"/>
                <a:gd name="T67" fmla="*/ 53 h 689"/>
                <a:gd name="T68" fmla="*/ 47 w 356"/>
                <a:gd name="T69" fmla="*/ 49 h 689"/>
                <a:gd name="T70" fmla="*/ 124 w 356"/>
                <a:gd name="T71" fmla="*/ 36 h 689"/>
                <a:gd name="T72" fmla="*/ 164 w 356"/>
                <a:gd name="T73" fmla="*/ 28 h 689"/>
                <a:gd name="T74" fmla="*/ 193 w 356"/>
                <a:gd name="T75" fmla="*/ 23 h 689"/>
                <a:gd name="T76" fmla="*/ 216 w 356"/>
                <a:gd name="T77" fmla="*/ 15 h 689"/>
                <a:gd name="T78" fmla="*/ 235 w 356"/>
                <a:gd name="T79" fmla="*/ 5 h 689"/>
                <a:gd name="T80" fmla="*/ 258 w 356"/>
                <a:gd name="T81" fmla="*/ 2 h 689"/>
                <a:gd name="T82" fmla="*/ 279 w 356"/>
                <a:gd name="T83" fmla="*/ 13 h 689"/>
                <a:gd name="T84" fmla="*/ 321 w 356"/>
                <a:gd name="T85" fmla="*/ 34 h 689"/>
                <a:gd name="T86" fmla="*/ 348 w 356"/>
                <a:gd name="T87" fmla="*/ 55 h 689"/>
                <a:gd name="T88" fmla="*/ 354 w 356"/>
                <a:gd name="T89" fmla="*/ 67 h 689"/>
                <a:gd name="T90" fmla="*/ 344 w 356"/>
                <a:gd name="T91" fmla="*/ 84 h 689"/>
                <a:gd name="T92" fmla="*/ 340 w 356"/>
                <a:gd name="T93" fmla="*/ 111 h 689"/>
                <a:gd name="T94" fmla="*/ 338 w 356"/>
                <a:gd name="T95" fmla="*/ 162 h 689"/>
                <a:gd name="T96" fmla="*/ 342 w 356"/>
                <a:gd name="T97" fmla="*/ 241 h 689"/>
                <a:gd name="T98" fmla="*/ 346 w 356"/>
                <a:gd name="T99" fmla="*/ 317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56" h="689">
                  <a:moveTo>
                    <a:pt x="346" y="317"/>
                  </a:moveTo>
                  <a:lnTo>
                    <a:pt x="348" y="342"/>
                  </a:lnTo>
                  <a:lnTo>
                    <a:pt x="348" y="367"/>
                  </a:lnTo>
                  <a:lnTo>
                    <a:pt x="350" y="392"/>
                  </a:lnTo>
                  <a:lnTo>
                    <a:pt x="352" y="415"/>
                  </a:lnTo>
                  <a:lnTo>
                    <a:pt x="352" y="436"/>
                  </a:lnTo>
                  <a:lnTo>
                    <a:pt x="352" y="455"/>
                  </a:lnTo>
                  <a:lnTo>
                    <a:pt x="352" y="474"/>
                  </a:lnTo>
                  <a:lnTo>
                    <a:pt x="354" y="491"/>
                  </a:lnTo>
                  <a:lnTo>
                    <a:pt x="354" y="509"/>
                  </a:lnTo>
                  <a:lnTo>
                    <a:pt x="354" y="524"/>
                  </a:lnTo>
                  <a:lnTo>
                    <a:pt x="354" y="537"/>
                  </a:lnTo>
                  <a:lnTo>
                    <a:pt x="352" y="551"/>
                  </a:lnTo>
                  <a:lnTo>
                    <a:pt x="352" y="562"/>
                  </a:lnTo>
                  <a:lnTo>
                    <a:pt x="352" y="572"/>
                  </a:lnTo>
                  <a:lnTo>
                    <a:pt x="352" y="581"/>
                  </a:lnTo>
                  <a:lnTo>
                    <a:pt x="350" y="589"/>
                  </a:lnTo>
                  <a:lnTo>
                    <a:pt x="346" y="602"/>
                  </a:lnTo>
                  <a:lnTo>
                    <a:pt x="344" y="616"/>
                  </a:lnTo>
                  <a:lnTo>
                    <a:pt x="340" y="629"/>
                  </a:lnTo>
                  <a:lnTo>
                    <a:pt x="336" y="641"/>
                  </a:lnTo>
                  <a:lnTo>
                    <a:pt x="333" y="650"/>
                  </a:lnTo>
                  <a:lnTo>
                    <a:pt x="329" y="658"/>
                  </a:lnTo>
                  <a:lnTo>
                    <a:pt x="323" y="666"/>
                  </a:lnTo>
                  <a:lnTo>
                    <a:pt x="319" y="671"/>
                  </a:lnTo>
                  <a:lnTo>
                    <a:pt x="313" y="675"/>
                  </a:lnTo>
                  <a:lnTo>
                    <a:pt x="310" y="679"/>
                  </a:lnTo>
                  <a:lnTo>
                    <a:pt x="306" y="683"/>
                  </a:lnTo>
                  <a:lnTo>
                    <a:pt x="302" y="685"/>
                  </a:lnTo>
                  <a:lnTo>
                    <a:pt x="298" y="687"/>
                  </a:lnTo>
                  <a:lnTo>
                    <a:pt x="294" y="689"/>
                  </a:lnTo>
                  <a:lnTo>
                    <a:pt x="290" y="689"/>
                  </a:lnTo>
                  <a:lnTo>
                    <a:pt x="287" y="689"/>
                  </a:lnTo>
                  <a:lnTo>
                    <a:pt x="283" y="689"/>
                  </a:lnTo>
                  <a:lnTo>
                    <a:pt x="279" y="687"/>
                  </a:lnTo>
                  <a:lnTo>
                    <a:pt x="275" y="685"/>
                  </a:lnTo>
                  <a:lnTo>
                    <a:pt x="273" y="679"/>
                  </a:lnTo>
                  <a:lnTo>
                    <a:pt x="273" y="675"/>
                  </a:lnTo>
                  <a:lnTo>
                    <a:pt x="271" y="668"/>
                  </a:lnTo>
                  <a:lnTo>
                    <a:pt x="273" y="662"/>
                  </a:lnTo>
                  <a:lnTo>
                    <a:pt x="273" y="652"/>
                  </a:lnTo>
                  <a:lnTo>
                    <a:pt x="273" y="645"/>
                  </a:lnTo>
                  <a:lnTo>
                    <a:pt x="271" y="633"/>
                  </a:lnTo>
                  <a:lnTo>
                    <a:pt x="268" y="624"/>
                  </a:lnTo>
                  <a:lnTo>
                    <a:pt x="264" y="612"/>
                  </a:lnTo>
                  <a:lnTo>
                    <a:pt x="256" y="601"/>
                  </a:lnTo>
                  <a:lnTo>
                    <a:pt x="248" y="589"/>
                  </a:lnTo>
                  <a:lnTo>
                    <a:pt x="239" y="578"/>
                  </a:lnTo>
                  <a:lnTo>
                    <a:pt x="229" y="566"/>
                  </a:lnTo>
                  <a:lnTo>
                    <a:pt x="218" y="555"/>
                  </a:lnTo>
                  <a:lnTo>
                    <a:pt x="208" y="545"/>
                  </a:lnTo>
                  <a:lnTo>
                    <a:pt x="201" y="535"/>
                  </a:lnTo>
                  <a:lnTo>
                    <a:pt x="195" y="530"/>
                  </a:lnTo>
                  <a:lnTo>
                    <a:pt x="191" y="524"/>
                  </a:lnTo>
                  <a:lnTo>
                    <a:pt x="187" y="520"/>
                  </a:lnTo>
                  <a:lnTo>
                    <a:pt x="187" y="516"/>
                  </a:lnTo>
                  <a:lnTo>
                    <a:pt x="187" y="514"/>
                  </a:lnTo>
                  <a:lnTo>
                    <a:pt x="191" y="513"/>
                  </a:lnTo>
                  <a:lnTo>
                    <a:pt x="193" y="513"/>
                  </a:lnTo>
                  <a:lnTo>
                    <a:pt x="197" y="513"/>
                  </a:lnTo>
                  <a:lnTo>
                    <a:pt x="202" y="514"/>
                  </a:lnTo>
                  <a:lnTo>
                    <a:pt x="208" y="516"/>
                  </a:lnTo>
                  <a:lnTo>
                    <a:pt x="216" y="518"/>
                  </a:lnTo>
                  <a:lnTo>
                    <a:pt x="224" y="520"/>
                  </a:lnTo>
                  <a:lnTo>
                    <a:pt x="233" y="524"/>
                  </a:lnTo>
                  <a:lnTo>
                    <a:pt x="243" y="528"/>
                  </a:lnTo>
                  <a:lnTo>
                    <a:pt x="252" y="532"/>
                  </a:lnTo>
                  <a:lnTo>
                    <a:pt x="260" y="535"/>
                  </a:lnTo>
                  <a:lnTo>
                    <a:pt x="266" y="537"/>
                  </a:lnTo>
                  <a:lnTo>
                    <a:pt x="271" y="539"/>
                  </a:lnTo>
                  <a:lnTo>
                    <a:pt x="277" y="539"/>
                  </a:lnTo>
                  <a:lnTo>
                    <a:pt x="281" y="539"/>
                  </a:lnTo>
                  <a:lnTo>
                    <a:pt x="283" y="537"/>
                  </a:lnTo>
                  <a:lnTo>
                    <a:pt x="283" y="535"/>
                  </a:lnTo>
                  <a:lnTo>
                    <a:pt x="285" y="534"/>
                  </a:lnTo>
                  <a:lnTo>
                    <a:pt x="285" y="530"/>
                  </a:lnTo>
                  <a:lnTo>
                    <a:pt x="285" y="526"/>
                  </a:lnTo>
                  <a:lnTo>
                    <a:pt x="285" y="520"/>
                  </a:lnTo>
                  <a:lnTo>
                    <a:pt x="287" y="514"/>
                  </a:lnTo>
                  <a:lnTo>
                    <a:pt x="287" y="507"/>
                  </a:lnTo>
                  <a:lnTo>
                    <a:pt x="287" y="499"/>
                  </a:lnTo>
                  <a:lnTo>
                    <a:pt x="287" y="490"/>
                  </a:lnTo>
                  <a:lnTo>
                    <a:pt x="287" y="478"/>
                  </a:lnTo>
                  <a:lnTo>
                    <a:pt x="287" y="467"/>
                  </a:lnTo>
                  <a:lnTo>
                    <a:pt x="287" y="453"/>
                  </a:lnTo>
                  <a:lnTo>
                    <a:pt x="287" y="440"/>
                  </a:lnTo>
                  <a:lnTo>
                    <a:pt x="287" y="424"/>
                  </a:lnTo>
                  <a:lnTo>
                    <a:pt x="287" y="407"/>
                  </a:lnTo>
                  <a:lnTo>
                    <a:pt x="287" y="390"/>
                  </a:lnTo>
                  <a:lnTo>
                    <a:pt x="287" y="373"/>
                  </a:lnTo>
                  <a:lnTo>
                    <a:pt x="287" y="356"/>
                  </a:lnTo>
                  <a:lnTo>
                    <a:pt x="287" y="338"/>
                  </a:lnTo>
                  <a:lnTo>
                    <a:pt x="287" y="321"/>
                  </a:lnTo>
                  <a:lnTo>
                    <a:pt x="287" y="306"/>
                  </a:lnTo>
                  <a:lnTo>
                    <a:pt x="285" y="291"/>
                  </a:lnTo>
                  <a:lnTo>
                    <a:pt x="285" y="262"/>
                  </a:lnTo>
                  <a:lnTo>
                    <a:pt x="283" y="233"/>
                  </a:lnTo>
                  <a:lnTo>
                    <a:pt x="281" y="208"/>
                  </a:lnTo>
                  <a:lnTo>
                    <a:pt x="279" y="183"/>
                  </a:lnTo>
                  <a:lnTo>
                    <a:pt x="279" y="160"/>
                  </a:lnTo>
                  <a:lnTo>
                    <a:pt x="277" y="151"/>
                  </a:lnTo>
                  <a:lnTo>
                    <a:pt x="277" y="141"/>
                  </a:lnTo>
                  <a:lnTo>
                    <a:pt x="275" y="132"/>
                  </a:lnTo>
                  <a:lnTo>
                    <a:pt x="273" y="122"/>
                  </a:lnTo>
                  <a:lnTo>
                    <a:pt x="273" y="114"/>
                  </a:lnTo>
                  <a:lnTo>
                    <a:pt x="271" y="109"/>
                  </a:lnTo>
                  <a:lnTo>
                    <a:pt x="271" y="101"/>
                  </a:lnTo>
                  <a:lnTo>
                    <a:pt x="269" y="95"/>
                  </a:lnTo>
                  <a:lnTo>
                    <a:pt x="268" y="90"/>
                  </a:lnTo>
                  <a:lnTo>
                    <a:pt x="268" y="84"/>
                  </a:lnTo>
                  <a:lnTo>
                    <a:pt x="266" y="80"/>
                  </a:lnTo>
                  <a:lnTo>
                    <a:pt x="264" y="76"/>
                  </a:lnTo>
                  <a:lnTo>
                    <a:pt x="264" y="74"/>
                  </a:lnTo>
                  <a:lnTo>
                    <a:pt x="262" y="70"/>
                  </a:lnTo>
                  <a:lnTo>
                    <a:pt x="262" y="69"/>
                  </a:lnTo>
                  <a:lnTo>
                    <a:pt x="260" y="69"/>
                  </a:lnTo>
                  <a:lnTo>
                    <a:pt x="233" y="53"/>
                  </a:lnTo>
                  <a:lnTo>
                    <a:pt x="227" y="55"/>
                  </a:lnTo>
                  <a:lnTo>
                    <a:pt x="220" y="55"/>
                  </a:lnTo>
                  <a:lnTo>
                    <a:pt x="210" y="55"/>
                  </a:lnTo>
                  <a:lnTo>
                    <a:pt x="199" y="57"/>
                  </a:lnTo>
                  <a:lnTo>
                    <a:pt x="187" y="59"/>
                  </a:lnTo>
                  <a:lnTo>
                    <a:pt x="172" y="63"/>
                  </a:lnTo>
                  <a:lnTo>
                    <a:pt x="157" y="65"/>
                  </a:lnTo>
                  <a:lnTo>
                    <a:pt x="139" y="69"/>
                  </a:lnTo>
                  <a:lnTo>
                    <a:pt x="118" y="70"/>
                  </a:lnTo>
                  <a:lnTo>
                    <a:pt x="99" y="74"/>
                  </a:lnTo>
                  <a:lnTo>
                    <a:pt x="82" y="76"/>
                  </a:lnTo>
                  <a:lnTo>
                    <a:pt x="63" y="78"/>
                  </a:lnTo>
                  <a:lnTo>
                    <a:pt x="46" y="80"/>
                  </a:lnTo>
                  <a:lnTo>
                    <a:pt x="30" y="82"/>
                  </a:lnTo>
                  <a:lnTo>
                    <a:pt x="15" y="82"/>
                  </a:lnTo>
                  <a:lnTo>
                    <a:pt x="0" y="82"/>
                  </a:lnTo>
                  <a:lnTo>
                    <a:pt x="0" y="53"/>
                  </a:lnTo>
                  <a:lnTo>
                    <a:pt x="3" y="53"/>
                  </a:lnTo>
                  <a:lnTo>
                    <a:pt x="7" y="53"/>
                  </a:lnTo>
                  <a:lnTo>
                    <a:pt x="13" y="53"/>
                  </a:lnTo>
                  <a:lnTo>
                    <a:pt x="19" y="53"/>
                  </a:lnTo>
                  <a:lnTo>
                    <a:pt x="32" y="51"/>
                  </a:lnTo>
                  <a:lnTo>
                    <a:pt x="47" y="49"/>
                  </a:lnTo>
                  <a:lnTo>
                    <a:pt x="65" y="47"/>
                  </a:lnTo>
                  <a:lnTo>
                    <a:pt x="84" y="44"/>
                  </a:lnTo>
                  <a:lnTo>
                    <a:pt x="103" y="40"/>
                  </a:lnTo>
                  <a:lnTo>
                    <a:pt x="124" y="36"/>
                  </a:lnTo>
                  <a:lnTo>
                    <a:pt x="135" y="34"/>
                  </a:lnTo>
                  <a:lnTo>
                    <a:pt x="145" y="32"/>
                  </a:lnTo>
                  <a:lnTo>
                    <a:pt x="155" y="30"/>
                  </a:lnTo>
                  <a:lnTo>
                    <a:pt x="164" y="28"/>
                  </a:lnTo>
                  <a:lnTo>
                    <a:pt x="172" y="26"/>
                  </a:lnTo>
                  <a:lnTo>
                    <a:pt x="179" y="25"/>
                  </a:lnTo>
                  <a:lnTo>
                    <a:pt x="187" y="25"/>
                  </a:lnTo>
                  <a:lnTo>
                    <a:pt x="193" y="23"/>
                  </a:lnTo>
                  <a:lnTo>
                    <a:pt x="201" y="21"/>
                  </a:lnTo>
                  <a:lnTo>
                    <a:pt x="204" y="19"/>
                  </a:lnTo>
                  <a:lnTo>
                    <a:pt x="210" y="17"/>
                  </a:lnTo>
                  <a:lnTo>
                    <a:pt x="216" y="15"/>
                  </a:lnTo>
                  <a:lnTo>
                    <a:pt x="220" y="13"/>
                  </a:lnTo>
                  <a:lnTo>
                    <a:pt x="224" y="11"/>
                  </a:lnTo>
                  <a:lnTo>
                    <a:pt x="229" y="7"/>
                  </a:lnTo>
                  <a:lnTo>
                    <a:pt x="235" y="5"/>
                  </a:lnTo>
                  <a:lnTo>
                    <a:pt x="243" y="2"/>
                  </a:lnTo>
                  <a:lnTo>
                    <a:pt x="248" y="0"/>
                  </a:lnTo>
                  <a:lnTo>
                    <a:pt x="256" y="0"/>
                  </a:lnTo>
                  <a:lnTo>
                    <a:pt x="258" y="2"/>
                  </a:lnTo>
                  <a:lnTo>
                    <a:pt x="262" y="3"/>
                  </a:lnTo>
                  <a:lnTo>
                    <a:pt x="266" y="5"/>
                  </a:lnTo>
                  <a:lnTo>
                    <a:pt x="273" y="9"/>
                  </a:lnTo>
                  <a:lnTo>
                    <a:pt x="279" y="13"/>
                  </a:lnTo>
                  <a:lnTo>
                    <a:pt x="289" y="17"/>
                  </a:lnTo>
                  <a:lnTo>
                    <a:pt x="298" y="21"/>
                  </a:lnTo>
                  <a:lnTo>
                    <a:pt x="310" y="26"/>
                  </a:lnTo>
                  <a:lnTo>
                    <a:pt x="321" y="34"/>
                  </a:lnTo>
                  <a:lnTo>
                    <a:pt x="331" y="40"/>
                  </a:lnTo>
                  <a:lnTo>
                    <a:pt x="338" y="46"/>
                  </a:lnTo>
                  <a:lnTo>
                    <a:pt x="344" y="49"/>
                  </a:lnTo>
                  <a:lnTo>
                    <a:pt x="348" y="55"/>
                  </a:lnTo>
                  <a:lnTo>
                    <a:pt x="352" y="59"/>
                  </a:lnTo>
                  <a:lnTo>
                    <a:pt x="354" y="61"/>
                  </a:lnTo>
                  <a:lnTo>
                    <a:pt x="356" y="63"/>
                  </a:lnTo>
                  <a:lnTo>
                    <a:pt x="354" y="67"/>
                  </a:lnTo>
                  <a:lnTo>
                    <a:pt x="352" y="72"/>
                  </a:lnTo>
                  <a:lnTo>
                    <a:pt x="350" y="78"/>
                  </a:lnTo>
                  <a:lnTo>
                    <a:pt x="346" y="82"/>
                  </a:lnTo>
                  <a:lnTo>
                    <a:pt x="344" y="84"/>
                  </a:lnTo>
                  <a:lnTo>
                    <a:pt x="342" y="88"/>
                  </a:lnTo>
                  <a:lnTo>
                    <a:pt x="342" y="93"/>
                  </a:lnTo>
                  <a:lnTo>
                    <a:pt x="340" y="101"/>
                  </a:lnTo>
                  <a:lnTo>
                    <a:pt x="340" y="111"/>
                  </a:lnTo>
                  <a:lnTo>
                    <a:pt x="340" y="122"/>
                  </a:lnTo>
                  <a:lnTo>
                    <a:pt x="338" y="134"/>
                  </a:lnTo>
                  <a:lnTo>
                    <a:pt x="338" y="147"/>
                  </a:lnTo>
                  <a:lnTo>
                    <a:pt x="338" y="162"/>
                  </a:lnTo>
                  <a:lnTo>
                    <a:pt x="340" y="180"/>
                  </a:lnTo>
                  <a:lnTo>
                    <a:pt x="340" y="199"/>
                  </a:lnTo>
                  <a:lnTo>
                    <a:pt x="340" y="220"/>
                  </a:lnTo>
                  <a:lnTo>
                    <a:pt x="342" y="241"/>
                  </a:lnTo>
                  <a:lnTo>
                    <a:pt x="342" y="264"/>
                  </a:lnTo>
                  <a:lnTo>
                    <a:pt x="344" y="291"/>
                  </a:lnTo>
                  <a:lnTo>
                    <a:pt x="346" y="317"/>
                  </a:lnTo>
                  <a:lnTo>
                    <a:pt x="346" y="317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14" name="Freeform 93"/>
          <p:cNvSpPr/>
          <p:nvPr/>
        </p:nvSpPr>
        <p:spPr bwMode="auto">
          <a:xfrm>
            <a:off x="1808452" y="2387683"/>
            <a:ext cx="162715" cy="1489759"/>
          </a:xfrm>
          <a:custGeom>
            <a:avLst/>
            <a:gdLst>
              <a:gd name="T0" fmla="*/ 8 w 92"/>
              <a:gd name="T1" fmla="*/ 764 h 825"/>
              <a:gd name="T2" fmla="*/ 2 w 92"/>
              <a:gd name="T3" fmla="*/ 743 h 825"/>
              <a:gd name="T4" fmla="*/ 0 w 92"/>
              <a:gd name="T5" fmla="*/ 727 h 825"/>
              <a:gd name="T6" fmla="*/ 0 w 92"/>
              <a:gd name="T7" fmla="*/ 712 h 825"/>
              <a:gd name="T8" fmla="*/ 6 w 92"/>
              <a:gd name="T9" fmla="*/ 683 h 825"/>
              <a:gd name="T10" fmla="*/ 10 w 92"/>
              <a:gd name="T11" fmla="*/ 651 h 825"/>
              <a:gd name="T12" fmla="*/ 12 w 92"/>
              <a:gd name="T13" fmla="*/ 624 h 825"/>
              <a:gd name="T14" fmla="*/ 15 w 92"/>
              <a:gd name="T15" fmla="*/ 588 h 825"/>
              <a:gd name="T16" fmla="*/ 19 w 92"/>
              <a:gd name="T17" fmla="*/ 542 h 825"/>
              <a:gd name="T18" fmla="*/ 23 w 92"/>
              <a:gd name="T19" fmla="*/ 490 h 825"/>
              <a:gd name="T20" fmla="*/ 27 w 92"/>
              <a:gd name="T21" fmla="*/ 429 h 825"/>
              <a:gd name="T22" fmla="*/ 29 w 92"/>
              <a:gd name="T23" fmla="*/ 368 h 825"/>
              <a:gd name="T24" fmla="*/ 31 w 92"/>
              <a:gd name="T25" fmla="*/ 316 h 825"/>
              <a:gd name="T26" fmla="*/ 33 w 92"/>
              <a:gd name="T27" fmla="*/ 274 h 825"/>
              <a:gd name="T28" fmla="*/ 35 w 92"/>
              <a:gd name="T29" fmla="*/ 239 h 825"/>
              <a:gd name="T30" fmla="*/ 35 w 92"/>
              <a:gd name="T31" fmla="*/ 214 h 825"/>
              <a:gd name="T32" fmla="*/ 35 w 92"/>
              <a:gd name="T33" fmla="*/ 193 h 825"/>
              <a:gd name="T34" fmla="*/ 35 w 92"/>
              <a:gd name="T35" fmla="*/ 167 h 825"/>
              <a:gd name="T36" fmla="*/ 33 w 92"/>
              <a:gd name="T37" fmla="*/ 132 h 825"/>
              <a:gd name="T38" fmla="*/ 29 w 92"/>
              <a:gd name="T39" fmla="*/ 88 h 825"/>
              <a:gd name="T40" fmla="*/ 25 w 92"/>
              <a:gd name="T41" fmla="*/ 38 h 825"/>
              <a:gd name="T42" fmla="*/ 36 w 92"/>
              <a:gd name="T43" fmla="*/ 4 h 825"/>
              <a:gd name="T44" fmla="*/ 69 w 92"/>
              <a:gd name="T45" fmla="*/ 14 h 825"/>
              <a:gd name="T46" fmla="*/ 86 w 92"/>
              <a:gd name="T47" fmla="*/ 25 h 825"/>
              <a:gd name="T48" fmla="*/ 90 w 92"/>
              <a:gd name="T49" fmla="*/ 35 h 825"/>
              <a:gd name="T50" fmla="*/ 92 w 92"/>
              <a:gd name="T51" fmla="*/ 50 h 825"/>
              <a:gd name="T52" fmla="*/ 90 w 92"/>
              <a:gd name="T53" fmla="*/ 69 h 825"/>
              <a:gd name="T54" fmla="*/ 88 w 92"/>
              <a:gd name="T55" fmla="*/ 98 h 825"/>
              <a:gd name="T56" fmla="*/ 86 w 92"/>
              <a:gd name="T57" fmla="*/ 130 h 825"/>
              <a:gd name="T58" fmla="*/ 84 w 92"/>
              <a:gd name="T59" fmla="*/ 170 h 825"/>
              <a:gd name="T60" fmla="*/ 82 w 92"/>
              <a:gd name="T61" fmla="*/ 218 h 825"/>
              <a:gd name="T62" fmla="*/ 79 w 92"/>
              <a:gd name="T63" fmla="*/ 276 h 825"/>
              <a:gd name="T64" fmla="*/ 77 w 92"/>
              <a:gd name="T65" fmla="*/ 339 h 825"/>
              <a:gd name="T66" fmla="*/ 77 w 92"/>
              <a:gd name="T67" fmla="*/ 412 h 825"/>
              <a:gd name="T68" fmla="*/ 77 w 92"/>
              <a:gd name="T69" fmla="*/ 492 h 825"/>
              <a:gd name="T70" fmla="*/ 73 w 92"/>
              <a:gd name="T71" fmla="*/ 572 h 825"/>
              <a:gd name="T72" fmla="*/ 71 w 92"/>
              <a:gd name="T73" fmla="*/ 639 h 825"/>
              <a:gd name="T74" fmla="*/ 67 w 92"/>
              <a:gd name="T75" fmla="*/ 695 h 825"/>
              <a:gd name="T76" fmla="*/ 63 w 92"/>
              <a:gd name="T77" fmla="*/ 737 h 825"/>
              <a:gd name="T78" fmla="*/ 59 w 92"/>
              <a:gd name="T79" fmla="*/ 768 h 825"/>
              <a:gd name="T80" fmla="*/ 52 w 92"/>
              <a:gd name="T81" fmla="*/ 794 h 825"/>
              <a:gd name="T82" fmla="*/ 42 w 92"/>
              <a:gd name="T83" fmla="*/ 817 h 825"/>
              <a:gd name="T84" fmla="*/ 35 w 92"/>
              <a:gd name="T85" fmla="*/ 825 h 825"/>
              <a:gd name="T86" fmla="*/ 29 w 92"/>
              <a:gd name="T87" fmla="*/ 819 h 825"/>
              <a:gd name="T88" fmla="*/ 19 w 92"/>
              <a:gd name="T89" fmla="*/ 800 h 825"/>
              <a:gd name="T90" fmla="*/ 13 w 92"/>
              <a:gd name="T91" fmla="*/ 783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92" h="825">
                <a:moveTo>
                  <a:pt x="13" y="783"/>
                </a:moveTo>
                <a:lnTo>
                  <a:pt x="10" y="773"/>
                </a:lnTo>
                <a:lnTo>
                  <a:pt x="8" y="764"/>
                </a:lnTo>
                <a:lnTo>
                  <a:pt x="4" y="756"/>
                </a:lnTo>
                <a:lnTo>
                  <a:pt x="2" y="748"/>
                </a:lnTo>
                <a:lnTo>
                  <a:pt x="2" y="743"/>
                </a:lnTo>
                <a:lnTo>
                  <a:pt x="0" y="737"/>
                </a:lnTo>
                <a:lnTo>
                  <a:pt x="0" y="731"/>
                </a:lnTo>
                <a:lnTo>
                  <a:pt x="0" y="727"/>
                </a:lnTo>
                <a:lnTo>
                  <a:pt x="0" y="724"/>
                </a:lnTo>
                <a:lnTo>
                  <a:pt x="0" y="718"/>
                </a:lnTo>
                <a:lnTo>
                  <a:pt x="0" y="712"/>
                </a:lnTo>
                <a:lnTo>
                  <a:pt x="2" y="702"/>
                </a:lnTo>
                <a:lnTo>
                  <a:pt x="4" y="695"/>
                </a:lnTo>
                <a:lnTo>
                  <a:pt x="6" y="683"/>
                </a:lnTo>
                <a:lnTo>
                  <a:pt x="6" y="672"/>
                </a:lnTo>
                <a:lnTo>
                  <a:pt x="8" y="658"/>
                </a:lnTo>
                <a:lnTo>
                  <a:pt x="10" y="651"/>
                </a:lnTo>
                <a:lnTo>
                  <a:pt x="10" y="643"/>
                </a:lnTo>
                <a:lnTo>
                  <a:pt x="12" y="634"/>
                </a:lnTo>
                <a:lnTo>
                  <a:pt x="12" y="624"/>
                </a:lnTo>
                <a:lnTo>
                  <a:pt x="13" y="613"/>
                </a:lnTo>
                <a:lnTo>
                  <a:pt x="15" y="599"/>
                </a:lnTo>
                <a:lnTo>
                  <a:pt x="15" y="588"/>
                </a:lnTo>
                <a:lnTo>
                  <a:pt x="17" y="572"/>
                </a:lnTo>
                <a:lnTo>
                  <a:pt x="19" y="557"/>
                </a:lnTo>
                <a:lnTo>
                  <a:pt x="19" y="542"/>
                </a:lnTo>
                <a:lnTo>
                  <a:pt x="21" y="525"/>
                </a:lnTo>
                <a:lnTo>
                  <a:pt x="23" y="507"/>
                </a:lnTo>
                <a:lnTo>
                  <a:pt x="23" y="490"/>
                </a:lnTo>
                <a:lnTo>
                  <a:pt x="25" y="469"/>
                </a:lnTo>
                <a:lnTo>
                  <a:pt x="25" y="450"/>
                </a:lnTo>
                <a:lnTo>
                  <a:pt x="27" y="429"/>
                </a:lnTo>
                <a:lnTo>
                  <a:pt x="27" y="408"/>
                </a:lnTo>
                <a:lnTo>
                  <a:pt x="29" y="387"/>
                </a:lnTo>
                <a:lnTo>
                  <a:pt x="29" y="368"/>
                </a:lnTo>
                <a:lnTo>
                  <a:pt x="29" y="350"/>
                </a:lnTo>
                <a:lnTo>
                  <a:pt x="31" y="333"/>
                </a:lnTo>
                <a:lnTo>
                  <a:pt x="31" y="316"/>
                </a:lnTo>
                <a:lnTo>
                  <a:pt x="33" y="301"/>
                </a:lnTo>
                <a:lnTo>
                  <a:pt x="33" y="287"/>
                </a:lnTo>
                <a:lnTo>
                  <a:pt x="33" y="274"/>
                </a:lnTo>
                <a:lnTo>
                  <a:pt x="33" y="260"/>
                </a:lnTo>
                <a:lnTo>
                  <a:pt x="35" y="249"/>
                </a:lnTo>
                <a:lnTo>
                  <a:pt x="35" y="239"/>
                </a:lnTo>
                <a:lnTo>
                  <a:pt x="35" y="230"/>
                </a:lnTo>
                <a:lnTo>
                  <a:pt x="35" y="222"/>
                </a:lnTo>
                <a:lnTo>
                  <a:pt x="35" y="214"/>
                </a:lnTo>
                <a:lnTo>
                  <a:pt x="35" y="207"/>
                </a:lnTo>
                <a:lnTo>
                  <a:pt x="35" y="201"/>
                </a:lnTo>
                <a:lnTo>
                  <a:pt x="35" y="193"/>
                </a:lnTo>
                <a:lnTo>
                  <a:pt x="35" y="186"/>
                </a:lnTo>
                <a:lnTo>
                  <a:pt x="35" y="176"/>
                </a:lnTo>
                <a:lnTo>
                  <a:pt x="35" y="167"/>
                </a:lnTo>
                <a:lnTo>
                  <a:pt x="33" y="155"/>
                </a:lnTo>
                <a:lnTo>
                  <a:pt x="33" y="144"/>
                </a:lnTo>
                <a:lnTo>
                  <a:pt x="33" y="132"/>
                </a:lnTo>
                <a:lnTo>
                  <a:pt x="31" y="119"/>
                </a:lnTo>
                <a:lnTo>
                  <a:pt x="31" y="103"/>
                </a:lnTo>
                <a:lnTo>
                  <a:pt x="29" y="88"/>
                </a:lnTo>
                <a:lnTo>
                  <a:pt x="27" y="73"/>
                </a:lnTo>
                <a:lnTo>
                  <a:pt x="27" y="56"/>
                </a:lnTo>
                <a:lnTo>
                  <a:pt x="25" y="38"/>
                </a:lnTo>
                <a:lnTo>
                  <a:pt x="23" y="19"/>
                </a:lnTo>
                <a:lnTo>
                  <a:pt x="21" y="0"/>
                </a:lnTo>
                <a:lnTo>
                  <a:pt x="36" y="4"/>
                </a:lnTo>
                <a:lnTo>
                  <a:pt x="48" y="8"/>
                </a:lnTo>
                <a:lnTo>
                  <a:pt x="59" y="10"/>
                </a:lnTo>
                <a:lnTo>
                  <a:pt x="69" y="14"/>
                </a:lnTo>
                <a:lnTo>
                  <a:pt x="77" y="17"/>
                </a:lnTo>
                <a:lnTo>
                  <a:pt x="82" y="21"/>
                </a:lnTo>
                <a:lnTo>
                  <a:pt x="86" y="25"/>
                </a:lnTo>
                <a:lnTo>
                  <a:pt x="90" y="27"/>
                </a:lnTo>
                <a:lnTo>
                  <a:pt x="90" y="31"/>
                </a:lnTo>
                <a:lnTo>
                  <a:pt x="90" y="35"/>
                </a:lnTo>
                <a:lnTo>
                  <a:pt x="90" y="38"/>
                </a:lnTo>
                <a:lnTo>
                  <a:pt x="92" y="44"/>
                </a:lnTo>
                <a:lnTo>
                  <a:pt x="92" y="50"/>
                </a:lnTo>
                <a:lnTo>
                  <a:pt x="92" y="56"/>
                </a:lnTo>
                <a:lnTo>
                  <a:pt x="90" y="61"/>
                </a:lnTo>
                <a:lnTo>
                  <a:pt x="90" y="69"/>
                </a:lnTo>
                <a:lnTo>
                  <a:pt x="90" y="79"/>
                </a:lnTo>
                <a:lnTo>
                  <a:pt x="90" y="88"/>
                </a:lnTo>
                <a:lnTo>
                  <a:pt x="88" y="98"/>
                </a:lnTo>
                <a:lnTo>
                  <a:pt x="88" y="107"/>
                </a:lnTo>
                <a:lnTo>
                  <a:pt x="88" y="119"/>
                </a:lnTo>
                <a:lnTo>
                  <a:pt x="86" y="130"/>
                </a:lnTo>
                <a:lnTo>
                  <a:pt x="86" y="144"/>
                </a:lnTo>
                <a:lnTo>
                  <a:pt x="84" y="157"/>
                </a:lnTo>
                <a:lnTo>
                  <a:pt x="84" y="170"/>
                </a:lnTo>
                <a:lnTo>
                  <a:pt x="82" y="186"/>
                </a:lnTo>
                <a:lnTo>
                  <a:pt x="82" y="203"/>
                </a:lnTo>
                <a:lnTo>
                  <a:pt x="82" y="218"/>
                </a:lnTo>
                <a:lnTo>
                  <a:pt x="80" y="237"/>
                </a:lnTo>
                <a:lnTo>
                  <a:pt x="80" y="255"/>
                </a:lnTo>
                <a:lnTo>
                  <a:pt x="79" y="276"/>
                </a:lnTo>
                <a:lnTo>
                  <a:pt x="79" y="295"/>
                </a:lnTo>
                <a:lnTo>
                  <a:pt x="79" y="316"/>
                </a:lnTo>
                <a:lnTo>
                  <a:pt x="77" y="339"/>
                </a:lnTo>
                <a:lnTo>
                  <a:pt x="77" y="362"/>
                </a:lnTo>
                <a:lnTo>
                  <a:pt x="77" y="387"/>
                </a:lnTo>
                <a:lnTo>
                  <a:pt x="77" y="412"/>
                </a:lnTo>
                <a:lnTo>
                  <a:pt x="77" y="438"/>
                </a:lnTo>
                <a:lnTo>
                  <a:pt x="77" y="465"/>
                </a:lnTo>
                <a:lnTo>
                  <a:pt x="77" y="492"/>
                </a:lnTo>
                <a:lnTo>
                  <a:pt x="75" y="521"/>
                </a:lnTo>
                <a:lnTo>
                  <a:pt x="75" y="547"/>
                </a:lnTo>
                <a:lnTo>
                  <a:pt x="73" y="572"/>
                </a:lnTo>
                <a:lnTo>
                  <a:pt x="73" y="595"/>
                </a:lnTo>
                <a:lnTo>
                  <a:pt x="71" y="618"/>
                </a:lnTo>
                <a:lnTo>
                  <a:pt x="71" y="639"/>
                </a:lnTo>
                <a:lnTo>
                  <a:pt x="69" y="660"/>
                </a:lnTo>
                <a:lnTo>
                  <a:pt x="69" y="678"/>
                </a:lnTo>
                <a:lnTo>
                  <a:pt x="67" y="695"/>
                </a:lnTo>
                <a:lnTo>
                  <a:pt x="67" y="710"/>
                </a:lnTo>
                <a:lnTo>
                  <a:pt x="65" y="725"/>
                </a:lnTo>
                <a:lnTo>
                  <a:pt x="63" y="737"/>
                </a:lnTo>
                <a:lnTo>
                  <a:pt x="63" y="748"/>
                </a:lnTo>
                <a:lnTo>
                  <a:pt x="61" y="758"/>
                </a:lnTo>
                <a:lnTo>
                  <a:pt x="59" y="768"/>
                </a:lnTo>
                <a:lnTo>
                  <a:pt x="57" y="773"/>
                </a:lnTo>
                <a:lnTo>
                  <a:pt x="54" y="785"/>
                </a:lnTo>
                <a:lnTo>
                  <a:pt x="52" y="794"/>
                </a:lnTo>
                <a:lnTo>
                  <a:pt x="48" y="804"/>
                </a:lnTo>
                <a:lnTo>
                  <a:pt x="44" y="812"/>
                </a:lnTo>
                <a:lnTo>
                  <a:pt x="42" y="817"/>
                </a:lnTo>
                <a:lnTo>
                  <a:pt x="40" y="821"/>
                </a:lnTo>
                <a:lnTo>
                  <a:pt x="36" y="823"/>
                </a:lnTo>
                <a:lnTo>
                  <a:pt x="35" y="825"/>
                </a:lnTo>
                <a:lnTo>
                  <a:pt x="33" y="823"/>
                </a:lnTo>
                <a:lnTo>
                  <a:pt x="31" y="821"/>
                </a:lnTo>
                <a:lnTo>
                  <a:pt x="29" y="819"/>
                </a:lnTo>
                <a:lnTo>
                  <a:pt x="25" y="813"/>
                </a:lnTo>
                <a:lnTo>
                  <a:pt x="23" y="808"/>
                </a:lnTo>
                <a:lnTo>
                  <a:pt x="19" y="800"/>
                </a:lnTo>
                <a:lnTo>
                  <a:pt x="15" y="792"/>
                </a:lnTo>
                <a:lnTo>
                  <a:pt x="13" y="783"/>
                </a:lnTo>
                <a:lnTo>
                  <a:pt x="13" y="783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5" name="Freeform 94"/>
          <p:cNvSpPr/>
          <p:nvPr/>
        </p:nvSpPr>
        <p:spPr bwMode="auto">
          <a:xfrm>
            <a:off x="1378158" y="2669725"/>
            <a:ext cx="809966" cy="231419"/>
          </a:xfrm>
          <a:custGeom>
            <a:avLst/>
            <a:gdLst>
              <a:gd name="T0" fmla="*/ 237 w 448"/>
              <a:gd name="T1" fmla="*/ 88 h 128"/>
              <a:gd name="T2" fmla="*/ 197 w 448"/>
              <a:gd name="T3" fmla="*/ 100 h 128"/>
              <a:gd name="T4" fmla="*/ 161 w 448"/>
              <a:gd name="T5" fmla="*/ 107 h 128"/>
              <a:gd name="T6" fmla="*/ 130 w 448"/>
              <a:gd name="T7" fmla="*/ 115 h 128"/>
              <a:gd name="T8" fmla="*/ 105 w 448"/>
              <a:gd name="T9" fmla="*/ 121 h 128"/>
              <a:gd name="T10" fmla="*/ 84 w 448"/>
              <a:gd name="T11" fmla="*/ 124 h 128"/>
              <a:gd name="T12" fmla="*/ 69 w 448"/>
              <a:gd name="T13" fmla="*/ 126 h 128"/>
              <a:gd name="T14" fmla="*/ 59 w 448"/>
              <a:gd name="T15" fmla="*/ 128 h 128"/>
              <a:gd name="T16" fmla="*/ 51 w 448"/>
              <a:gd name="T17" fmla="*/ 128 h 128"/>
              <a:gd name="T18" fmla="*/ 42 w 448"/>
              <a:gd name="T19" fmla="*/ 124 h 128"/>
              <a:gd name="T20" fmla="*/ 34 w 448"/>
              <a:gd name="T21" fmla="*/ 119 h 128"/>
              <a:gd name="T22" fmla="*/ 25 w 448"/>
              <a:gd name="T23" fmla="*/ 107 h 128"/>
              <a:gd name="T24" fmla="*/ 15 w 448"/>
              <a:gd name="T25" fmla="*/ 96 h 128"/>
              <a:gd name="T26" fmla="*/ 7 w 448"/>
              <a:gd name="T27" fmla="*/ 86 h 128"/>
              <a:gd name="T28" fmla="*/ 2 w 448"/>
              <a:gd name="T29" fmla="*/ 77 h 128"/>
              <a:gd name="T30" fmla="*/ 0 w 448"/>
              <a:gd name="T31" fmla="*/ 71 h 128"/>
              <a:gd name="T32" fmla="*/ 2 w 448"/>
              <a:gd name="T33" fmla="*/ 67 h 128"/>
              <a:gd name="T34" fmla="*/ 6 w 448"/>
              <a:gd name="T35" fmla="*/ 63 h 128"/>
              <a:gd name="T36" fmla="*/ 13 w 448"/>
              <a:gd name="T37" fmla="*/ 61 h 128"/>
              <a:gd name="T38" fmla="*/ 23 w 448"/>
              <a:gd name="T39" fmla="*/ 59 h 128"/>
              <a:gd name="T40" fmla="*/ 38 w 448"/>
              <a:gd name="T41" fmla="*/ 61 h 128"/>
              <a:gd name="T42" fmla="*/ 57 w 448"/>
              <a:gd name="T43" fmla="*/ 63 h 128"/>
              <a:gd name="T44" fmla="*/ 67 w 448"/>
              <a:gd name="T45" fmla="*/ 63 h 128"/>
              <a:gd name="T46" fmla="*/ 73 w 448"/>
              <a:gd name="T47" fmla="*/ 63 h 128"/>
              <a:gd name="T48" fmla="*/ 84 w 448"/>
              <a:gd name="T49" fmla="*/ 61 h 128"/>
              <a:gd name="T50" fmla="*/ 99 w 448"/>
              <a:gd name="T51" fmla="*/ 59 h 128"/>
              <a:gd name="T52" fmla="*/ 118 w 448"/>
              <a:gd name="T53" fmla="*/ 56 h 128"/>
              <a:gd name="T54" fmla="*/ 141 w 448"/>
              <a:gd name="T55" fmla="*/ 50 h 128"/>
              <a:gd name="T56" fmla="*/ 170 w 448"/>
              <a:gd name="T57" fmla="*/ 44 h 128"/>
              <a:gd name="T58" fmla="*/ 201 w 448"/>
              <a:gd name="T59" fmla="*/ 36 h 128"/>
              <a:gd name="T60" fmla="*/ 235 w 448"/>
              <a:gd name="T61" fmla="*/ 27 h 128"/>
              <a:gd name="T62" fmla="*/ 268 w 448"/>
              <a:gd name="T63" fmla="*/ 21 h 128"/>
              <a:gd name="T64" fmla="*/ 296 w 448"/>
              <a:gd name="T65" fmla="*/ 13 h 128"/>
              <a:gd name="T66" fmla="*/ 323 w 448"/>
              <a:gd name="T67" fmla="*/ 10 h 128"/>
              <a:gd name="T68" fmla="*/ 344 w 448"/>
              <a:gd name="T69" fmla="*/ 6 h 128"/>
              <a:gd name="T70" fmla="*/ 365 w 448"/>
              <a:gd name="T71" fmla="*/ 2 h 128"/>
              <a:gd name="T72" fmla="*/ 383 w 448"/>
              <a:gd name="T73" fmla="*/ 0 h 128"/>
              <a:gd name="T74" fmla="*/ 396 w 448"/>
              <a:gd name="T75" fmla="*/ 0 h 128"/>
              <a:gd name="T76" fmla="*/ 413 w 448"/>
              <a:gd name="T77" fmla="*/ 0 h 128"/>
              <a:gd name="T78" fmla="*/ 430 w 448"/>
              <a:gd name="T79" fmla="*/ 2 h 128"/>
              <a:gd name="T80" fmla="*/ 442 w 448"/>
              <a:gd name="T81" fmla="*/ 6 h 128"/>
              <a:gd name="T82" fmla="*/ 448 w 448"/>
              <a:gd name="T83" fmla="*/ 10 h 128"/>
              <a:gd name="T84" fmla="*/ 448 w 448"/>
              <a:gd name="T85" fmla="*/ 15 h 128"/>
              <a:gd name="T86" fmla="*/ 442 w 448"/>
              <a:gd name="T87" fmla="*/ 23 h 128"/>
              <a:gd name="T88" fmla="*/ 430 w 448"/>
              <a:gd name="T89" fmla="*/ 29 h 128"/>
              <a:gd name="T90" fmla="*/ 411 w 448"/>
              <a:gd name="T91" fmla="*/ 36 h 128"/>
              <a:gd name="T92" fmla="*/ 388 w 448"/>
              <a:gd name="T93" fmla="*/ 46 h 128"/>
              <a:gd name="T94" fmla="*/ 358 w 448"/>
              <a:gd name="T95" fmla="*/ 56 h 128"/>
              <a:gd name="T96" fmla="*/ 323 w 448"/>
              <a:gd name="T97" fmla="*/ 65 h 128"/>
              <a:gd name="T98" fmla="*/ 281 w 448"/>
              <a:gd name="T99" fmla="*/ 77 h 128"/>
              <a:gd name="T100" fmla="*/ 258 w 448"/>
              <a:gd name="T101" fmla="*/ 82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48" h="128">
                <a:moveTo>
                  <a:pt x="258" y="82"/>
                </a:moveTo>
                <a:lnTo>
                  <a:pt x="237" y="88"/>
                </a:lnTo>
                <a:lnTo>
                  <a:pt x="216" y="94"/>
                </a:lnTo>
                <a:lnTo>
                  <a:pt x="197" y="100"/>
                </a:lnTo>
                <a:lnTo>
                  <a:pt x="178" y="103"/>
                </a:lnTo>
                <a:lnTo>
                  <a:pt x="161" y="107"/>
                </a:lnTo>
                <a:lnTo>
                  <a:pt x="145" y="111"/>
                </a:lnTo>
                <a:lnTo>
                  <a:pt x="130" y="115"/>
                </a:lnTo>
                <a:lnTo>
                  <a:pt x="117" y="119"/>
                </a:lnTo>
                <a:lnTo>
                  <a:pt x="105" y="121"/>
                </a:lnTo>
                <a:lnTo>
                  <a:pt x="94" y="123"/>
                </a:lnTo>
                <a:lnTo>
                  <a:pt x="84" y="124"/>
                </a:lnTo>
                <a:lnTo>
                  <a:pt x="76" y="126"/>
                </a:lnTo>
                <a:lnTo>
                  <a:pt x="69" y="126"/>
                </a:lnTo>
                <a:lnTo>
                  <a:pt x="63" y="128"/>
                </a:lnTo>
                <a:lnTo>
                  <a:pt x="59" y="128"/>
                </a:lnTo>
                <a:lnTo>
                  <a:pt x="55" y="128"/>
                </a:lnTo>
                <a:lnTo>
                  <a:pt x="51" y="128"/>
                </a:lnTo>
                <a:lnTo>
                  <a:pt x="46" y="126"/>
                </a:lnTo>
                <a:lnTo>
                  <a:pt x="42" y="124"/>
                </a:lnTo>
                <a:lnTo>
                  <a:pt x="38" y="123"/>
                </a:lnTo>
                <a:lnTo>
                  <a:pt x="34" y="119"/>
                </a:lnTo>
                <a:lnTo>
                  <a:pt x="29" y="113"/>
                </a:lnTo>
                <a:lnTo>
                  <a:pt x="25" y="107"/>
                </a:lnTo>
                <a:lnTo>
                  <a:pt x="19" y="102"/>
                </a:lnTo>
                <a:lnTo>
                  <a:pt x="15" y="96"/>
                </a:lnTo>
                <a:lnTo>
                  <a:pt x="11" y="90"/>
                </a:lnTo>
                <a:lnTo>
                  <a:pt x="7" y="86"/>
                </a:lnTo>
                <a:lnTo>
                  <a:pt x="4" y="80"/>
                </a:lnTo>
                <a:lnTo>
                  <a:pt x="2" y="77"/>
                </a:lnTo>
                <a:lnTo>
                  <a:pt x="2" y="75"/>
                </a:lnTo>
                <a:lnTo>
                  <a:pt x="0" y="71"/>
                </a:lnTo>
                <a:lnTo>
                  <a:pt x="2" y="69"/>
                </a:lnTo>
                <a:lnTo>
                  <a:pt x="2" y="67"/>
                </a:lnTo>
                <a:lnTo>
                  <a:pt x="4" y="65"/>
                </a:lnTo>
                <a:lnTo>
                  <a:pt x="6" y="63"/>
                </a:lnTo>
                <a:lnTo>
                  <a:pt x="9" y="63"/>
                </a:lnTo>
                <a:lnTo>
                  <a:pt x="13" y="61"/>
                </a:lnTo>
                <a:lnTo>
                  <a:pt x="17" y="61"/>
                </a:lnTo>
                <a:lnTo>
                  <a:pt x="23" y="59"/>
                </a:lnTo>
                <a:lnTo>
                  <a:pt x="29" y="59"/>
                </a:lnTo>
                <a:lnTo>
                  <a:pt x="38" y="61"/>
                </a:lnTo>
                <a:lnTo>
                  <a:pt x="48" y="63"/>
                </a:lnTo>
                <a:lnTo>
                  <a:pt x="57" y="63"/>
                </a:lnTo>
                <a:lnTo>
                  <a:pt x="65" y="63"/>
                </a:lnTo>
                <a:lnTo>
                  <a:pt x="67" y="63"/>
                </a:lnTo>
                <a:lnTo>
                  <a:pt x="69" y="63"/>
                </a:lnTo>
                <a:lnTo>
                  <a:pt x="73" y="63"/>
                </a:lnTo>
                <a:lnTo>
                  <a:pt x="78" y="63"/>
                </a:lnTo>
                <a:lnTo>
                  <a:pt x="84" y="61"/>
                </a:lnTo>
                <a:lnTo>
                  <a:pt x="90" y="59"/>
                </a:lnTo>
                <a:lnTo>
                  <a:pt x="99" y="59"/>
                </a:lnTo>
                <a:lnTo>
                  <a:pt x="107" y="57"/>
                </a:lnTo>
                <a:lnTo>
                  <a:pt x="118" y="56"/>
                </a:lnTo>
                <a:lnTo>
                  <a:pt x="130" y="52"/>
                </a:lnTo>
                <a:lnTo>
                  <a:pt x="141" y="50"/>
                </a:lnTo>
                <a:lnTo>
                  <a:pt x="155" y="46"/>
                </a:lnTo>
                <a:lnTo>
                  <a:pt x="170" y="44"/>
                </a:lnTo>
                <a:lnTo>
                  <a:pt x="185" y="40"/>
                </a:lnTo>
                <a:lnTo>
                  <a:pt x="201" y="36"/>
                </a:lnTo>
                <a:lnTo>
                  <a:pt x="218" y="33"/>
                </a:lnTo>
                <a:lnTo>
                  <a:pt x="235" y="27"/>
                </a:lnTo>
                <a:lnTo>
                  <a:pt x="252" y="23"/>
                </a:lnTo>
                <a:lnTo>
                  <a:pt x="268" y="21"/>
                </a:lnTo>
                <a:lnTo>
                  <a:pt x="283" y="17"/>
                </a:lnTo>
                <a:lnTo>
                  <a:pt x="296" y="13"/>
                </a:lnTo>
                <a:lnTo>
                  <a:pt x="310" y="12"/>
                </a:lnTo>
                <a:lnTo>
                  <a:pt x="323" y="10"/>
                </a:lnTo>
                <a:lnTo>
                  <a:pt x="335" y="8"/>
                </a:lnTo>
                <a:lnTo>
                  <a:pt x="344" y="6"/>
                </a:lnTo>
                <a:lnTo>
                  <a:pt x="356" y="4"/>
                </a:lnTo>
                <a:lnTo>
                  <a:pt x="365" y="2"/>
                </a:lnTo>
                <a:lnTo>
                  <a:pt x="375" y="2"/>
                </a:lnTo>
                <a:lnTo>
                  <a:pt x="383" y="0"/>
                </a:lnTo>
                <a:lnTo>
                  <a:pt x="390" y="0"/>
                </a:lnTo>
                <a:lnTo>
                  <a:pt x="396" y="0"/>
                </a:lnTo>
                <a:lnTo>
                  <a:pt x="404" y="0"/>
                </a:lnTo>
                <a:lnTo>
                  <a:pt x="413" y="0"/>
                </a:lnTo>
                <a:lnTo>
                  <a:pt x="423" y="0"/>
                </a:lnTo>
                <a:lnTo>
                  <a:pt x="430" y="2"/>
                </a:lnTo>
                <a:lnTo>
                  <a:pt x="438" y="4"/>
                </a:lnTo>
                <a:lnTo>
                  <a:pt x="442" y="6"/>
                </a:lnTo>
                <a:lnTo>
                  <a:pt x="446" y="8"/>
                </a:lnTo>
                <a:lnTo>
                  <a:pt x="448" y="10"/>
                </a:lnTo>
                <a:lnTo>
                  <a:pt x="448" y="13"/>
                </a:lnTo>
                <a:lnTo>
                  <a:pt x="448" y="15"/>
                </a:lnTo>
                <a:lnTo>
                  <a:pt x="446" y="19"/>
                </a:lnTo>
                <a:lnTo>
                  <a:pt x="442" y="23"/>
                </a:lnTo>
                <a:lnTo>
                  <a:pt x="436" y="25"/>
                </a:lnTo>
                <a:lnTo>
                  <a:pt x="430" y="29"/>
                </a:lnTo>
                <a:lnTo>
                  <a:pt x="421" y="33"/>
                </a:lnTo>
                <a:lnTo>
                  <a:pt x="411" y="36"/>
                </a:lnTo>
                <a:lnTo>
                  <a:pt x="400" y="40"/>
                </a:lnTo>
                <a:lnTo>
                  <a:pt x="388" y="46"/>
                </a:lnTo>
                <a:lnTo>
                  <a:pt x="375" y="50"/>
                </a:lnTo>
                <a:lnTo>
                  <a:pt x="358" y="56"/>
                </a:lnTo>
                <a:lnTo>
                  <a:pt x="342" y="59"/>
                </a:lnTo>
                <a:lnTo>
                  <a:pt x="323" y="65"/>
                </a:lnTo>
                <a:lnTo>
                  <a:pt x="302" y="71"/>
                </a:lnTo>
                <a:lnTo>
                  <a:pt x="281" y="77"/>
                </a:lnTo>
                <a:lnTo>
                  <a:pt x="258" y="82"/>
                </a:lnTo>
                <a:lnTo>
                  <a:pt x="258" y="82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Freeform 95"/>
          <p:cNvSpPr/>
          <p:nvPr/>
        </p:nvSpPr>
        <p:spPr bwMode="auto">
          <a:xfrm>
            <a:off x="1345614" y="2716731"/>
            <a:ext cx="556852" cy="809966"/>
          </a:xfrm>
          <a:custGeom>
            <a:avLst/>
            <a:gdLst>
              <a:gd name="T0" fmla="*/ 0 w 308"/>
              <a:gd name="T1" fmla="*/ 444 h 448"/>
              <a:gd name="T2" fmla="*/ 1 w 308"/>
              <a:gd name="T3" fmla="*/ 434 h 448"/>
              <a:gd name="T4" fmla="*/ 9 w 308"/>
              <a:gd name="T5" fmla="*/ 423 h 448"/>
              <a:gd name="T6" fmla="*/ 21 w 308"/>
              <a:gd name="T7" fmla="*/ 409 h 448"/>
              <a:gd name="T8" fmla="*/ 36 w 308"/>
              <a:gd name="T9" fmla="*/ 392 h 448"/>
              <a:gd name="T10" fmla="*/ 57 w 308"/>
              <a:gd name="T11" fmla="*/ 369 h 448"/>
              <a:gd name="T12" fmla="*/ 84 w 308"/>
              <a:gd name="T13" fmla="*/ 339 h 448"/>
              <a:gd name="T14" fmla="*/ 97 w 308"/>
              <a:gd name="T15" fmla="*/ 321 h 448"/>
              <a:gd name="T16" fmla="*/ 114 w 308"/>
              <a:gd name="T17" fmla="*/ 302 h 448"/>
              <a:gd name="T18" fmla="*/ 132 w 308"/>
              <a:gd name="T19" fmla="*/ 281 h 448"/>
              <a:gd name="T20" fmla="*/ 149 w 308"/>
              <a:gd name="T21" fmla="*/ 258 h 448"/>
              <a:gd name="T22" fmla="*/ 168 w 308"/>
              <a:gd name="T23" fmla="*/ 233 h 448"/>
              <a:gd name="T24" fmla="*/ 187 w 308"/>
              <a:gd name="T25" fmla="*/ 203 h 448"/>
              <a:gd name="T26" fmla="*/ 210 w 308"/>
              <a:gd name="T27" fmla="*/ 170 h 448"/>
              <a:gd name="T28" fmla="*/ 233 w 308"/>
              <a:gd name="T29" fmla="*/ 134 h 448"/>
              <a:gd name="T30" fmla="*/ 256 w 308"/>
              <a:gd name="T31" fmla="*/ 94 h 448"/>
              <a:gd name="T32" fmla="*/ 281 w 308"/>
              <a:gd name="T33" fmla="*/ 50 h 448"/>
              <a:gd name="T34" fmla="*/ 308 w 308"/>
              <a:gd name="T35" fmla="*/ 0 h 448"/>
              <a:gd name="T36" fmla="*/ 292 w 308"/>
              <a:gd name="T37" fmla="*/ 134 h 448"/>
              <a:gd name="T38" fmla="*/ 266 w 308"/>
              <a:gd name="T39" fmla="*/ 178 h 448"/>
              <a:gd name="T40" fmla="*/ 239 w 308"/>
              <a:gd name="T41" fmla="*/ 216 h 448"/>
              <a:gd name="T42" fmla="*/ 212 w 308"/>
              <a:gd name="T43" fmla="*/ 252 h 448"/>
              <a:gd name="T44" fmla="*/ 187 w 308"/>
              <a:gd name="T45" fmla="*/ 285 h 448"/>
              <a:gd name="T46" fmla="*/ 162 w 308"/>
              <a:gd name="T47" fmla="*/ 316 h 448"/>
              <a:gd name="T48" fmla="*/ 137 w 308"/>
              <a:gd name="T49" fmla="*/ 341 h 448"/>
              <a:gd name="T50" fmla="*/ 116 w 308"/>
              <a:gd name="T51" fmla="*/ 363 h 448"/>
              <a:gd name="T52" fmla="*/ 93 w 308"/>
              <a:gd name="T53" fmla="*/ 383 h 448"/>
              <a:gd name="T54" fmla="*/ 72 w 308"/>
              <a:gd name="T55" fmla="*/ 402 h 448"/>
              <a:gd name="T56" fmla="*/ 53 w 308"/>
              <a:gd name="T57" fmla="*/ 415 h 448"/>
              <a:gd name="T58" fmla="*/ 38 w 308"/>
              <a:gd name="T59" fmla="*/ 429 h 448"/>
              <a:gd name="T60" fmla="*/ 24 w 308"/>
              <a:gd name="T61" fmla="*/ 436 h 448"/>
              <a:gd name="T62" fmla="*/ 15 w 308"/>
              <a:gd name="T63" fmla="*/ 444 h 448"/>
              <a:gd name="T64" fmla="*/ 7 w 308"/>
              <a:gd name="T65" fmla="*/ 446 h 448"/>
              <a:gd name="T66" fmla="*/ 1 w 308"/>
              <a:gd name="T67" fmla="*/ 448 h 448"/>
              <a:gd name="T68" fmla="*/ 1 w 308"/>
              <a:gd name="T69" fmla="*/ 448 h 4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08" h="448">
                <a:moveTo>
                  <a:pt x="1" y="448"/>
                </a:moveTo>
                <a:lnTo>
                  <a:pt x="0" y="444"/>
                </a:lnTo>
                <a:lnTo>
                  <a:pt x="0" y="440"/>
                </a:lnTo>
                <a:lnTo>
                  <a:pt x="1" y="434"/>
                </a:lnTo>
                <a:lnTo>
                  <a:pt x="3" y="429"/>
                </a:lnTo>
                <a:lnTo>
                  <a:pt x="9" y="423"/>
                </a:lnTo>
                <a:lnTo>
                  <a:pt x="13" y="417"/>
                </a:lnTo>
                <a:lnTo>
                  <a:pt x="21" y="409"/>
                </a:lnTo>
                <a:lnTo>
                  <a:pt x="28" y="402"/>
                </a:lnTo>
                <a:lnTo>
                  <a:pt x="36" y="392"/>
                </a:lnTo>
                <a:lnTo>
                  <a:pt x="47" y="381"/>
                </a:lnTo>
                <a:lnTo>
                  <a:pt x="57" y="369"/>
                </a:lnTo>
                <a:lnTo>
                  <a:pt x="70" y="356"/>
                </a:lnTo>
                <a:lnTo>
                  <a:pt x="84" y="339"/>
                </a:lnTo>
                <a:lnTo>
                  <a:pt x="90" y="331"/>
                </a:lnTo>
                <a:lnTo>
                  <a:pt x="97" y="321"/>
                </a:lnTo>
                <a:lnTo>
                  <a:pt x="105" y="312"/>
                </a:lnTo>
                <a:lnTo>
                  <a:pt x="114" y="302"/>
                </a:lnTo>
                <a:lnTo>
                  <a:pt x="122" y="293"/>
                </a:lnTo>
                <a:lnTo>
                  <a:pt x="132" y="281"/>
                </a:lnTo>
                <a:lnTo>
                  <a:pt x="139" y="270"/>
                </a:lnTo>
                <a:lnTo>
                  <a:pt x="149" y="258"/>
                </a:lnTo>
                <a:lnTo>
                  <a:pt x="158" y="247"/>
                </a:lnTo>
                <a:lnTo>
                  <a:pt x="168" y="233"/>
                </a:lnTo>
                <a:lnTo>
                  <a:pt x="178" y="218"/>
                </a:lnTo>
                <a:lnTo>
                  <a:pt x="187" y="203"/>
                </a:lnTo>
                <a:lnTo>
                  <a:pt x="199" y="187"/>
                </a:lnTo>
                <a:lnTo>
                  <a:pt x="210" y="170"/>
                </a:lnTo>
                <a:lnTo>
                  <a:pt x="220" y="153"/>
                </a:lnTo>
                <a:lnTo>
                  <a:pt x="233" y="134"/>
                </a:lnTo>
                <a:lnTo>
                  <a:pt x="245" y="113"/>
                </a:lnTo>
                <a:lnTo>
                  <a:pt x="256" y="94"/>
                </a:lnTo>
                <a:lnTo>
                  <a:pt x="267" y="71"/>
                </a:lnTo>
                <a:lnTo>
                  <a:pt x="281" y="50"/>
                </a:lnTo>
                <a:lnTo>
                  <a:pt x="294" y="25"/>
                </a:lnTo>
                <a:lnTo>
                  <a:pt x="308" y="0"/>
                </a:lnTo>
                <a:lnTo>
                  <a:pt x="308" y="111"/>
                </a:lnTo>
                <a:lnTo>
                  <a:pt x="292" y="134"/>
                </a:lnTo>
                <a:lnTo>
                  <a:pt x="279" y="157"/>
                </a:lnTo>
                <a:lnTo>
                  <a:pt x="266" y="178"/>
                </a:lnTo>
                <a:lnTo>
                  <a:pt x="252" y="197"/>
                </a:lnTo>
                <a:lnTo>
                  <a:pt x="239" y="216"/>
                </a:lnTo>
                <a:lnTo>
                  <a:pt x="225" y="235"/>
                </a:lnTo>
                <a:lnTo>
                  <a:pt x="212" y="252"/>
                </a:lnTo>
                <a:lnTo>
                  <a:pt x="199" y="270"/>
                </a:lnTo>
                <a:lnTo>
                  <a:pt x="187" y="285"/>
                </a:lnTo>
                <a:lnTo>
                  <a:pt x="174" y="300"/>
                </a:lnTo>
                <a:lnTo>
                  <a:pt x="162" y="316"/>
                </a:lnTo>
                <a:lnTo>
                  <a:pt x="151" y="329"/>
                </a:lnTo>
                <a:lnTo>
                  <a:pt x="137" y="341"/>
                </a:lnTo>
                <a:lnTo>
                  <a:pt x="126" y="352"/>
                </a:lnTo>
                <a:lnTo>
                  <a:pt x="116" y="363"/>
                </a:lnTo>
                <a:lnTo>
                  <a:pt x="105" y="373"/>
                </a:lnTo>
                <a:lnTo>
                  <a:pt x="93" y="383"/>
                </a:lnTo>
                <a:lnTo>
                  <a:pt x="82" y="392"/>
                </a:lnTo>
                <a:lnTo>
                  <a:pt x="72" y="402"/>
                </a:lnTo>
                <a:lnTo>
                  <a:pt x="63" y="409"/>
                </a:lnTo>
                <a:lnTo>
                  <a:pt x="53" y="415"/>
                </a:lnTo>
                <a:lnTo>
                  <a:pt x="46" y="423"/>
                </a:lnTo>
                <a:lnTo>
                  <a:pt x="38" y="429"/>
                </a:lnTo>
                <a:lnTo>
                  <a:pt x="30" y="432"/>
                </a:lnTo>
                <a:lnTo>
                  <a:pt x="24" y="436"/>
                </a:lnTo>
                <a:lnTo>
                  <a:pt x="19" y="440"/>
                </a:lnTo>
                <a:lnTo>
                  <a:pt x="15" y="444"/>
                </a:lnTo>
                <a:lnTo>
                  <a:pt x="9" y="446"/>
                </a:lnTo>
                <a:lnTo>
                  <a:pt x="7" y="446"/>
                </a:lnTo>
                <a:lnTo>
                  <a:pt x="3" y="448"/>
                </a:lnTo>
                <a:lnTo>
                  <a:pt x="1" y="448"/>
                </a:lnTo>
                <a:lnTo>
                  <a:pt x="1" y="448"/>
                </a:lnTo>
                <a:lnTo>
                  <a:pt x="1" y="448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7" name="Freeform 96"/>
          <p:cNvSpPr/>
          <p:nvPr/>
        </p:nvSpPr>
        <p:spPr bwMode="auto">
          <a:xfrm>
            <a:off x="1902466" y="3002390"/>
            <a:ext cx="260346" cy="159100"/>
          </a:xfrm>
          <a:custGeom>
            <a:avLst/>
            <a:gdLst>
              <a:gd name="T0" fmla="*/ 0 w 143"/>
              <a:gd name="T1" fmla="*/ 0 h 88"/>
              <a:gd name="T2" fmla="*/ 11 w 143"/>
              <a:gd name="T3" fmla="*/ 0 h 88"/>
              <a:gd name="T4" fmla="*/ 23 w 143"/>
              <a:gd name="T5" fmla="*/ 0 h 88"/>
              <a:gd name="T6" fmla="*/ 32 w 143"/>
              <a:gd name="T7" fmla="*/ 0 h 88"/>
              <a:gd name="T8" fmla="*/ 42 w 143"/>
              <a:gd name="T9" fmla="*/ 0 h 88"/>
              <a:gd name="T10" fmla="*/ 51 w 143"/>
              <a:gd name="T11" fmla="*/ 2 h 88"/>
              <a:gd name="T12" fmla="*/ 61 w 143"/>
              <a:gd name="T13" fmla="*/ 2 h 88"/>
              <a:gd name="T14" fmla="*/ 69 w 143"/>
              <a:gd name="T15" fmla="*/ 2 h 88"/>
              <a:gd name="T16" fmla="*/ 76 w 143"/>
              <a:gd name="T17" fmla="*/ 4 h 88"/>
              <a:gd name="T18" fmla="*/ 84 w 143"/>
              <a:gd name="T19" fmla="*/ 4 h 88"/>
              <a:gd name="T20" fmla="*/ 92 w 143"/>
              <a:gd name="T21" fmla="*/ 4 h 88"/>
              <a:gd name="T22" fmla="*/ 97 w 143"/>
              <a:gd name="T23" fmla="*/ 6 h 88"/>
              <a:gd name="T24" fmla="*/ 103 w 143"/>
              <a:gd name="T25" fmla="*/ 6 h 88"/>
              <a:gd name="T26" fmla="*/ 109 w 143"/>
              <a:gd name="T27" fmla="*/ 6 h 88"/>
              <a:gd name="T28" fmla="*/ 113 w 143"/>
              <a:gd name="T29" fmla="*/ 7 h 88"/>
              <a:gd name="T30" fmla="*/ 116 w 143"/>
              <a:gd name="T31" fmla="*/ 7 h 88"/>
              <a:gd name="T32" fmla="*/ 120 w 143"/>
              <a:gd name="T33" fmla="*/ 9 h 88"/>
              <a:gd name="T34" fmla="*/ 126 w 143"/>
              <a:gd name="T35" fmla="*/ 13 h 88"/>
              <a:gd name="T36" fmla="*/ 130 w 143"/>
              <a:gd name="T37" fmla="*/ 17 h 88"/>
              <a:gd name="T38" fmla="*/ 134 w 143"/>
              <a:gd name="T39" fmla="*/ 21 h 88"/>
              <a:gd name="T40" fmla="*/ 137 w 143"/>
              <a:gd name="T41" fmla="*/ 27 h 88"/>
              <a:gd name="T42" fmla="*/ 139 w 143"/>
              <a:gd name="T43" fmla="*/ 32 h 88"/>
              <a:gd name="T44" fmla="*/ 141 w 143"/>
              <a:gd name="T45" fmla="*/ 40 h 88"/>
              <a:gd name="T46" fmla="*/ 143 w 143"/>
              <a:gd name="T47" fmla="*/ 48 h 88"/>
              <a:gd name="T48" fmla="*/ 143 w 143"/>
              <a:gd name="T49" fmla="*/ 55 h 88"/>
              <a:gd name="T50" fmla="*/ 143 w 143"/>
              <a:gd name="T51" fmla="*/ 63 h 88"/>
              <a:gd name="T52" fmla="*/ 143 w 143"/>
              <a:gd name="T53" fmla="*/ 71 h 88"/>
              <a:gd name="T54" fmla="*/ 141 w 143"/>
              <a:gd name="T55" fmla="*/ 76 h 88"/>
              <a:gd name="T56" fmla="*/ 139 w 143"/>
              <a:gd name="T57" fmla="*/ 80 h 88"/>
              <a:gd name="T58" fmla="*/ 137 w 143"/>
              <a:gd name="T59" fmla="*/ 84 h 88"/>
              <a:gd name="T60" fmla="*/ 134 w 143"/>
              <a:gd name="T61" fmla="*/ 86 h 88"/>
              <a:gd name="T62" fmla="*/ 130 w 143"/>
              <a:gd name="T63" fmla="*/ 88 h 88"/>
              <a:gd name="T64" fmla="*/ 126 w 143"/>
              <a:gd name="T65" fmla="*/ 88 h 88"/>
              <a:gd name="T66" fmla="*/ 122 w 143"/>
              <a:gd name="T67" fmla="*/ 88 h 88"/>
              <a:gd name="T68" fmla="*/ 118 w 143"/>
              <a:gd name="T69" fmla="*/ 86 h 88"/>
              <a:gd name="T70" fmla="*/ 114 w 143"/>
              <a:gd name="T71" fmla="*/ 84 h 88"/>
              <a:gd name="T72" fmla="*/ 111 w 143"/>
              <a:gd name="T73" fmla="*/ 82 h 88"/>
              <a:gd name="T74" fmla="*/ 105 w 143"/>
              <a:gd name="T75" fmla="*/ 80 h 88"/>
              <a:gd name="T76" fmla="*/ 99 w 143"/>
              <a:gd name="T77" fmla="*/ 76 h 88"/>
              <a:gd name="T78" fmla="*/ 92 w 143"/>
              <a:gd name="T79" fmla="*/ 71 h 88"/>
              <a:gd name="T80" fmla="*/ 84 w 143"/>
              <a:gd name="T81" fmla="*/ 67 h 88"/>
              <a:gd name="T82" fmla="*/ 76 w 143"/>
              <a:gd name="T83" fmla="*/ 61 h 88"/>
              <a:gd name="T84" fmla="*/ 67 w 143"/>
              <a:gd name="T85" fmla="*/ 53 h 88"/>
              <a:gd name="T86" fmla="*/ 57 w 143"/>
              <a:gd name="T87" fmla="*/ 48 h 88"/>
              <a:gd name="T88" fmla="*/ 48 w 143"/>
              <a:gd name="T89" fmla="*/ 40 h 88"/>
              <a:gd name="T90" fmla="*/ 36 w 143"/>
              <a:gd name="T91" fmla="*/ 30 h 88"/>
              <a:gd name="T92" fmla="*/ 25 w 143"/>
              <a:gd name="T93" fmla="*/ 21 h 88"/>
              <a:gd name="T94" fmla="*/ 13 w 143"/>
              <a:gd name="T95" fmla="*/ 11 h 88"/>
              <a:gd name="T96" fmla="*/ 0 w 143"/>
              <a:gd name="T97" fmla="*/ 0 h 88"/>
              <a:gd name="T98" fmla="*/ 0 w 143"/>
              <a:gd name="T99" fmla="*/ 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43" h="88">
                <a:moveTo>
                  <a:pt x="0" y="0"/>
                </a:moveTo>
                <a:lnTo>
                  <a:pt x="11" y="0"/>
                </a:lnTo>
                <a:lnTo>
                  <a:pt x="23" y="0"/>
                </a:lnTo>
                <a:lnTo>
                  <a:pt x="32" y="0"/>
                </a:lnTo>
                <a:lnTo>
                  <a:pt x="42" y="0"/>
                </a:lnTo>
                <a:lnTo>
                  <a:pt x="51" y="2"/>
                </a:lnTo>
                <a:lnTo>
                  <a:pt x="61" y="2"/>
                </a:lnTo>
                <a:lnTo>
                  <a:pt x="69" y="2"/>
                </a:lnTo>
                <a:lnTo>
                  <a:pt x="76" y="4"/>
                </a:lnTo>
                <a:lnTo>
                  <a:pt x="84" y="4"/>
                </a:lnTo>
                <a:lnTo>
                  <a:pt x="92" y="4"/>
                </a:lnTo>
                <a:lnTo>
                  <a:pt x="97" y="6"/>
                </a:lnTo>
                <a:lnTo>
                  <a:pt x="103" y="6"/>
                </a:lnTo>
                <a:lnTo>
                  <a:pt x="109" y="6"/>
                </a:lnTo>
                <a:lnTo>
                  <a:pt x="113" y="7"/>
                </a:lnTo>
                <a:lnTo>
                  <a:pt x="116" y="7"/>
                </a:lnTo>
                <a:lnTo>
                  <a:pt x="120" y="9"/>
                </a:lnTo>
                <a:lnTo>
                  <a:pt x="126" y="13"/>
                </a:lnTo>
                <a:lnTo>
                  <a:pt x="130" y="17"/>
                </a:lnTo>
                <a:lnTo>
                  <a:pt x="134" y="21"/>
                </a:lnTo>
                <a:lnTo>
                  <a:pt x="137" y="27"/>
                </a:lnTo>
                <a:lnTo>
                  <a:pt x="139" y="32"/>
                </a:lnTo>
                <a:lnTo>
                  <a:pt x="141" y="40"/>
                </a:lnTo>
                <a:lnTo>
                  <a:pt x="143" y="48"/>
                </a:lnTo>
                <a:lnTo>
                  <a:pt x="143" y="55"/>
                </a:lnTo>
                <a:lnTo>
                  <a:pt x="143" y="63"/>
                </a:lnTo>
                <a:lnTo>
                  <a:pt x="143" y="71"/>
                </a:lnTo>
                <a:lnTo>
                  <a:pt x="141" y="76"/>
                </a:lnTo>
                <a:lnTo>
                  <a:pt x="139" y="80"/>
                </a:lnTo>
                <a:lnTo>
                  <a:pt x="137" y="84"/>
                </a:lnTo>
                <a:lnTo>
                  <a:pt x="134" y="86"/>
                </a:lnTo>
                <a:lnTo>
                  <a:pt x="130" y="88"/>
                </a:lnTo>
                <a:lnTo>
                  <a:pt x="126" y="88"/>
                </a:lnTo>
                <a:lnTo>
                  <a:pt x="122" y="88"/>
                </a:lnTo>
                <a:lnTo>
                  <a:pt x="118" y="86"/>
                </a:lnTo>
                <a:lnTo>
                  <a:pt x="114" y="84"/>
                </a:lnTo>
                <a:lnTo>
                  <a:pt x="111" y="82"/>
                </a:lnTo>
                <a:lnTo>
                  <a:pt x="105" y="80"/>
                </a:lnTo>
                <a:lnTo>
                  <a:pt x="99" y="76"/>
                </a:lnTo>
                <a:lnTo>
                  <a:pt x="92" y="71"/>
                </a:lnTo>
                <a:lnTo>
                  <a:pt x="84" y="67"/>
                </a:lnTo>
                <a:lnTo>
                  <a:pt x="76" y="61"/>
                </a:lnTo>
                <a:lnTo>
                  <a:pt x="67" y="53"/>
                </a:lnTo>
                <a:lnTo>
                  <a:pt x="57" y="48"/>
                </a:lnTo>
                <a:lnTo>
                  <a:pt x="48" y="40"/>
                </a:lnTo>
                <a:lnTo>
                  <a:pt x="36" y="30"/>
                </a:lnTo>
                <a:lnTo>
                  <a:pt x="25" y="21"/>
                </a:lnTo>
                <a:lnTo>
                  <a:pt x="13" y="11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8" name="Freeform 97"/>
          <p:cNvSpPr/>
          <p:nvPr/>
        </p:nvSpPr>
        <p:spPr bwMode="auto">
          <a:xfrm>
            <a:off x="1591497" y="2181575"/>
            <a:ext cx="589394" cy="318201"/>
          </a:xfrm>
          <a:custGeom>
            <a:avLst/>
            <a:gdLst>
              <a:gd name="T0" fmla="*/ 0 w 326"/>
              <a:gd name="T1" fmla="*/ 172 h 176"/>
              <a:gd name="T2" fmla="*/ 2 w 326"/>
              <a:gd name="T3" fmla="*/ 169 h 176"/>
              <a:gd name="T4" fmla="*/ 6 w 326"/>
              <a:gd name="T5" fmla="*/ 165 h 176"/>
              <a:gd name="T6" fmla="*/ 16 w 326"/>
              <a:gd name="T7" fmla="*/ 159 h 176"/>
              <a:gd name="T8" fmla="*/ 25 w 326"/>
              <a:gd name="T9" fmla="*/ 153 h 176"/>
              <a:gd name="T10" fmla="*/ 41 w 326"/>
              <a:gd name="T11" fmla="*/ 146 h 176"/>
              <a:gd name="T12" fmla="*/ 56 w 326"/>
              <a:gd name="T13" fmla="*/ 138 h 176"/>
              <a:gd name="T14" fmla="*/ 75 w 326"/>
              <a:gd name="T15" fmla="*/ 128 h 176"/>
              <a:gd name="T16" fmla="*/ 108 w 326"/>
              <a:gd name="T17" fmla="*/ 111 h 176"/>
              <a:gd name="T18" fmla="*/ 144 w 326"/>
              <a:gd name="T19" fmla="*/ 94 h 176"/>
              <a:gd name="T20" fmla="*/ 175 w 326"/>
              <a:gd name="T21" fmla="*/ 77 h 176"/>
              <a:gd name="T22" fmla="*/ 199 w 326"/>
              <a:gd name="T23" fmla="*/ 63 h 176"/>
              <a:gd name="T24" fmla="*/ 217 w 326"/>
              <a:gd name="T25" fmla="*/ 54 h 176"/>
              <a:gd name="T26" fmla="*/ 226 w 326"/>
              <a:gd name="T27" fmla="*/ 44 h 176"/>
              <a:gd name="T28" fmla="*/ 232 w 326"/>
              <a:gd name="T29" fmla="*/ 35 h 176"/>
              <a:gd name="T30" fmla="*/ 232 w 326"/>
              <a:gd name="T31" fmla="*/ 27 h 176"/>
              <a:gd name="T32" fmla="*/ 230 w 326"/>
              <a:gd name="T33" fmla="*/ 17 h 176"/>
              <a:gd name="T34" fmla="*/ 228 w 326"/>
              <a:gd name="T35" fmla="*/ 12 h 176"/>
              <a:gd name="T36" fmla="*/ 228 w 326"/>
              <a:gd name="T37" fmla="*/ 8 h 176"/>
              <a:gd name="T38" fmla="*/ 232 w 326"/>
              <a:gd name="T39" fmla="*/ 4 h 176"/>
              <a:gd name="T40" fmla="*/ 240 w 326"/>
              <a:gd name="T41" fmla="*/ 2 h 176"/>
              <a:gd name="T42" fmla="*/ 249 w 326"/>
              <a:gd name="T43" fmla="*/ 2 h 176"/>
              <a:gd name="T44" fmla="*/ 263 w 326"/>
              <a:gd name="T45" fmla="*/ 4 h 176"/>
              <a:gd name="T46" fmla="*/ 276 w 326"/>
              <a:gd name="T47" fmla="*/ 12 h 176"/>
              <a:gd name="T48" fmla="*/ 293 w 326"/>
              <a:gd name="T49" fmla="*/ 21 h 176"/>
              <a:gd name="T50" fmla="*/ 307 w 326"/>
              <a:gd name="T51" fmla="*/ 31 h 176"/>
              <a:gd name="T52" fmla="*/ 316 w 326"/>
              <a:gd name="T53" fmla="*/ 39 h 176"/>
              <a:gd name="T54" fmla="*/ 324 w 326"/>
              <a:gd name="T55" fmla="*/ 48 h 176"/>
              <a:gd name="T56" fmla="*/ 326 w 326"/>
              <a:gd name="T57" fmla="*/ 58 h 176"/>
              <a:gd name="T58" fmla="*/ 320 w 326"/>
              <a:gd name="T59" fmla="*/ 67 h 176"/>
              <a:gd name="T60" fmla="*/ 310 w 326"/>
              <a:gd name="T61" fmla="*/ 77 h 176"/>
              <a:gd name="T62" fmla="*/ 297 w 326"/>
              <a:gd name="T63" fmla="*/ 84 h 176"/>
              <a:gd name="T64" fmla="*/ 280 w 326"/>
              <a:gd name="T65" fmla="*/ 96 h 176"/>
              <a:gd name="T66" fmla="*/ 255 w 326"/>
              <a:gd name="T67" fmla="*/ 106 h 176"/>
              <a:gd name="T68" fmla="*/ 230 w 326"/>
              <a:gd name="T69" fmla="*/ 115 h 176"/>
              <a:gd name="T70" fmla="*/ 201 w 326"/>
              <a:gd name="T71" fmla="*/ 127 h 176"/>
              <a:gd name="T72" fmla="*/ 154 w 326"/>
              <a:gd name="T73" fmla="*/ 142 h 176"/>
              <a:gd name="T74" fmla="*/ 92 w 326"/>
              <a:gd name="T75" fmla="*/ 161 h 176"/>
              <a:gd name="T76" fmla="*/ 56 w 326"/>
              <a:gd name="T77" fmla="*/ 171 h 176"/>
              <a:gd name="T78" fmla="*/ 44 w 326"/>
              <a:gd name="T79" fmla="*/ 172 h 176"/>
              <a:gd name="T80" fmla="*/ 27 w 326"/>
              <a:gd name="T81" fmla="*/ 174 h 176"/>
              <a:gd name="T82" fmla="*/ 12 w 326"/>
              <a:gd name="T83" fmla="*/ 176 h 176"/>
              <a:gd name="T84" fmla="*/ 2 w 326"/>
              <a:gd name="T85" fmla="*/ 174 h 176"/>
              <a:gd name="T86" fmla="*/ 0 w 326"/>
              <a:gd name="T87" fmla="*/ 17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26" h="176">
                <a:moveTo>
                  <a:pt x="0" y="172"/>
                </a:moveTo>
                <a:lnTo>
                  <a:pt x="0" y="172"/>
                </a:lnTo>
                <a:lnTo>
                  <a:pt x="0" y="171"/>
                </a:lnTo>
                <a:lnTo>
                  <a:pt x="2" y="169"/>
                </a:lnTo>
                <a:lnTo>
                  <a:pt x="4" y="167"/>
                </a:lnTo>
                <a:lnTo>
                  <a:pt x="6" y="165"/>
                </a:lnTo>
                <a:lnTo>
                  <a:pt x="10" y="163"/>
                </a:lnTo>
                <a:lnTo>
                  <a:pt x="16" y="159"/>
                </a:lnTo>
                <a:lnTo>
                  <a:pt x="20" y="157"/>
                </a:lnTo>
                <a:lnTo>
                  <a:pt x="25" y="153"/>
                </a:lnTo>
                <a:lnTo>
                  <a:pt x="33" y="150"/>
                </a:lnTo>
                <a:lnTo>
                  <a:pt x="41" y="146"/>
                </a:lnTo>
                <a:lnTo>
                  <a:pt x="48" y="142"/>
                </a:lnTo>
                <a:lnTo>
                  <a:pt x="56" y="138"/>
                </a:lnTo>
                <a:lnTo>
                  <a:pt x="66" y="132"/>
                </a:lnTo>
                <a:lnTo>
                  <a:pt x="75" y="128"/>
                </a:lnTo>
                <a:lnTo>
                  <a:pt x="87" y="123"/>
                </a:lnTo>
                <a:lnTo>
                  <a:pt x="108" y="111"/>
                </a:lnTo>
                <a:lnTo>
                  <a:pt x="127" y="102"/>
                </a:lnTo>
                <a:lnTo>
                  <a:pt x="144" y="94"/>
                </a:lnTo>
                <a:lnTo>
                  <a:pt x="161" y="84"/>
                </a:lnTo>
                <a:lnTo>
                  <a:pt x="175" y="77"/>
                </a:lnTo>
                <a:lnTo>
                  <a:pt x="188" y="69"/>
                </a:lnTo>
                <a:lnTo>
                  <a:pt x="199" y="63"/>
                </a:lnTo>
                <a:lnTo>
                  <a:pt x="209" y="58"/>
                </a:lnTo>
                <a:lnTo>
                  <a:pt x="217" y="54"/>
                </a:lnTo>
                <a:lnTo>
                  <a:pt x="222" y="48"/>
                </a:lnTo>
                <a:lnTo>
                  <a:pt x="226" y="44"/>
                </a:lnTo>
                <a:lnTo>
                  <a:pt x="230" y="40"/>
                </a:lnTo>
                <a:lnTo>
                  <a:pt x="232" y="35"/>
                </a:lnTo>
                <a:lnTo>
                  <a:pt x="232" y="31"/>
                </a:lnTo>
                <a:lnTo>
                  <a:pt x="232" y="27"/>
                </a:lnTo>
                <a:lnTo>
                  <a:pt x="230" y="21"/>
                </a:lnTo>
                <a:lnTo>
                  <a:pt x="230" y="17"/>
                </a:lnTo>
                <a:lnTo>
                  <a:pt x="228" y="16"/>
                </a:lnTo>
                <a:lnTo>
                  <a:pt x="228" y="12"/>
                </a:lnTo>
                <a:lnTo>
                  <a:pt x="228" y="10"/>
                </a:lnTo>
                <a:lnTo>
                  <a:pt x="228" y="8"/>
                </a:lnTo>
                <a:lnTo>
                  <a:pt x="230" y="6"/>
                </a:lnTo>
                <a:lnTo>
                  <a:pt x="232" y="4"/>
                </a:lnTo>
                <a:lnTo>
                  <a:pt x="236" y="2"/>
                </a:lnTo>
                <a:lnTo>
                  <a:pt x="240" y="2"/>
                </a:lnTo>
                <a:lnTo>
                  <a:pt x="243" y="0"/>
                </a:lnTo>
                <a:lnTo>
                  <a:pt x="249" y="2"/>
                </a:lnTo>
                <a:lnTo>
                  <a:pt x="255" y="2"/>
                </a:lnTo>
                <a:lnTo>
                  <a:pt x="263" y="4"/>
                </a:lnTo>
                <a:lnTo>
                  <a:pt x="268" y="8"/>
                </a:lnTo>
                <a:lnTo>
                  <a:pt x="276" y="12"/>
                </a:lnTo>
                <a:lnTo>
                  <a:pt x="286" y="17"/>
                </a:lnTo>
                <a:lnTo>
                  <a:pt x="293" y="21"/>
                </a:lnTo>
                <a:lnTo>
                  <a:pt x="301" y="27"/>
                </a:lnTo>
                <a:lnTo>
                  <a:pt x="307" y="31"/>
                </a:lnTo>
                <a:lnTo>
                  <a:pt x="312" y="35"/>
                </a:lnTo>
                <a:lnTo>
                  <a:pt x="316" y="39"/>
                </a:lnTo>
                <a:lnTo>
                  <a:pt x="320" y="44"/>
                </a:lnTo>
                <a:lnTo>
                  <a:pt x="324" y="48"/>
                </a:lnTo>
                <a:lnTo>
                  <a:pt x="326" y="54"/>
                </a:lnTo>
                <a:lnTo>
                  <a:pt x="326" y="58"/>
                </a:lnTo>
                <a:lnTo>
                  <a:pt x="324" y="63"/>
                </a:lnTo>
                <a:lnTo>
                  <a:pt x="320" y="67"/>
                </a:lnTo>
                <a:lnTo>
                  <a:pt x="316" y="71"/>
                </a:lnTo>
                <a:lnTo>
                  <a:pt x="310" y="77"/>
                </a:lnTo>
                <a:lnTo>
                  <a:pt x="305" y="81"/>
                </a:lnTo>
                <a:lnTo>
                  <a:pt x="297" y="84"/>
                </a:lnTo>
                <a:lnTo>
                  <a:pt x="289" y="90"/>
                </a:lnTo>
                <a:lnTo>
                  <a:pt x="280" y="96"/>
                </a:lnTo>
                <a:lnTo>
                  <a:pt x="268" y="100"/>
                </a:lnTo>
                <a:lnTo>
                  <a:pt x="255" y="106"/>
                </a:lnTo>
                <a:lnTo>
                  <a:pt x="243" y="111"/>
                </a:lnTo>
                <a:lnTo>
                  <a:pt x="230" y="115"/>
                </a:lnTo>
                <a:lnTo>
                  <a:pt x="215" y="121"/>
                </a:lnTo>
                <a:lnTo>
                  <a:pt x="201" y="127"/>
                </a:lnTo>
                <a:lnTo>
                  <a:pt x="186" y="132"/>
                </a:lnTo>
                <a:lnTo>
                  <a:pt x="154" y="142"/>
                </a:lnTo>
                <a:lnTo>
                  <a:pt x="121" y="151"/>
                </a:lnTo>
                <a:lnTo>
                  <a:pt x="92" y="161"/>
                </a:lnTo>
                <a:lnTo>
                  <a:pt x="64" y="169"/>
                </a:lnTo>
                <a:lnTo>
                  <a:pt x="56" y="171"/>
                </a:lnTo>
                <a:lnTo>
                  <a:pt x="50" y="171"/>
                </a:lnTo>
                <a:lnTo>
                  <a:pt x="44" y="172"/>
                </a:lnTo>
                <a:lnTo>
                  <a:pt x="39" y="174"/>
                </a:lnTo>
                <a:lnTo>
                  <a:pt x="27" y="174"/>
                </a:lnTo>
                <a:lnTo>
                  <a:pt x="20" y="176"/>
                </a:lnTo>
                <a:lnTo>
                  <a:pt x="12" y="176"/>
                </a:lnTo>
                <a:lnTo>
                  <a:pt x="6" y="176"/>
                </a:lnTo>
                <a:lnTo>
                  <a:pt x="2" y="174"/>
                </a:lnTo>
                <a:lnTo>
                  <a:pt x="0" y="172"/>
                </a:lnTo>
                <a:lnTo>
                  <a:pt x="0" y="172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22" name="组合 121"/>
          <p:cNvGrpSpPr/>
          <p:nvPr/>
        </p:nvGrpSpPr>
        <p:grpSpPr>
          <a:xfrm>
            <a:off x="5781845" y="1842670"/>
            <a:ext cx="2318547" cy="2326669"/>
            <a:chOff x="5534807" y="1672548"/>
            <a:chExt cx="2318547" cy="2326669"/>
          </a:xfrm>
        </p:grpSpPr>
        <p:sp>
          <p:nvSpPr>
            <p:cNvPr id="123" name="矩形 122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5534807" y="1672548"/>
              <a:ext cx="2304000" cy="2304000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24" name="直接连接符 123"/>
            <p:cNvCxnSpPr/>
            <p:nvPr>
              <p:custDataLst>
                <p:tags r:id="rId2"/>
              </p:custDataLst>
            </p:nvPr>
          </p:nvCxnSpPr>
          <p:spPr>
            <a:xfrm>
              <a:off x="5549354" y="2824548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/>
            <p:nvPr>
              <p:custDataLst>
                <p:tags r:id="rId3"/>
              </p:custDataLst>
            </p:nvPr>
          </p:nvCxnSpPr>
          <p:spPr>
            <a:xfrm rot="5400000">
              <a:off x="5508232" y="2847217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组合 127"/>
          <p:cNvGrpSpPr/>
          <p:nvPr/>
        </p:nvGrpSpPr>
        <p:grpSpPr>
          <a:xfrm>
            <a:off x="5985949" y="2165186"/>
            <a:ext cx="1910338" cy="1681636"/>
            <a:chOff x="4940300" y="1554163"/>
            <a:chExt cx="901700" cy="793750"/>
          </a:xfrm>
          <a:solidFill>
            <a:schemeClr val="tx1"/>
          </a:solidFill>
        </p:grpSpPr>
        <p:sp>
          <p:nvSpPr>
            <p:cNvPr id="129" name="Freeform 99"/>
            <p:cNvSpPr/>
            <p:nvPr/>
          </p:nvSpPr>
          <p:spPr bwMode="auto">
            <a:xfrm>
              <a:off x="5026025" y="1563688"/>
              <a:ext cx="222250" cy="238125"/>
            </a:xfrm>
            <a:custGeom>
              <a:avLst/>
              <a:gdLst>
                <a:gd name="T0" fmla="*/ 65 w 281"/>
                <a:gd name="T1" fmla="*/ 222 h 298"/>
                <a:gd name="T2" fmla="*/ 92 w 281"/>
                <a:gd name="T3" fmla="*/ 195 h 298"/>
                <a:gd name="T4" fmla="*/ 117 w 281"/>
                <a:gd name="T5" fmla="*/ 168 h 298"/>
                <a:gd name="T6" fmla="*/ 136 w 281"/>
                <a:gd name="T7" fmla="*/ 143 h 298"/>
                <a:gd name="T8" fmla="*/ 153 w 281"/>
                <a:gd name="T9" fmla="*/ 122 h 298"/>
                <a:gd name="T10" fmla="*/ 166 w 281"/>
                <a:gd name="T11" fmla="*/ 103 h 298"/>
                <a:gd name="T12" fmla="*/ 178 w 281"/>
                <a:gd name="T13" fmla="*/ 86 h 298"/>
                <a:gd name="T14" fmla="*/ 188 w 281"/>
                <a:gd name="T15" fmla="*/ 69 h 298"/>
                <a:gd name="T16" fmla="*/ 191 w 281"/>
                <a:gd name="T17" fmla="*/ 55 h 298"/>
                <a:gd name="T18" fmla="*/ 193 w 281"/>
                <a:gd name="T19" fmla="*/ 44 h 298"/>
                <a:gd name="T20" fmla="*/ 193 w 281"/>
                <a:gd name="T21" fmla="*/ 34 h 298"/>
                <a:gd name="T22" fmla="*/ 191 w 281"/>
                <a:gd name="T23" fmla="*/ 28 h 298"/>
                <a:gd name="T24" fmla="*/ 188 w 281"/>
                <a:gd name="T25" fmla="*/ 21 h 298"/>
                <a:gd name="T26" fmla="*/ 188 w 281"/>
                <a:gd name="T27" fmla="*/ 9 h 298"/>
                <a:gd name="T28" fmla="*/ 193 w 281"/>
                <a:gd name="T29" fmla="*/ 2 h 298"/>
                <a:gd name="T30" fmla="*/ 199 w 281"/>
                <a:gd name="T31" fmla="*/ 0 h 298"/>
                <a:gd name="T32" fmla="*/ 211 w 281"/>
                <a:gd name="T33" fmla="*/ 0 h 298"/>
                <a:gd name="T34" fmla="*/ 226 w 281"/>
                <a:gd name="T35" fmla="*/ 4 h 298"/>
                <a:gd name="T36" fmla="*/ 245 w 281"/>
                <a:gd name="T37" fmla="*/ 11 h 298"/>
                <a:gd name="T38" fmla="*/ 260 w 281"/>
                <a:gd name="T39" fmla="*/ 17 h 298"/>
                <a:gd name="T40" fmla="*/ 272 w 281"/>
                <a:gd name="T41" fmla="*/ 25 h 298"/>
                <a:gd name="T42" fmla="*/ 279 w 281"/>
                <a:gd name="T43" fmla="*/ 30 h 298"/>
                <a:gd name="T44" fmla="*/ 279 w 281"/>
                <a:gd name="T45" fmla="*/ 40 h 298"/>
                <a:gd name="T46" fmla="*/ 272 w 281"/>
                <a:gd name="T47" fmla="*/ 57 h 298"/>
                <a:gd name="T48" fmla="*/ 262 w 281"/>
                <a:gd name="T49" fmla="*/ 72 h 298"/>
                <a:gd name="T50" fmla="*/ 253 w 281"/>
                <a:gd name="T51" fmla="*/ 86 h 298"/>
                <a:gd name="T52" fmla="*/ 243 w 281"/>
                <a:gd name="T53" fmla="*/ 101 h 298"/>
                <a:gd name="T54" fmla="*/ 230 w 281"/>
                <a:gd name="T55" fmla="*/ 118 h 298"/>
                <a:gd name="T56" fmla="*/ 207 w 281"/>
                <a:gd name="T57" fmla="*/ 145 h 298"/>
                <a:gd name="T58" fmla="*/ 174 w 281"/>
                <a:gd name="T59" fmla="*/ 180 h 298"/>
                <a:gd name="T60" fmla="*/ 142 w 281"/>
                <a:gd name="T61" fmla="*/ 210 h 298"/>
                <a:gd name="T62" fmla="*/ 105 w 281"/>
                <a:gd name="T63" fmla="*/ 239 h 298"/>
                <a:gd name="T64" fmla="*/ 78 w 281"/>
                <a:gd name="T65" fmla="*/ 258 h 298"/>
                <a:gd name="T66" fmla="*/ 61 w 281"/>
                <a:gd name="T67" fmla="*/ 270 h 298"/>
                <a:gd name="T68" fmla="*/ 46 w 281"/>
                <a:gd name="T69" fmla="*/ 279 h 298"/>
                <a:gd name="T70" fmla="*/ 33 w 281"/>
                <a:gd name="T71" fmla="*/ 287 h 298"/>
                <a:gd name="T72" fmla="*/ 21 w 281"/>
                <a:gd name="T73" fmla="*/ 292 h 298"/>
                <a:gd name="T74" fmla="*/ 13 w 281"/>
                <a:gd name="T75" fmla="*/ 296 h 298"/>
                <a:gd name="T76" fmla="*/ 6 w 281"/>
                <a:gd name="T77" fmla="*/ 298 h 298"/>
                <a:gd name="T78" fmla="*/ 2 w 281"/>
                <a:gd name="T79" fmla="*/ 298 h 298"/>
                <a:gd name="T80" fmla="*/ 0 w 281"/>
                <a:gd name="T81" fmla="*/ 294 h 298"/>
                <a:gd name="T82" fmla="*/ 2 w 281"/>
                <a:gd name="T83" fmla="*/ 289 h 298"/>
                <a:gd name="T84" fmla="*/ 6 w 281"/>
                <a:gd name="T85" fmla="*/ 283 h 298"/>
                <a:gd name="T86" fmla="*/ 13 w 281"/>
                <a:gd name="T87" fmla="*/ 275 h 298"/>
                <a:gd name="T88" fmla="*/ 21 w 281"/>
                <a:gd name="T89" fmla="*/ 268 h 298"/>
                <a:gd name="T90" fmla="*/ 31 w 281"/>
                <a:gd name="T91" fmla="*/ 256 h 298"/>
                <a:gd name="T92" fmla="*/ 44 w 281"/>
                <a:gd name="T93" fmla="*/ 245 h 298"/>
                <a:gd name="T94" fmla="*/ 52 w 281"/>
                <a:gd name="T95" fmla="*/ 237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81" h="298">
                  <a:moveTo>
                    <a:pt x="52" y="237"/>
                  </a:moveTo>
                  <a:lnTo>
                    <a:pt x="65" y="222"/>
                  </a:lnTo>
                  <a:lnTo>
                    <a:pt x="78" y="208"/>
                  </a:lnTo>
                  <a:lnTo>
                    <a:pt x="92" y="195"/>
                  </a:lnTo>
                  <a:lnTo>
                    <a:pt x="105" y="181"/>
                  </a:lnTo>
                  <a:lnTo>
                    <a:pt x="117" y="168"/>
                  </a:lnTo>
                  <a:lnTo>
                    <a:pt x="126" y="157"/>
                  </a:lnTo>
                  <a:lnTo>
                    <a:pt x="136" y="143"/>
                  </a:lnTo>
                  <a:lnTo>
                    <a:pt x="145" y="132"/>
                  </a:lnTo>
                  <a:lnTo>
                    <a:pt x="153" y="122"/>
                  </a:lnTo>
                  <a:lnTo>
                    <a:pt x="161" y="111"/>
                  </a:lnTo>
                  <a:lnTo>
                    <a:pt x="166" y="103"/>
                  </a:lnTo>
                  <a:lnTo>
                    <a:pt x="172" y="93"/>
                  </a:lnTo>
                  <a:lnTo>
                    <a:pt x="178" y="86"/>
                  </a:lnTo>
                  <a:lnTo>
                    <a:pt x="184" y="76"/>
                  </a:lnTo>
                  <a:lnTo>
                    <a:pt x="188" y="69"/>
                  </a:lnTo>
                  <a:lnTo>
                    <a:pt x="191" y="63"/>
                  </a:lnTo>
                  <a:lnTo>
                    <a:pt x="191" y="55"/>
                  </a:lnTo>
                  <a:lnTo>
                    <a:pt x="193" y="49"/>
                  </a:lnTo>
                  <a:lnTo>
                    <a:pt x="193" y="44"/>
                  </a:lnTo>
                  <a:lnTo>
                    <a:pt x="193" y="38"/>
                  </a:lnTo>
                  <a:lnTo>
                    <a:pt x="193" y="34"/>
                  </a:lnTo>
                  <a:lnTo>
                    <a:pt x="193" y="30"/>
                  </a:lnTo>
                  <a:lnTo>
                    <a:pt x="191" y="28"/>
                  </a:lnTo>
                  <a:lnTo>
                    <a:pt x="191" y="26"/>
                  </a:lnTo>
                  <a:lnTo>
                    <a:pt x="188" y="21"/>
                  </a:lnTo>
                  <a:lnTo>
                    <a:pt x="188" y="15"/>
                  </a:lnTo>
                  <a:lnTo>
                    <a:pt x="188" y="9"/>
                  </a:lnTo>
                  <a:lnTo>
                    <a:pt x="191" y="4"/>
                  </a:lnTo>
                  <a:lnTo>
                    <a:pt x="193" y="2"/>
                  </a:lnTo>
                  <a:lnTo>
                    <a:pt x="195" y="0"/>
                  </a:lnTo>
                  <a:lnTo>
                    <a:pt x="199" y="0"/>
                  </a:lnTo>
                  <a:lnTo>
                    <a:pt x="205" y="0"/>
                  </a:lnTo>
                  <a:lnTo>
                    <a:pt x="211" y="0"/>
                  </a:lnTo>
                  <a:lnTo>
                    <a:pt x="218" y="2"/>
                  </a:lnTo>
                  <a:lnTo>
                    <a:pt x="226" y="4"/>
                  </a:lnTo>
                  <a:lnTo>
                    <a:pt x="235" y="7"/>
                  </a:lnTo>
                  <a:lnTo>
                    <a:pt x="245" y="11"/>
                  </a:lnTo>
                  <a:lnTo>
                    <a:pt x="253" y="15"/>
                  </a:lnTo>
                  <a:lnTo>
                    <a:pt x="260" y="17"/>
                  </a:lnTo>
                  <a:lnTo>
                    <a:pt x="266" y="21"/>
                  </a:lnTo>
                  <a:lnTo>
                    <a:pt x="272" y="25"/>
                  </a:lnTo>
                  <a:lnTo>
                    <a:pt x="276" y="28"/>
                  </a:lnTo>
                  <a:lnTo>
                    <a:pt x="279" y="30"/>
                  </a:lnTo>
                  <a:lnTo>
                    <a:pt x="281" y="34"/>
                  </a:lnTo>
                  <a:lnTo>
                    <a:pt x="279" y="40"/>
                  </a:lnTo>
                  <a:lnTo>
                    <a:pt x="277" y="48"/>
                  </a:lnTo>
                  <a:lnTo>
                    <a:pt x="272" y="57"/>
                  </a:lnTo>
                  <a:lnTo>
                    <a:pt x="266" y="67"/>
                  </a:lnTo>
                  <a:lnTo>
                    <a:pt x="262" y="72"/>
                  </a:lnTo>
                  <a:lnTo>
                    <a:pt x="258" y="78"/>
                  </a:lnTo>
                  <a:lnTo>
                    <a:pt x="253" y="86"/>
                  </a:lnTo>
                  <a:lnTo>
                    <a:pt x="249" y="93"/>
                  </a:lnTo>
                  <a:lnTo>
                    <a:pt x="243" y="101"/>
                  </a:lnTo>
                  <a:lnTo>
                    <a:pt x="235" y="109"/>
                  </a:lnTo>
                  <a:lnTo>
                    <a:pt x="230" y="118"/>
                  </a:lnTo>
                  <a:lnTo>
                    <a:pt x="222" y="126"/>
                  </a:lnTo>
                  <a:lnTo>
                    <a:pt x="207" y="145"/>
                  </a:lnTo>
                  <a:lnTo>
                    <a:pt x="191" y="162"/>
                  </a:lnTo>
                  <a:lnTo>
                    <a:pt x="174" y="180"/>
                  </a:lnTo>
                  <a:lnTo>
                    <a:pt x="159" y="197"/>
                  </a:lnTo>
                  <a:lnTo>
                    <a:pt x="142" y="210"/>
                  </a:lnTo>
                  <a:lnTo>
                    <a:pt x="122" y="225"/>
                  </a:lnTo>
                  <a:lnTo>
                    <a:pt x="105" y="239"/>
                  </a:lnTo>
                  <a:lnTo>
                    <a:pt x="86" y="250"/>
                  </a:lnTo>
                  <a:lnTo>
                    <a:pt x="78" y="258"/>
                  </a:lnTo>
                  <a:lnTo>
                    <a:pt x="69" y="264"/>
                  </a:lnTo>
                  <a:lnTo>
                    <a:pt x="61" y="270"/>
                  </a:lnTo>
                  <a:lnTo>
                    <a:pt x="54" y="275"/>
                  </a:lnTo>
                  <a:lnTo>
                    <a:pt x="46" y="279"/>
                  </a:lnTo>
                  <a:lnTo>
                    <a:pt x="40" y="283"/>
                  </a:lnTo>
                  <a:lnTo>
                    <a:pt x="33" y="287"/>
                  </a:lnTo>
                  <a:lnTo>
                    <a:pt x="27" y="291"/>
                  </a:lnTo>
                  <a:lnTo>
                    <a:pt x="21" y="292"/>
                  </a:lnTo>
                  <a:lnTo>
                    <a:pt x="17" y="294"/>
                  </a:lnTo>
                  <a:lnTo>
                    <a:pt x="13" y="296"/>
                  </a:lnTo>
                  <a:lnTo>
                    <a:pt x="10" y="296"/>
                  </a:lnTo>
                  <a:lnTo>
                    <a:pt x="6" y="298"/>
                  </a:lnTo>
                  <a:lnTo>
                    <a:pt x="4" y="298"/>
                  </a:lnTo>
                  <a:lnTo>
                    <a:pt x="2" y="298"/>
                  </a:lnTo>
                  <a:lnTo>
                    <a:pt x="2" y="296"/>
                  </a:lnTo>
                  <a:lnTo>
                    <a:pt x="0" y="294"/>
                  </a:lnTo>
                  <a:lnTo>
                    <a:pt x="2" y="291"/>
                  </a:lnTo>
                  <a:lnTo>
                    <a:pt x="2" y="289"/>
                  </a:lnTo>
                  <a:lnTo>
                    <a:pt x="4" y="287"/>
                  </a:lnTo>
                  <a:lnTo>
                    <a:pt x="6" y="283"/>
                  </a:lnTo>
                  <a:lnTo>
                    <a:pt x="10" y="279"/>
                  </a:lnTo>
                  <a:lnTo>
                    <a:pt x="13" y="275"/>
                  </a:lnTo>
                  <a:lnTo>
                    <a:pt x="15" y="271"/>
                  </a:lnTo>
                  <a:lnTo>
                    <a:pt x="21" y="268"/>
                  </a:lnTo>
                  <a:lnTo>
                    <a:pt x="25" y="262"/>
                  </a:lnTo>
                  <a:lnTo>
                    <a:pt x="31" y="256"/>
                  </a:lnTo>
                  <a:lnTo>
                    <a:pt x="36" y="250"/>
                  </a:lnTo>
                  <a:lnTo>
                    <a:pt x="44" y="245"/>
                  </a:lnTo>
                  <a:lnTo>
                    <a:pt x="52" y="237"/>
                  </a:lnTo>
                  <a:lnTo>
                    <a:pt x="52" y="237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100"/>
            <p:cNvSpPr/>
            <p:nvPr/>
          </p:nvSpPr>
          <p:spPr bwMode="auto">
            <a:xfrm>
              <a:off x="4940300" y="1766888"/>
              <a:ext cx="279400" cy="338138"/>
            </a:xfrm>
            <a:custGeom>
              <a:avLst/>
              <a:gdLst>
                <a:gd name="T0" fmla="*/ 73 w 352"/>
                <a:gd name="T1" fmla="*/ 391 h 427"/>
                <a:gd name="T2" fmla="*/ 55 w 352"/>
                <a:gd name="T3" fmla="*/ 400 h 427"/>
                <a:gd name="T4" fmla="*/ 42 w 352"/>
                <a:gd name="T5" fmla="*/ 410 h 427"/>
                <a:gd name="T6" fmla="*/ 29 w 352"/>
                <a:gd name="T7" fmla="*/ 415 h 427"/>
                <a:gd name="T8" fmla="*/ 19 w 352"/>
                <a:gd name="T9" fmla="*/ 421 h 427"/>
                <a:gd name="T10" fmla="*/ 11 w 352"/>
                <a:gd name="T11" fmla="*/ 425 h 427"/>
                <a:gd name="T12" fmla="*/ 6 w 352"/>
                <a:gd name="T13" fmla="*/ 425 h 427"/>
                <a:gd name="T14" fmla="*/ 2 w 352"/>
                <a:gd name="T15" fmla="*/ 425 h 427"/>
                <a:gd name="T16" fmla="*/ 0 w 352"/>
                <a:gd name="T17" fmla="*/ 425 h 427"/>
                <a:gd name="T18" fmla="*/ 0 w 352"/>
                <a:gd name="T19" fmla="*/ 421 h 427"/>
                <a:gd name="T20" fmla="*/ 2 w 352"/>
                <a:gd name="T21" fmla="*/ 415 h 427"/>
                <a:gd name="T22" fmla="*/ 8 w 352"/>
                <a:gd name="T23" fmla="*/ 410 h 427"/>
                <a:gd name="T24" fmla="*/ 13 w 352"/>
                <a:gd name="T25" fmla="*/ 400 h 427"/>
                <a:gd name="T26" fmla="*/ 23 w 352"/>
                <a:gd name="T27" fmla="*/ 391 h 427"/>
                <a:gd name="T28" fmla="*/ 34 w 352"/>
                <a:gd name="T29" fmla="*/ 381 h 427"/>
                <a:gd name="T30" fmla="*/ 48 w 352"/>
                <a:gd name="T31" fmla="*/ 368 h 427"/>
                <a:gd name="T32" fmla="*/ 69 w 352"/>
                <a:gd name="T33" fmla="*/ 348 h 427"/>
                <a:gd name="T34" fmla="*/ 97 w 352"/>
                <a:gd name="T35" fmla="*/ 318 h 427"/>
                <a:gd name="T36" fmla="*/ 126 w 352"/>
                <a:gd name="T37" fmla="*/ 282 h 427"/>
                <a:gd name="T38" fmla="*/ 159 w 352"/>
                <a:gd name="T39" fmla="*/ 239 h 427"/>
                <a:gd name="T40" fmla="*/ 191 w 352"/>
                <a:gd name="T41" fmla="*/ 197 h 427"/>
                <a:gd name="T42" fmla="*/ 218 w 352"/>
                <a:gd name="T43" fmla="*/ 157 h 427"/>
                <a:gd name="T44" fmla="*/ 241 w 352"/>
                <a:gd name="T45" fmla="*/ 125 h 427"/>
                <a:gd name="T46" fmla="*/ 256 w 352"/>
                <a:gd name="T47" fmla="*/ 98 h 427"/>
                <a:gd name="T48" fmla="*/ 266 w 352"/>
                <a:gd name="T49" fmla="*/ 75 h 427"/>
                <a:gd name="T50" fmla="*/ 272 w 352"/>
                <a:gd name="T51" fmla="*/ 58 h 427"/>
                <a:gd name="T52" fmla="*/ 273 w 352"/>
                <a:gd name="T53" fmla="*/ 42 h 427"/>
                <a:gd name="T54" fmla="*/ 272 w 352"/>
                <a:gd name="T55" fmla="*/ 31 h 427"/>
                <a:gd name="T56" fmla="*/ 268 w 352"/>
                <a:gd name="T57" fmla="*/ 17 h 427"/>
                <a:gd name="T58" fmla="*/ 268 w 352"/>
                <a:gd name="T59" fmla="*/ 6 h 427"/>
                <a:gd name="T60" fmla="*/ 272 w 352"/>
                <a:gd name="T61" fmla="*/ 0 h 427"/>
                <a:gd name="T62" fmla="*/ 279 w 352"/>
                <a:gd name="T63" fmla="*/ 0 h 427"/>
                <a:gd name="T64" fmla="*/ 293 w 352"/>
                <a:gd name="T65" fmla="*/ 2 h 427"/>
                <a:gd name="T66" fmla="*/ 312 w 352"/>
                <a:gd name="T67" fmla="*/ 14 h 427"/>
                <a:gd name="T68" fmla="*/ 331 w 352"/>
                <a:gd name="T69" fmla="*/ 27 h 427"/>
                <a:gd name="T70" fmla="*/ 344 w 352"/>
                <a:gd name="T71" fmla="*/ 44 h 427"/>
                <a:gd name="T72" fmla="*/ 350 w 352"/>
                <a:gd name="T73" fmla="*/ 60 h 427"/>
                <a:gd name="T74" fmla="*/ 350 w 352"/>
                <a:gd name="T75" fmla="*/ 71 h 427"/>
                <a:gd name="T76" fmla="*/ 342 w 352"/>
                <a:gd name="T77" fmla="*/ 82 h 427"/>
                <a:gd name="T78" fmla="*/ 333 w 352"/>
                <a:gd name="T79" fmla="*/ 100 h 427"/>
                <a:gd name="T80" fmla="*/ 319 w 352"/>
                <a:gd name="T81" fmla="*/ 123 h 427"/>
                <a:gd name="T82" fmla="*/ 302 w 352"/>
                <a:gd name="T83" fmla="*/ 149 h 427"/>
                <a:gd name="T84" fmla="*/ 281 w 352"/>
                <a:gd name="T85" fmla="*/ 178 h 427"/>
                <a:gd name="T86" fmla="*/ 258 w 352"/>
                <a:gd name="T87" fmla="*/ 209 h 427"/>
                <a:gd name="T88" fmla="*/ 231 w 352"/>
                <a:gd name="T89" fmla="*/ 243 h 427"/>
                <a:gd name="T90" fmla="*/ 201 w 352"/>
                <a:gd name="T91" fmla="*/ 276 h 427"/>
                <a:gd name="T92" fmla="*/ 168 w 352"/>
                <a:gd name="T93" fmla="*/ 310 h 427"/>
                <a:gd name="T94" fmla="*/ 117 w 352"/>
                <a:gd name="T95" fmla="*/ 356 h 427"/>
                <a:gd name="T96" fmla="*/ 82 w 352"/>
                <a:gd name="T97" fmla="*/ 385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52" h="427">
                  <a:moveTo>
                    <a:pt x="82" y="385"/>
                  </a:moveTo>
                  <a:lnTo>
                    <a:pt x="73" y="391"/>
                  </a:lnTo>
                  <a:lnTo>
                    <a:pt x="63" y="394"/>
                  </a:lnTo>
                  <a:lnTo>
                    <a:pt x="55" y="400"/>
                  </a:lnTo>
                  <a:lnTo>
                    <a:pt x="48" y="404"/>
                  </a:lnTo>
                  <a:lnTo>
                    <a:pt x="42" y="410"/>
                  </a:lnTo>
                  <a:lnTo>
                    <a:pt x="34" y="412"/>
                  </a:lnTo>
                  <a:lnTo>
                    <a:pt x="29" y="415"/>
                  </a:lnTo>
                  <a:lnTo>
                    <a:pt x="25" y="419"/>
                  </a:lnTo>
                  <a:lnTo>
                    <a:pt x="19" y="421"/>
                  </a:lnTo>
                  <a:lnTo>
                    <a:pt x="15" y="423"/>
                  </a:lnTo>
                  <a:lnTo>
                    <a:pt x="11" y="425"/>
                  </a:lnTo>
                  <a:lnTo>
                    <a:pt x="8" y="425"/>
                  </a:lnTo>
                  <a:lnTo>
                    <a:pt x="6" y="425"/>
                  </a:lnTo>
                  <a:lnTo>
                    <a:pt x="4" y="427"/>
                  </a:lnTo>
                  <a:lnTo>
                    <a:pt x="2" y="425"/>
                  </a:lnTo>
                  <a:lnTo>
                    <a:pt x="0" y="425"/>
                  </a:lnTo>
                  <a:lnTo>
                    <a:pt x="0" y="425"/>
                  </a:lnTo>
                  <a:lnTo>
                    <a:pt x="0" y="423"/>
                  </a:lnTo>
                  <a:lnTo>
                    <a:pt x="0" y="421"/>
                  </a:lnTo>
                  <a:lnTo>
                    <a:pt x="2" y="419"/>
                  </a:lnTo>
                  <a:lnTo>
                    <a:pt x="2" y="415"/>
                  </a:lnTo>
                  <a:lnTo>
                    <a:pt x="6" y="414"/>
                  </a:lnTo>
                  <a:lnTo>
                    <a:pt x="8" y="410"/>
                  </a:lnTo>
                  <a:lnTo>
                    <a:pt x="11" y="406"/>
                  </a:lnTo>
                  <a:lnTo>
                    <a:pt x="13" y="400"/>
                  </a:lnTo>
                  <a:lnTo>
                    <a:pt x="19" y="396"/>
                  </a:lnTo>
                  <a:lnTo>
                    <a:pt x="23" y="391"/>
                  </a:lnTo>
                  <a:lnTo>
                    <a:pt x="29" y="387"/>
                  </a:lnTo>
                  <a:lnTo>
                    <a:pt x="34" y="381"/>
                  </a:lnTo>
                  <a:lnTo>
                    <a:pt x="40" y="373"/>
                  </a:lnTo>
                  <a:lnTo>
                    <a:pt x="48" y="368"/>
                  </a:lnTo>
                  <a:lnTo>
                    <a:pt x="53" y="360"/>
                  </a:lnTo>
                  <a:lnTo>
                    <a:pt x="69" y="348"/>
                  </a:lnTo>
                  <a:lnTo>
                    <a:pt x="82" y="333"/>
                  </a:lnTo>
                  <a:lnTo>
                    <a:pt x="97" y="318"/>
                  </a:lnTo>
                  <a:lnTo>
                    <a:pt x="111" y="301"/>
                  </a:lnTo>
                  <a:lnTo>
                    <a:pt x="126" y="282"/>
                  </a:lnTo>
                  <a:lnTo>
                    <a:pt x="143" y="260"/>
                  </a:lnTo>
                  <a:lnTo>
                    <a:pt x="159" y="239"/>
                  </a:lnTo>
                  <a:lnTo>
                    <a:pt x="176" y="218"/>
                  </a:lnTo>
                  <a:lnTo>
                    <a:pt x="191" y="197"/>
                  </a:lnTo>
                  <a:lnTo>
                    <a:pt x="207" y="176"/>
                  </a:lnTo>
                  <a:lnTo>
                    <a:pt x="218" y="157"/>
                  </a:lnTo>
                  <a:lnTo>
                    <a:pt x="229" y="142"/>
                  </a:lnTo>
                  <a:lnTo>
                    <a:pt x="241" y="125"/>
                  </a:lnTo>
                  <a:lnTo>
                    <a:pt x="249" y="111"/>
                  </a:lnTo>
                  <a:lnTo>
                    <a:pt x="256" y="98"/>
                  </a:lnTo>
                  <a:lnTo>
                    <a:pt x="262" y="84"/>
                  </a:lnTo>
                  <a:lnTo>
                    <a:pt x="266" y="75"/>
                  </a:lnTo>
                  <a:lnTo>
                    <a:pt x="270" y="65"/>
                  </a:lnTo>
                  <a:lnTo>
                    <a:pt x="272" y="58"/>
                  </a:lnTo>
                  <a:lnTo>
                    <a:pt x="273" y="50"/>
                  </a:lnTo>
                  <a:lnTo>
                    <a:pt x="273" y="42"/>
                  </a:lnTo>
                  <a:lnTo>
                    <a:pt x="273" y="37"/>
                  </a:lnTo>
                  <a:lnTo>
                    <a:pt x="272" y="31"/>
                  </a:lnTo>
                  <a:lnTo>
                    <a:pt x="270" y="25"/>
                  </a:lnTo>
                  <a:lnTo>
                    <a:pt x="268" y="17"/>
                  </a:lnTo>
                  <a:lnTo>
                    <a:pt x="268" y="12"/>
                  </a:lnTo>
                  <a:lnTo>
                    <a:pt x="268" y="6"/>
                  </a:lnTo>
                  <a:lnTo>
                    <a:pt x="270" y="2"/>
                  </a:lnTo>
                  <a:lnTo>
                    <a:pt x="272" y="0"/>
                  </a:lnTo>
                  <a:lnTo>
                    <a:pt x="275" y="0"/>
                  </a:lnTo>
                  <a:lnTo>
                    <a:pt x="279" y="0"/>
                  </a:lnTo>
                  <a:lnTo>
                    <a:pt x="283" y="0"/>
                  </a:lnTo>
                  <a:lnTo>
                    <a:pt x="293" y="2"/>
                  </a:lnTo>
                  <a:lnTo>
                    <a:pt x="302" y="6"/>
                  </a:lnTo>
                  <a:lnTo>
                    <a:pt x="312" y="14"/>
                  </a:lnTo>
                  <a:lnTo>
                    <a:pt x="321" y="19"/>
                  </a:lnTo>
                  <a:lnTo>
                    <a:pt x="331" y="27"/>
                  </a:lnTo>
                  <a:lnTo>
                    <a:pt x="339" y="35"/>
                  </a:lnTo>
                  <a:lnTo>
                    <a:pt x="344" y="44"/>
                  </a:lnTo>
                  <a:lnTo>
                    <a:pt x="348" y="52"/>
                  </a:lnTo>
                  <a:lnTo>
                    <a:pt x="350" y="60"/>
                  </a:lnTo>
                  <a:lnTo>
                    <a:pt x="352" y="67"/>
                  </a:lnTo>
                  <a:lnTo>
                    <a:pt x="350" y="71"/>
                  </a:lnTo>
                  <a:lnTo>
                    <a:pt x="346" y="75"/>
                  </a:lnTo>
                  <a:lnTo>
                    <a:pt x="342" y="82"/>
                  </a:lnTo>
                  <a:lnTo>
                    <a:pt x="339" y="90"/>
                  </a:lnTo>
                  <a:lnTo>
                    <a:pt x="333" y="100"/>
                  </a:lnTo>
                  <a:lnTo>
                    <a:pt x="327" y="109"/>
                  </a:lnTo>
                  <a:lnTo>
                    <a:pt x="319" y="123"/>
                  </a:lnTo>
                  <a:lnTo>
                    <a:pt x="312" y="136"/>
                  </a:lnTo>
                  <a:lnTo>
                    <a:pt x="302" y="149"/>
                  </a:lnTo>
                  <a:lnTo>
                    <a:pt x="293" y="163"/>
                  </a:lnTo>
                  <a:lnTo>
                    <a:pt x="281" y="178"/>
                  </a:lnTo>
                  <a:lnTo>
                    <a:pt x="270" y="193"/>
                  </a:lnTo>
                  <a:lnTo>
                    <a:pt x="258" y="209"/>
                  </a:lnTo>
                  <a:lnTo>
                    <a:pt x="245" y="226"/>
                  </a:lnTo>
                  <a:lnTo>
                    <a:pt x="231" y="243"/>
                  </a:lnTo>
                  <a:lnTo>
                    <a:pt x="216" y="260"/>
                  </a:lnTo>
                  <a:lnTo>
                    <a:pt x="201" y="276"/>
                  </a:lnTo>
                  <a:lnTo>
                    <a:pt x="185" y="293"/>
                  </a:lnTo>
                  <a:lnTo>
                    <a:pt x="168" y="310"/>
                  </a:lnTo>
                  <a:lnTo>
                    <a:pt x="153" y="326"/>
                  </a:lnTo>
                  <a:lnTo>
                    <a:pt x="117" y="356"/>
                  </a:lnTo>
                  <a:lnTo>
                    <a:pt x="82" y="385"/>
                  </a:lnTo>
                  <a:lnTo>
                    <a:pt x="82" y="385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101"/>
            <p:cNvSpPr/>
            <p:nvPr/>
          </p:nvSpPr>
          <p:spPr bwMode="auto">
            <a:xfrm>
              <a:off x="5341938" y="1577975"/>
              <a:ext cx="68262" cy="196850"/>
            </a:xfrm>
            <a:custGeom>
              <a:avLst/>
              <a:gdLst>
                <a:gd name="T0" fmla="*/ 77 w 86"/>
                <a:gd name="T1" fmla="*/ 69 h 249"/>
                <a:gd name="T2" fmla="*/ 75 w 86"/>
                <a:gd name="T3" fmla="*/ 71 h 249"/>
                <a:gd name="T4" fmla="*/ 75 w 86"/>
                <a:gd name="T5" fmla="*/ 76 h 249"/>
                <a:gd name="T6" fmla="*/ 75 w 86"/>
                <a:gd name="T7" fmla="*/ 80 h 249"/>
                <a:gd name="T8" fmla="*/ 73 w 86"/>
                <a:gd name="T9" fmla="*/ 88 h 249"/>
                <a:gd name="T10" fmla="*/ 73 w 86"/>
                <a:gd name="T11" fmla="*/ 96 h 249"/>
                <a:gd name="T12" fmla="*/ 71 w 86"/>
                <a:gd name="T13" fmla="*/ 103 h 249"/>
                <a:gd name="T14" fmla="*/ 71 w 86"/>
                <a:gd name="T15" fmla="*/ 113 h 249"/>
                <a:gd name="T16" fmla="*/ 69 w 86"/>
                <a:gd name="T17" fmla="*/ 124 h 249"/>
                <a:gd name="T18" fmla="*/ 69 w 86"/>
                <a:gd name="T19" fmla="*/ 136 h 249"/>
                <a:gd name="T20" fmla="*/ 69 w 86"/>
                <a:gd name="T21" fmla="*/ 149 h 249"/>
                <a:gd name="T22" fmla="*/ 67 w 86"/>
                <a:gd name="T23" fmla="*/ 163 h 249"/>
                <a:gd name="T24" fmla="*/ 67 w 86"/>
                <a:gd name="T25" fmla="*/ 178 h 249"/>
                <a:gd name="T26" fmla="*/ 65 w 86"/>
                <a:gd name="T27" fmla="*/ 193 h 249"/>
                <a:gd name="T28" fmla="*/ 65 w 86"/>
                <a:gd name="T29" fmla="*/ 210 h 249"/>
                <a:gd name="T30" fmla="*/ 63 w 86"/>
                <a:gd name="T31" fmla="*/ 230 h 249"/>
                <a:gd name="T32" fmla="*/ 63 w 86"/>
                <a:gd name="T33" fmla="*/ 249 h 249"/>
                <a:gd name="T34" fmla="*/ 23 w 86"/>
                <a:gd name="T35" fmla="*/ 249 h 249"/>
                <a:gd name="T36" fmla="*/ 23 w 86"/>
                <a:gd name="T37" fmla="*/ 222 h 249"/>
                <a:gd name="T38" fmla="*/ 23 w 86"/>
                <a:gd name="T39" fmla="*/ 197 h 249"/>
                <a:gd name="T40" fmla="*/ 21 w 86"/>
                <a:gd name="T41" fmla="*/ 174 h 249"/>
                <a:gd name="T42" fmla="*/ 21 w 86"/>
                <a:gd name="T43" fmla="*/ 153 h 249"/>
                <a:gd name="T44" fmla="*/ 21 w 86"/>
                <a:gd name="T45" fmla="*/ 134 h 249"/>
                <a:gd name="T46" fmla="*/ 21 w 86"/>
                <a:gd name="T47" fmla="*/ 117 h 249"/>
                <a:gd name="T48" fmla="*/ 19 w 86"/>
                <a:gd name="T49" fmla="*/ 99 h 249"/>
                <a:gd name="T50" fmla="*/ 19 w 86"/>
                <a:gd name="T51" fmla="*/ 86 h 249"/>
                <a:gd name="T52" fmla="*/ 19 w 86"/>
                <a:gd name="T53" fmla="*/ 73 h 249"/>
                <a:gd name="T54" fmla="*/ 17 w 86"/>
                <a:gd name="T55" fmla="*/ 61 h 249"/>
                <a:gd name="T56" fmla="*/ 17 w 86"/>
                <a:gd name="T57" fmla="*/ 52 h 249"/>
                <a:gd name="T58" fmla="*/ 17 w 86"/>
                <a:gd name="T59" fmla="*/ 44 h 249"/>
                <a:gd name="T60" fmla="*/ 15 w 86"/>
                <a:gd name="T61" fmla="*/ 36 h 249"/>
                <a:gd name="T62" fmla="*/ 15 w 86"/>
                <a:gd name="T63" fmla="*/ 32 h 249"/>
                <a:gd name="T64" fmla="*/ 13 w 86"/>
                <a:gd name="T65" fmla="*/ 29 h 249"/>
                <a:gd name="T66" fmla="*/ 13 w 86"/>
                <a:gd name="T67" fmla="*/ 27 h 249"/>
                <a:gd name="T68" fmla="*/ 8 w 86"/>
                <a:gd name="T69" fmla="*/ 23 h 249"/>
                <a:gd name="T70" fmla="*/ 4 w 86"/>
                <a:gd name="T71" fmla="*/ 19 h 249"/>
                <a:gd name="T72" fmla="*/ 0 w 86"/>
                <a:gd name="T73" fmla="*/ 15 h 249"/>
                <a:gd name="T74" fmla="*/ 0 w 86"/>
                <a:gd name="T75" fmla="*/ 9 h 249"/>
                <a:gd name="T76" fmla="*/ 0 w 86"/>
                <a:gd name="T77" fmla="*/ 8 h 249"/>
                <a:gd name="T78" fmla="*/ 0 w 86"/>
                <a:gd name="T79" fmla="*/ 6 h 249"/>
                <a:gd name="T80" fmla="*/ 2 w 86"/>
                <a:gd name="T81" fmla="*/ 4 h 249"/>
                <a:gd name="T82" fmla="*/ 4 w 86"/>
                <a:gd name="T83" fmla="*/ 2 h 249"/>
                <a:gd name="T84" fmla="*/ 6 w 86"/>
                <a:gd name="T85" fmla="*/ 2 h 249"/>
                <a:gd name="T86" fmla="*/ 10 w 86"/>
                <a:gd name="T87" fmla="*/ 0 h 249"/>
                <a:gd name="T88" fmla="*/ 13 w 86"/>
                <a:gd name="T89" fmla="*/ 0 h 249"/>
                <a:gd name="T90" fmla="*/ 17 w 86"/>
                <a:gd name="T91" fmla="*/ 0 h 249"/>
                <a:gd name="T92" fmla="*/ 29 w 86"/>
                <a:gd name="T93" fmla="*/ 0 h 249"/>
                <a:gd name="T94" fmla="*/ 38 w 86"/>
                <a:gd name="T95" fmla="*/ 2 h 249"/>
                <a:gd name="T96" fmla="*/ 50 w 86"/>
                <a:gd name="T97" fmla="*/ 6 h 249"/>
                <a:gd name="T98" fmla="*/ 63 w 86"/>
                <a:gd name="T99" fmla="*/ 9 h 249"/>
                <a:gd name="T100" fmla="*/ 67 w 86"/>
                <a:gd name="T101" fmla="*/ 11 h 249"/>
                <a:gd name="T102" fmla="*/ 73 w 86"/>
                <a:gd name="T103" fmla="*/ 15 h 249"/>
                <a:gd name="T104" fmla="*/ 77 w 86"/>
                <a:gd name="T105" fmla="*/ 19 h 249"/>
                <a:gd name="T106" fmla="*/ 78 w 86"/>
                <a:gd name="T107" fmla="*/ 21 h 249"/>
                <a:gd name="T108" fmla="*/ 82 w 86"/>
                <a:gd name="T109" fmla="*/ 25 h 249"/>
                <a:gd name="T110" fmla="*/ 84 w 86"/>
                <a:gd name="T111" fmla="*/ 27 h 249"/>
                <a:gd name="T112" fmla="*/ 84 w 86"/>
                <a:gd name="T113" fmla="*/ 31 h 249"/>
                <a:gd name="T114" fmla="*/ 86 w 86"/>
                <a:gd name="T115" fmla="*/ 32 h 249"/>
                <a:gd name="T116" fmla="*/ 84 w 86"/>
                <a:gd name="T117" fmla="*/ 40 h 249"/>
                <a:gd name="T118" fmla="*/ 82 w 86"/>
                <a:gd name="T119" fmla="*/ 48 h 249"/>
                <a:gd name="T120" fmla="*/ 80 w 86"/>
                <a:gd name="T121" fmla="*/ 57 h 249"/>
                <a:gd name="T122" fmla="*/ 77 w 86"/>
                <a:gd name="T123" fmla="*/ 69 h 249"/>
                <a:gd name="T124" fmla="*/ 77 w 86"/>
                <a:gd name="T125" fmla="*/ 6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6" h="249">
                  <a:moveTo>
                    <a:pt x="77" y="69"/>
                  </a:moveTo>
                  <a:lnTo>
                    <a:pt x="75" y="71"/>
                  </a:lnTo>
                  <a:lnTo>
                    <a:pt x="75" y="76"/>
                  </a:lnTo>
                  <a:lnTo>
                    <a:pt x="75" y="80"/>
                  </a:lnTo>
                  <a:lnTo>
                    <a:pt x="73" y="88"/>
                  </a:lnTo>
                  <a:lnTo>
                    <a:pt x="73" y="96"/>
                  </a:lnTo>
                  <a:lnTo>
                    <a:pt x="71" y="103"/>
                  </a:lnTo>
                  <a:lnTo>
                    <a:pt x="71" y="113"/>
                  </a:lnTo>
                  <a:lnTo>
                    <a:pt x="69" y="124"/>
                  </a:lnTo>
                  <a:lnTo>
                    <a:pt x="69" y="136"/>
                  </a:lnTo>
                  <a:lnTo>
                    <a:pt x="69" y="149"/>
                  </a:lnTo>
                  <a:lnTo>
                    <a:pt x="67" y="163"/>
                  </a:lnTo>
                  <a:lnTo>
                    <a:pt x="67" y="178"/>
                  </a:lnTo>
                  <a:lnTo>
                    <a:pt x="65" y="193"/>
                  </a:lnTo>
                  <a:lnTo>
                    <a:pt x="65" y="210"/>
                  </a:lnTo>
                  <a:lnTo>
                    <a:pt x="63" y="230"/>
                  </a:lnTo>
                  <a:lnTo>
                    <a:pt x="63" y="249"/>
                  </a:lnTo>
                  <a:lnTo>
                    <a:pt x="23" y="249"/>
                  </a:lnTo>
                  <a:lnTo>
                    <a:pt x="23" y="222"/>
                  </a:lnTo>
                  <a:lnTo>
                    <a:pt x="23" y="197"/>
                  </a:lnTo>
                  <a:lnTo>
                    <a:pt x="21" y="174"/>
                  </a:lnTo>
                  <a:lnTo>
                    <a:pt x="21" y="153"/>
                  </a:lnTo>
                  <a:lnTo>
                    <a:pt x="21" y="134"/>
                  </a:lnTo>
                  <a:lnTo>
                    <a:pt x="21" y="117"/>
                  </a:lnTo>
                  <a:lnTo>
                    <a:pt x="19" y="99"/>
                  </a:lnTo>
                  <a:lnTo>
                    <a:pt x="19" y="86"/>
                  </a:lnTo>
                  <a:lnTo>
                    <a:pt x="19" y="73"/>
                  </a:lnTo>
                  <a:lnTo>
                    <a:pt x="17" y="61"/>
                  </a:lnTo>
                  <a:lnTo>
                    <a:pt x="17" y="52"/>
                  </a:lnTo>
                  <a:lnTo>
                    <a:pt x="17" y="44"/>
                  </a:lnTo>
                  <a:lnTo>
                    <a:pt x="15" y="36"/>
                  </a:lnTo>
                  <a:lnTo>
                    <a:pt x="15" y="32"/>
                  </a:lnTo>
                  <a:lnTo>
                    <a:pt x="13" y="29"/>
                  </a:lnTo>
                  <a:lnTo>
                    <a:pt x="13" y="27"/>
                  </a:lnTo>
                  <a:lnTo>
                    <a:pt x="8" y="23"/>
                  </a:lnTo>
                  <a:lnTo>
                    <a:pt x="4" y="19"/>
                  </a:lnTo>
                  <a:lnTo>
                    <a:pt x="0" y="15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4"/>
                  </a:lnTo>
                  <a:lnTo>
                    <a:pt x="4" y="2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38" y="2"/>
                  </a:lnTo>
                  <a:lnTo>
                    <a:pt x="50" y="6"/>
                  </a:lnTo>
                  <a:lnTo>
                    <a:pt x="63" y="9"/>
                  </a:lnTo>
                  <a:lnTo>
                    <a:pt x="67" y="11"/>
                  </a:lnTo>
                  <a:lnTo>
                    <a:pt x="73" y="15"/>
                  </a:lnTo>
                  <a:lnTo>
                    <a:pt x="77" y="19"/>
                  </a:lnTo>
                  <a:lnTo>
                    <a:pt x="78" y="21"/>
                  </a:lnTo>
                  <a:lnTo>
                    <a:pt x="82" y="25"/>
                  </a:lnTo>
                  <a:lnTo>
                    <a:pt x="84" y="27"/>
                  </a:lnTo>
                  <a:lnTo>
                    <a:pt x="84" y="31"/>
                  </a:lnTo>
                  <a:lnTo>
                    <a:pt x="86" y="32"/>
                  </a:lnTo>
                  <a:lnTo>
                    <a:pt x="84" y="40"/>
                  </a:lnTo>
                  <a:lnTo>
                    <a:pt x="82" y="48"/>
                  </a:lnTo>
                  <a:lnTo>
                    <a:pt x="80" y="57"/>
                  </a:lnTo>
                  <a:lnTo>
                    <a:pt x="77" y="69"/>
                  </a:lnTo>
                  <a:lnTo>
                    <a:pt x="77" y="69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102"/>
            <p:cNvSpPr/>
            <p:nvPr/>
          </p:nvSpPr>
          <p:spPr bwMode="auto">
            <a:xfrm>
              <a:off x="5453063" y="1633538"/>
              <a:ext cx="80962" cy="163513"/>
            </a:xfrm>
            <a:custGeom>
              <a:avLst/>
              <a:gdLst>
                <a:gd name="T0" fmla="*/ 40 w 101"/>
                <a:gd name="T1" fmla="*/ 19 h 204"/>
                <a:gd name="T2" fmla="*/ 36 w 101"/>
                <a:gd name="T3" fmla="*/ 9 h 204"/>
                <a:gd name="T4" fmla="*/ 36 w 101"/>
                <a:gd name="T5" fmla="*/ 4 h 204"/>
                <a:gd name="T6" fmla="*/ 40 w 101"/>
                <a:gd name="T7" fmla="*/ 0 h 204"/>
                <a:gd name="T8" fmla="*/ 46 w 101"/>
                <a:gd name="T9" fmla="*/ 0 h 204"/>
                <a:gd name="T10" fmla="*/ 53 w 101"/>
                <a:gd name="T11" fmla="*/ 2 h 204"/>
                <a:gd name="T12" fmla="*/ 67 w 101"/>
                <a:gd name="T13" fmla="*/ 7 h 204"/>
                <a:gd name="T14" fmla="*/ 80 w 101"/>
                <a:gd name="T15" fmla="*/ 17 h 204"/>
                <a:gd name="T16" fmla="*/ 90 w 101"/>
                <a:gd name="T17" fmla="*/ 25 h 204"/>
                <a:gd name="T18" fmla="*/ 97 w 101"/>
                <a:gd name="T19" fmla="*/ 34 h 204"/>
                <a:gd name="T20" fmla="*/ 101 w 101"/>
                <a:gd name="T21" fmla="*/ 44 h 204"/>
                <a:gd name="T22" fmla="*/ 101 w 101"/>
                <a:gd name="T23" fmla="*/ 53 h 204"/>
                <a:gd name="T24" fmla="*/ 95 w 101"/>
                <a:gd name="T25" fmla="*/ 71 h 204"/>
                <a:gd name="T26" fmla="*/ 84 w 101"/>
                <a:gd name="T27" fmla="*/ 92 h 204"/>
                <a:gd name="T28" fmla="*/ 76 w 101"/>
                <a:gd name="T29" fmla="*/ 107 h 204"/>
                <a:gd name="T30" fmla="*/ 67 w 101"/>
                <a:gd name="T31" fmla="*/ 122 h 204"/>
                <a:gd name="T32" fmla="*/ 57 w 101"/>
                <a:gd name="T33" fmla="*/ 139 h 204"/>
                <a:gd name="T34" fmla="*/ 46 w 101"/>
                <a:gd name="T35" fmla="*/ 159 h 204"/>
                <a:gd name="T36" fmla="*/ 36 w 101"/>
                <a:gd name="T37" fmla="*/ 172 h 204"/>
                <a:gd name="T38" fmla="*/ 26 w 101"/>
                <a:gd name="T39" fmla="*/ 183 h 204"/>
                <a:gd name="T40" fmla="*/ 19 w 101"/>
                <a:gd name="T41" fmla="*/ 193 h 204"/>
                <a:gd name="T42" fmla="*/ 13 w 101"/>
                <a:gd name="T43" fmla="*/ 201 h 204"/>
                <a:gd name="T44" fmla="*/ 7 w 101"/>
                <a:gd name="T45" fmla="*/ 204 h 204"/>
                <a:gd name="T46" fmla="*/ 5 w 101"/>
                <a:gd name="T47" fmla="*/ 204 h 204"/>
                <a:gd name="T48" fmla="*/ 2 w 101"/>
                <a:gd name="T49" fmla="*/ 204 h 204"/>
                <a:gd name="T50" fmla="*/ 2 w 101"/>
                <a:gd name="T51" fmla="*/ 203 h 204"/>
                <a:gd name="T52" fmla="*/ 0 w 101"/>
                <a:gd name="T53" fmla="*/ 197 h 204"/>
                <a:gd name="T54" fmla="*/ 2 w 101"/>
                <a:gd name="T55" fmla="*/ 189 h 204"/>
                <a:gd name="T56" fmla="*/ 3 w 101"/>
                <a:gd name="T57" fmla="*/ 180 h 204"/>
                <a:gd name="T58" fmla="*/ 7 w 101"/>
                <a:gd name="T59" fmla="*/ 168 h 204"/>
                <a:gd name="T60" fmla="*/ 11 w 101"/>
                <a:gd name="T61" fmla="*/ 153 h 204"/>
                <a:gd name="T62" fmla="*/ 17 w 101"/>
                <a:gd name="T63" fmla="*/ 137 h 204"/>
                <a:gd name="T64" fmla="*/ 25 w 101"/>
                <a:gd name="T65" fmla="*/ 116 h 204"/>
                <a:gd name="T66" fmla="*/ 36 w 101"/>
                <a:gd name="T67" fmla="*/ 82 h 204"/>
                <a:gd name="T68" fmla="*/ 40 w 101"/>
                <a:gd name="T69" fmla="*/ 69 h 204"/>
                <a:gd name="T70" fmla="*/ 42 w 101"/>
                <a:gd name="T71" fmla="*/ 55 h 204"/>
                <a:gd name="T72" fmla="*/ 44 w 101"/>
                <a:gd name="T73" fmla="*/ 46 h 204"/>
                <a:gd name="T74" fmla="*/ 44 w 101"/>
                <a:gd name="T75" fmla="*/ 36 h 204"/>
                <a:gd name="T76" fmla="*/ 44 w 101"/>
                <a:gd name="T77" fmla="*/ 30 h 204"/>
                <a:gd name="T78" fmla="*/ 42 w 101"/>
                <a:gd name="T79" fmla="*/ 25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1" h="204">
                  <a:moveTo>
                    <a:pt x="42" y="25"/>
                  </a:moveTo>
                  <a:lnTo>
                    <a:pt x="40" y="19"/>
                  </a:lnTo>
                  <a:lnTo>
                    <a:pt x="38" y="11"/>
                  </a:lnTo>
                  <a:lnTo>
                    <a:pt x="36" y="9"/>
                  </a:lnTo>
                  <a:lnTo>
                    <a:pt x="36" y="5"/>
                  </a:lnTo>
                  <a:lnTo>
                    <a:pt x="36" y="4"/>
                  </a:lnTo>
                  <a:lnTo>
                    <a:pt x="38" y="2"/>
                  </a:lnTo>
                  <a:lnTo>
                    <a:pt x="40" y="0"/>
                  </a:lnTo>
                  <a:lnTo>
                    <a:pt x="42" y="0"/>
                  </a:lnTo>
                  <a:lnTo>
                    <a:pt x="46" y="0"/>
                  </a:lnTo>
                  <a:lnTo>
                    <a:pt x="49" y="0"/>
                  </a:lnTo>
                  <a:lnTo>
                    <a:pt x="53" y="2"/>
                  </a:lnTo>
                  <a:lnTo>
                    <a:pt x="59" y="4"/>
                  </a:lnTo>
                  <a:lnTo>
                    <a:pt x="67" y="7"/>
                  </a:lnTo>
                  <a:lnTo>
                    <a:pt x="74" y="11"/>
                  </a:lnTo>
                  <a:lnTo>
                    <a:pt x="80" y="17"/>
                  </a:lnTo>
                  <a:lnTo>
                    <a:pt x="86" y="21"/>
                  </a:lnTo>
                  <a:lnTo>
                    <a:pt x="90" y="25"/>
                  </a:lnTo>
                  <a:lnTo>
                    <a:pt x="93" y="30"/>
                  </a:lnTo>
                  <a:lnTo>
                    <a:pt x="97" y="34"/>
                  </a:lnTo>
                  <a:lnTo>
                    <a:pt x="99" y="38"/>
                  </a:lnTo>
                  <a:lnTo>
                    <a:pt x="101" y="44"/>
                  </a:lnTo>
                  <a:lnTo>
                    <a:pt x="101" y="48"/>
                  </a:lnTo>
                  <a:lnTo>
                    <a:pt x="101" y="53"/>
                  </a:lnTo>
                  <a:lnTo>
                    <a:pt x="99" y="61"/>
                  </a:lnTo>
                  <a:lnTo>
                    <a:pt x="95" y="71"/>
                  </a:lnTo>
                  <a:lnTo>
                    <a:pt x="90" y="80"/>
                  </a:lnTo>
                  <a:lnTo>
                    <a:pt x="84" y="92"/>
                  </a:lnTo>
                  <a:lnTo>
                    <a:pt x="80" y="99"/>
                  </a:lnTo>
                  <a:lnTo>
                    <a:pt x="76" y="107"/>
                  </a:lnTo>
                  <a:lnTo>
                    <a:pt x="72" y="115"/>
                  </a:lnTo>
                  <a:lnTo>
                    <a:pt x="67" y="122"/>
                  </a:lnTo>
                  <a:lnTo>
                    <a:pt x="61" y="132"/>
                  </a:lnTo>
                  <a:lnTo>
                    <a:pt x="57" y="139"/>
                  </a:lnTo>
                  <a:lnTo>
                    <a:pt x="51" y="149"/>
                  </a:lnTo>
                  <a:lnTo>
                    <a:pt x="46" y="159"/>
                  </a:lnTo>
                  <a:lnTo>
                    <a:pt x="40" y="166"/>
                  </a:lnTo>
                  <a:lnTo>
                    <a:pt x="36" y="172"/>
                  </a:lnTo>
                  <a:lnTo>
                    <a:pt x="30" y="178"/>
                  </a:lnTo>
                  <a:lnTo>
                    <a:pt x="26" y="183"/>
                  </a:lnTo>
                  <a:lnTo>
                    <a:pt x="23" y="189"/>
                  </a:lnTo>
                  <a:lnTo>
                    <a:pt x="19" y="193"/>
                  </a:lnTo>
                  <a:lnTo>
                    <a:pt x="15" y="197"/>
                  </a:lnTo>
                  <a:lnTo>
                    <a:pt x="13" y="201"/>
                  </a:lnTo>
                  <a:lnTo>
                    <a:pt x="11" y="203"/>
                  </a:lnTo>
                  <a:lnTo>
                    <a:pt x="7" y="204"/>
                  </a:lnTo>
                  <a:lnTo>
                    <a:pt x="5" y="204"/>
                  </a:lnTo>
                  <a:lnTo>
                    <a:pt x="5" y="204"/>
                  </a:lnTo>
                  <a:lnTo>
                    <a:pt x="3" y="204"/>
                  </a:lnTo>
                  <a:lnTo>
                    <a:pt x="2" y="204"/>
                  </a:lnTo>
                  <a:lnTo>
                    <a:pt x="2" y="203"/>
                  </a:lnTo>
                  <a:lnTo>
                    <a:pt x="2" y="203"/>
                  </a:lnTo>
                  <a:lnTo>
                    <a:pt x="0" y="199"/>
                  </a:lnTo>
                  <a:lnTo>
                    <a:pt x="0" y="197"/>
                  </a:lnTo>
                  <a:lnTo>
                    <a:pt x="2" y="193"/>
                  </a:lnTo>
                  <a:lnTo>
                    <a:pt x="2" y="189"/>
                  </a:lnTo>
                  <a:lnTo>
                    <a:pt x="2" y="185"/>
                  </a:lnTo>
                  <a:lnTo>
                    <a:pt x="3" y="180"/>
                  </a:lnTo>
                  <a:lnTo>
                    <a:pt x="5" y="174"/>
                  </a:lnTo>
                  <a:lnTo>
                    <a:pt x="7" y="168"/>
                  </a:lnTo>
                  <a:lnTo>
                    <a:pt x="9" y="160"/>
                  </a:lnTo>
                  <a:lnTo>
                    <a:pt x="11" y="153"/>
                  </a:lnTo>
                  <a:lnTo>
                    <a:pt x="13" y="145"/>
                  </a:lnTo>
                  <a:lnTo>
                    <a:pt x="17" y="137"/>
                  </a:lnTo>
                  <a:lnTo>
                    <a:pt x="21" y="128"/>
                  </a:lnTo>
                  <a:lnTo>
                    <a:pt x="25" y="116"/>
                  </a:lnTo>
                  <a:lnTo>
                    <a:pt x="30" y="99"/>
                  </a:lnTo>
                  <a:lnTo>
                    <a:pt x="36" y="82"/>
                  </a:lnTo>
                  <a:lnTo>
                    <a:pt x="38" y="74"/>
                  </a:lnTo>
                  <a:lnTo>
                    <a:pt x="40" y="69"/>
                  </a:lnTo>
                  <a:lnTo>
                    <a:pt x="40" y="61"/>
                  </a:lnTo>
                  <a:lnTo>
                    <a:pt x="42" y="55"/>
                  </a:lnTo>
                  <a:lnTo>
                    <a:pt x="44" y="49"/>
                  </a:lnTo>
                  <a:lnTo>
                    <a:pt x="44" y="46"/>
                  </a:lnTo>
                  <a:lnTo>
                    <a:pt x="44" y="40"/>
                  </a:lnTo>
                  <a:lnTo>
                    <a:pt x="44" y="36"/>
                  </a:lnTo>
                  <a:lnTo>
                    <a:pt x="44" y="32"/>
                  </a:lnTo>
                  <a:lnTo>
                    <a:pt x="44" y="30"/>
                  </a:lnTo>
                  <a:lnTo>
                    <a:pt x="44" y="27"/>
                  </a:lnTo>
                  <a:lnTo>
                    <a:pt x="42" y="25"/>
                  </a:lnTo>
                  <a:lnTo>
                    <a:pt x="42" y="25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103"/>
            <p:cNvSpPr/>
            <p:nvPr/>
          </p:nvSpPr>
          <p:spPr bwMode="auto">
            <a:xfrm>
              <a:off x="5522913" y="1804988"/>
              <a:ext cx="247650" cy="87313"/>
            </a:xfrm>
            <a:custGeom>
              <a:avLst/>
              <a:gdLst>
                <a:gd name="T0" fmla="*/ 285 w 312"/>
                <a:gd name="T1" fmla="*/ 52 h 111"/>
                <a:gd name="T2" fmla="*/ 277 w 312"/>
                <a:gd name="T3" fmla="*/ 54 h 111"/>
                <a:gd name="T4" fmla="*/ 266 w 312"/>
                <a:gd name="T5" fmla="*/ 57 h 111"/>
                <a:gd name="T6" fmla="*/ 252 w 312"/>
                <a:gd name="T7" fmla="*/ 61 h 111"/>
                <a:gd name="T8" fmla="*/ 237 w 312"/>
                <a:gd name="T9" fmla="*/ 65 h 111"/>
                <a:gd name="T10" fmla="*/ 218 w 312"/>
                <a:gd name="T11" fmla="*/ 69 h 111"/>
                <a:gd name="T12" fmla="*/ 195 w 312"/>
                <a:gd name="T13" fmla="*/ 75 h 111"/>
                <a:gd name="T14" fmla="*/ 170 w 312"/>
                <a:gd name="T15" fmla="*/ 80 h 111"/>
                <a:gd name="T16" fmla="*/ 132 w 312"/>
                <a:gd name="T17" fmla="*/ 90 h 111"/>
                <a:gd name="T18" fmla="*/ 84 w 312"/>
                <a:gd name="T19" fmla="*/ 100 h 111"/>
                <a:gd name="T20" fmla="*/ 53 w 312"/>
                <a:gd name="T21" fmla="*/ 105 h 111"/>
                <a:gd name="T22" fmla="*/ 36 w 312"/>
                <a:gd name="T23" fmla="*/ 107 h 111"/>
                <a:gd name="T24" fmla="*/ 21 w 312"/>
                <a:gd name="T25" fmla="*/ 109 h 111"/>
                <a:gd name="T26" fmla="*/ 5 w 312"/>
                <a:gd name="T27" fmla="*/ 111 h 111"/>
                <a:gd name="T28" fmla="*/ 23 w 312"/>
                <a:gd name="T29" fmla="*/ 73 h 111"/>
                <a:gd name="T30" fmla="*/ 48 w 312"/>
                <a:gd name="T31" fmla="*/ 71 h 111"/>
                <a:gd name="T32" fmla="*/ 80 w 312"/>
                <a:gd name="T33" fmla="*/ 63 h 111"/>
                <a:gd name="T34" fmla="*/ 114 w 312"/>
                <a:gd name="T35" fmla="*/ 52 h 111"/>
                <a:gd name="T36" fmla="*/ 153 w 312"/>
                <a:gd name="T37" fmla="*/ 36 h 111"/>
                <a:gd name="T38" fmla="*/ 187 w 312"/>
                <a:gd name="T39" fmla="*/ 21 h 111"/>
                <a:gd name="T40" fmla="*/ 216 w 312"/>
                <a:gd name="T41" fmla="*/ 10 h 111"/>
                <a:gd name="T42" fmla="*/ 233 w 312"/>
                <a:gd name="T43" fmla="*/ 4 h 111"/>
                <a:gd name="T44" fmla="*/ 243 w 312"/>
                <a:gd name="T45" fmla="*/ 2 h 111"/>
                <a:gd name="T46" fmla="*/ 248 w 312"/>
                <a:gd name="T47" fmla="*/ 0 h 111"/>
                <a:gd name="T48" fmla="*/ 262 w 312"/>
                <a:gd name="T49" fmla="*/ 0 h 111"/>
                <a:gd name="T50" fmla="*/ 283 w 312"/>
                <a:gd name="T51" fmla="*/ 2 h 111"/>
                <a:gd name="T52" fmla="*/ 298 w 312"/>
                <a:gd name="T53" fmla="*/ 6 h 111"/>
                <a:gd name="T54" fmla="*/ 304 w 312"/>
                <a:gd name="T55" fmla="*/ 12 h 111"/>
                <a:gd name="T56" fmla="*/ 308 w 312"/>
                <a:gd name="T57" fmla="*/ 15 h 111"/>
                <a:gd name="T58" fmla="*/ 310 w 312"/>
                <a:gd name="T59" fmla="*/ 21 h 111"/>
                <a:gd name="T60" fmla="*/ 310 w 312"/>
                <a:gd name="T61" fmla="*/ 27 h 111"/>
                <a:gd name="T62" fmla="*/ 308 w 312"/>
                <a:gd name="T63" fmla="*/ 33 h 111"/>
                <a:gd name="T64" fmla="*/ 302 w 312"/>
                <a:gd name="T65" fmla="*/ 40 h 111"/>
                <a:gd name="T66" fmla="*/ 292 w 312"/>
                <a:gd name="T67" fmla="*/ 46 h 111"/>
                <a:gd name="T68" fmla="*/ 289 w 312"/>
                <a:gd name="T69" fmla="*/ 5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2" h="111">
                  <a:moveTo>
                    <a:pt x="289" y="50"/>
                  </a:moveTo>
                  <a:lnTo>
                    <a:pt x="285" y="52"/>
                  </a:lnTo>
                  <a:lnTo>
                    <a:pt x="281" y="52"/>
                  </a:lnTo>
                  <a:lnTo>
                    <a:pt x="277" y="54"/>
                  </a:lnTo>
                  <a:lnTo>
                    <a:pt x="271" y="56"/>
                  </a:lnTo>
                  <a:lnTo>
                    <a:pt x="266" y="57"/>
                  </a:lnTo>
                  <a:lnTo>
                    <a:pt x="260" y="59"/>
                  </a:lnTo>
                  <a:lnTo>
                    <a:pt x="252" y="61"/>
                  </a:lnTo>
                  <a:lnTo>
                    <a:pt x="245" y="63"/>
                  </a:lnTo>
                  <a:lnTo>
                    <a:pt x="237" y="65"/>
                  </a:lnTo>
                  <a:lnTo>
                    <a:pt x="227" y="67"/>
                  </a:lnTo>
                  <a:lnTo>
                    <a:pt x="218" y="69"/>
                  </a:lnTo>
                  <a:lnTo>
                    <a:pt x="206" y="73"/>
                  </a:lnTo>
                  <a:lnTo>
                    <a:pt x="195" y="75"/>
                  </a:lnTo>
                  <a:lnTo>
                    <a:pt x="183" y="77"/>
                  </a:lnTo>
                  <a:lnTo>
                    <a:pt x="170" y="80"/>
                  </a:lnTo>
                  <a:lnTo>
                    <a:pt x="157" y="82"/>
                  </a:lnTo>
                  <a:lnTo>
                    <a:pt x="132" y="90"/>
                  </a:lnTo>
                  <a:lnTo>
                    <a:pt x="107" y="96"/>
                  </a:lnTo>
                  <a:lnTo>
                    <a:pt x="84" y="100"/>
                  </a:lnTo>
                  <a:lnTo>
                    <a:pt x="63" y="103"/>
                  </a:lnTo>
                  <a:lnTo>
                    <a:pt x="53" y="105"/>
                  </a:lnTo>
                  <a:lnTo>
                    <a:pt x="44" y="107"/>
                  </a:lnTo>
                  <a:lnTo>
                    <a:pt x="36" y="107"/>
                  </a:lnTo>
                  <a:lnTo>
                    <a:pt x="28" y="109"/>
                  </a:lnTo>
                  <a:lnTo>
                    <a:pt x="21" y="109"/>
                  </a:lnTo>
                  <a:lnTo>
                    <a:pt x="13" y="109"/>
                  </a:lnTo>
                  <a:lnTo>
                    <a:pt x="5" y="111"/>
                  </a:lnTo>
                  <a:lnTo>
                    <a:pt x="0" y="111"/>
                  </a:lnTo>
                  <a:lnTo>
                    <a:pt x="23" y="73"/>
                  </a:lnTo>
                  <a:lnTo>
                    <a:pt x="34" y="73"/>
                  </a:lnTo>
                  <a:lnTo>
                    <a:pt x="48" y="71"/>
                  </a:lnTo>
                  <a:lnTo>
                    <a:pt x="63" y="69"/>
                  </a:lnTo>
                  <a:lnTo>
                    <a:pt x="80" y="63"/>
                  </a:lnTo>
                  <a:lnTo>
                    <a:pt x="95" y="59"/>
                  </a:lnTo>
                  <a:lnTo>
                    <a:pt x="114" y="52"/>
                  </a:lnTo>
                  <a:lnTo>
                    <a:pt x="134" y="44"/>
                  </a:lnTo>
                  <a:lnTo>
                    <a:pt x="153" y="36"/>
                  </a:lnTo>
                  <a:lnTo>
                    <a:pt x="170" y="29"/>
                  </a:lnTo>
                  <a:lnTo>
                    <a:pt x="187" y="21"/>
                  </a:lnTo>
                  <a:lnTo>
                    <a:pt x="203" y="15"/>
                  </a:lnTo>
                  <a:lnTo>
                    <a:pt x="216" y="10"/>
                  </a:lnTo>
                  <a:lnTo>
                    <a:pt x="227" y="6"/>
                  </a:lnTo>
                  <a:lnTo>
                    <a:pt x="233" y="4"/>
                  </a:lnTo>
                  <a:lnTo>
                    <a:pt x="237" y="2"/>
                  </a:lnTo>
                  <a:lnTo>
                    <a:pt x="243" y="2"/>
                  </a:lnTo>
                  <a:lnTo>
                    <a:pt x="247" y="0"/>
                  </a:lnTo>
                  <a:lnTo>
                    <a:pt x="248" y="0"/>
                  </a:lnTo>
                  <a:lnTo>
                    <a:pt x="252" y="0"/>
                  </a:lnTo>
                  <a:lnTo>
                    <a:pt x="262" y="0"/>
                  </a:lnTo>
                  <a:lnTo>
                    <a:pt x="273" y="0"/>
                  </a:lnTo>
                  <a:lnTo>
                    <a:pt x="283" y="2"/>
                  </a:lnTo>
                  <a:lnTo>
                    <a:pt x="292" y="4"/>
                  </a:lnTo>
                  <a:lnTo>
                    <a:pt x="298" y="6"/>
                  </a:lnTo>
                  <a:lnTo>
                    <a:pt x="302" y="8"/>
                  </a:lnTo>
                  <a:lnTo>
                    <a:pt x="304" y="12"/>
                  </a:lnTo>
                  <a:lnTo>
                    <a:pt x="306" y="13"/>
                  </a:lnTo>
                  <a:lnTo>
                    <a:pt x="308" y="15"/>
                  </a:lnTo>
                  <a:lnTo>
                    <a:pt x="310" y="19"/>
                  </a:lnTo>
                  <a:lnTo>
                    <a:pt x="310" y="21"/>
                  </a:lnTo>
                  <a:lnTo>
                    <a:pt x="312" y="23"/>
                  </a:lnTo>
                  <a:lnTo>
                    <a:pt x="310" y="27"/>
                  </a:lnTo>
                  <a:lnTo>
                    <a:pt x="310" y="29"/>
                  </a:lnTo>
                  <a:lnTo>
                    <a:pt x="308" y="33"/>
                  </a:lnTo>
                  <a:lnTo>
                    <a:pt x="304" y="36"/>
                  </a:lnTo>
                  <a:lnTo>
                    <a:pt x="302" y="40"/>
                  </a:lnTo>
                  <a:lnTo>
                    <a:pt x="298" y="44"/>
                  </a:lnTo>
                  <a:lnTo>
                    <a:pt x="292" y="46"/>
                  </a:lnTo>
                  <a:lnTo>
                    <a:pt x="289" y="50"/>
                  </a:lnTo>
                  <a:lnTo>
                    <a:pt x="289" y="50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104"/>
            <p:cNvSpPr/>
            <p:nvPr/>
          </p:nvSpPr>
          <p:spPr bwMode="auto">
            <a:xfrm>
              <a:off x="5489575" y="1944688"/>
              <a:ext cx="352425" cy="303213"/>
            </a:xfrm>
            <a:custGeom>
              <a:avLst/>
              <a:gdLst>
                <a:gd name="T0" fmla="*/ 126 w 444"/>
                <a:gd name="T1" fmla="*/ 195 h 383"/>
                <a:gd name="T2" fmla="*/ 105 w 444"/>
                <a:gd name="T3" fmla="*/ 161 h 383"/>
                <a:gd name="T4" fmla="*/ 86 w 444"/>
                <a:gd name="T5" fmla="*/ 128 h 383"/>
                <a:gd name="T6" fmla="*/ 68 w 444"/>
                <a:gd name="T7" fmla="*/ 102 h 383"/>
                <a:gd name="T8" fmla="*/ 55 w 444"/>
                <a:gd name="T9" fmla="*/ 80 h 383"/>
                <a:gd name="T10" fmla="*/ 44 w 444"/>
                <a:gd name="T11" fmla="*/ 61 h 383"/>
                <a:gd name="T12" fmla="*/ 34 w 444"/>
                <a:gd name="T13" fmla="*/ 48 h 383"/>
                <a:gd name="T14" fmla="*/ 26 w 444"/>
                <a:gd name="T15" fmla="*/ 38 h 383"/>
                <a:gd name="T16" fmla="*/ 19 w 444"/>
                <a:gd name="T17" fmla="*/ 31 h 383"/>
                <a:gd name="T18" fmla="*/ 11 w 444"/>
                <a:gd name="T19" fmla="*/ 21 h 383"/>
                <a:gd name="T20" fmla="*/ 5 w 444"/>
                <a:gd name="T21" fmla="*/ 14 h 383"/>
                <a:gd name="T22" fmla="*/ 1 w 444"/>
                <a:gd name="T23" fmla="*/ 6 h 383"/>
                <a:gd name="T24" fmla="*/ 0 w 444"/>
                <a:gd name="T25" fmla="*/ 2 h 383"/>
                <a:gd name="T26" fmla="*/ 1 w 444"/>
                <a:gd name="T27" fmla="*/ 0 h 383"/>
                <a:gd name="T28" fmla="*/ 7 w 444"/>
                <a:gd name="T29" fmla="*/ 0 h 383"/>
                <a:gd name="T30" fmla="*/ 17 w 444"/>
                <a:gd name="T31" fmla="*/ 2 h 383"/>
                <a:gd name="T32" fmla="*/ 28 w 444"/>
                <a:gd name="T33" fmla="*/ 4 h 383"/>
                <a:gd name="T34" fmla="*/ 36 w 444"/>
                <a:gd name="T35" fmla="*/ 10 h 383"/>
                <a:gd name="T36" fmla="*/ 47 w 444"/>
                <a:gd name="T37" fmla="*/ 19 h 383"/>
                <a:gd name="T38" fmla="*/ 61 w 444"/>
                <a:gd name="T39" fmla="*/ 33 h 383"/>
                <a:gd name="T40" fmla="*/ 76 w 444"/>
                <a:gd name="T41" fmla="*/ 50 h 383"/>
                <a:gd name="T42" fmla="*/ 95 w 444"/>
                <a:gd name="T43" fmla="*/ 69 h 383"/>
                <a:gd name="T44" fmla="*/ 114 w 444"/>
                <a:gd name="T45" fmla="*/ 94 h 383"/>
                <a:gd name="T46" fmla="*/ 137 w 444"/>
                <a:gd name="T47" fmla="*/ 121 h 383"/>
                <a:gd name="T48" fmla="*/ 162 w 444"/>
                <a:gd name="T49" fmla="*/ 151 h 383"/>
                <a:gd name="T50" fmla="*/ 185 w 444"/>
                <a:gd name="T51" fmla="*/ 180 h 383"/>
                <a:gd name="T52" fmla="*/ 208 w 444"/>
                <a:gd name="T53" fmla="*/ 205 h 383"/>
                <a:gd name="T54" fmla="*/ 227 w 444"/>
                <a:gd name="T55" fmla="*/ 228 h 383"/>
                <a:gd name="T56" fmla="*/ 246 w 444"/>
                <a:gd name="T57" fmla="*/ 247 h 383"/>
                <a:gd name="T58" fmla="*/ 264 w 444"/>
                <a:gd name="T59" fmla="*/ 262 h 383"/>
                <a:gd name="T60" fmla="*/ 279 w 444"/>
                <a:gd name="T61" fmla="*/ 276 h 383"/>
                <a:gd name="T62" fmla="*/ 292 w 444"/>
                <a:gd name="T63" fmla="*/ 285 h 383"/>
                <a:gd name="T64" fmla="*/ 311 w 444"/>
                <a:gd name="T65" fmla="*/ 297 h 383"/>
                <a:gd name="T66" fmla="*/ 336 w 444"/>
                <a:gd name="T67" fmla="*/ 312 h 383"/>
                <a:gd name="T68" fmla="*/ 361 w 444"/>
                <a:gd name="T69" fmla="*/ 322 h 383"/>
                <a:gd name="T70" fmla="*/ 386 w 444"/>
                <a:gd name="T71" fmla="*/ 331 h 383"/>
                <a:gd name="T72" fmla="*/ 409 w 444"/>
                <a:gd name="T73" fmla="*/ 339 h 383"/>
                <a:gd name="T74" fmla="*/ 426 w 444"/>
                <a:gd name="T75" fmla="*/ 345 h 383"/>
                <a:gd name="T76" fmla="*/ 438 w 444"/>
                <a:gd name="T77" fmla="*/ 352 h 383"/>
                <a:gd name="T78" fmla="*/ 442 w 444"/>
                <a:gd name="T79" fmla="*/ 358 h 383"/>
                <a:gd name="T80" fmla="*/ 442 w 444"/>
                <a:gd name="T81" fmla="*/ 364 h 383"/>
                <a:gd name="T82" fmla="*/ 440 w 444"/>
                <a:gd name="T83" fmla="*/ 368 h 383"/>
                <a:gd name="T84" fmla="*/ 436 w 444"/>
                <a:gd name="T85" fmla="*/ 369 h 383"/>
                <a:gd name="T86" fmla="*/ 428 w 444"/>
                <a:gd name="T87" fmla="*/ 371 h 383"/>
                <a:gd name="T88" fmla="*/ 417 w 444"/>
                <a:gd name="T89" fmla="*/ 375 h 383"/>
                <a:gd name="T90" fmla="*/ 405 w 444"/>
                <a:gd name="T91" fmla="*/ 377 h 383"/>
                <a:gd name="T92" fmla="*/ 390 w 444"/>
                <a:gd name="T93" fmla="*/ 379 h 383"/>
                <a:gd name="T94" fmla="*/ 371 w 444"/>
                <a:gd name="T95" fmla="*/ 379 h 383"/>
                <a:gd name="T96" fmla="*/ 342 w 444"/>
                <a:gd name="T97" fmla="*/ 383 h 383"/>
                <a:gd name="T98" fmla="*/ 310 w 444"/>
                <a:gd name="T99" fmla="*/ 383 h 383"/>
                <a:gd name="T100" fmla="*/ 289 w 444"/>
                <a:gd name="T101" fmla="*/ 381 h 383"/>
                <a:gd name="T102" fmla="*/ 277 w 444"/>
                <a:gd name="T103" fmla="*/ 381 h 383"/>
                <a:gd name="T104" fmla="*/ 267 w 444"/>
                <a:gd name="T105" fmla="*/ 379 h 383"/>
                <a:gd name="T106" fmla="*/ 260 w 444"/>
                <a:gd name="T107" fmla="*/ 377 h 383"/>
                <a:gd name="T108" fmla="*/ 254 w 444"/>
                <a:gd name="T109" fmla="*/ 375 h 383"/>
                <a:gd name="T110" fmla="*/ 245 w 444"/>
                <a:gd name="T111" fmla="*/ 369 h 383"/>
                <a:gd name="T112" fmla="*/ 235 w 444"/>
                <a:gd name="T113" fmla="*/ 358 h 383"/>
                <a:gd name="T114" fmla="*/ 222 w 444"/>
                <a:gd name="T115" fmla="*/ 343 h 383"/>
                <a:gd name="T116" fmla="*/ 206 w 444"/>
                <a:gd name="T117" fmla="*/ 324 h 383"/>
                <a:gd name="T118" fmla="*/ 189 w 444"/>
                <a:gd name="T119" fmla="*/ 299 h 383"/>
                <a:gd name="T120" fmla="*/ 170 w 444"/>
                <a:gd name="T121" fmla="*/ 270 h 383"/>
                <a:gd name="T122" fmla="*/ 147 w 444"/>
                <a:gd name="T123" fmla="*/ 234 h 383"/>
                <a:gd name="T124" fmla="*/ 137 w 444"/>
                <a:gd name="T125" fmla="*/ 214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44" h="383">
                  <a:moveTo>
                    <a:pt x="137" y="214"/>
                  </a:moveTo>
                  <a:lnTo>
                    <a:pt x="126" y="195"/>
                  </a:lnTo>
                  <a:lnTo>
                    <a:pt x="114" y="178"/>
                  </a:lnTo>
                  <a:lnTo>
                    <a:pt x="105" y="161"/>
                  </a:lnTo>
                  <a:lnTo>
                    <a:pt x="95" y="144"/>
                  </a:lnTo>
                  <a:lnTo>
                    <a:pt x="86" y="128"/>
                  </a:lnTo>
                  <a:lnTo>
                    <a:pt x="76" y="115"/>
                  </a:lnTo>
                  <a:lnTo>
                    <a:pt x="68" y="102"/>
                  </a:lnTo>
                  <a:lnTo>
                    <a:pt x="61" y="90"/>
                  </a:lnTo>
                  <a:lnTo>
                    <a:pt x="55" y="80"/>
                  </a:lnTo>
                  <a:lnTo>
                    <a:pt x="49" y="71"/>
                  </a:lnTo>
                  <a:lnTo>
                    <a:pt x="44" y="61"/>
                  </a:lnTo>
                  <a:lnTo>
                    <a:pt x="38" y="54"/>
                  </a:lnTo>
                  <a:lnTo>
                    <a:pt x="34" y="48"/>
                  </a:lnTo>
                  <a:lnTo>
                    <a:pt x="30" y="42"/>
                  </a:lnTo>
                  <a:lnTo>
                    <a:pt x="26" y="38"/>
                  </a:lnTo>
                  <a:lnTo>
                    <a:pt x="24" y="36"/>
                  </a:lnTo>
                  <a:lnTo>
                    <a:pt x="19" y="31"/>
                  </a:lnTo>
                  <a:lnTo>
                    <a:pt x="15" y="27"/>
                  </a:lnTo>
                  <a:lnTo>
                    <a:pt x="11" y="21"/>
                  </a:lnTo>
                  <a:lnTo>
                    <a:pt x="7" y="17"/>
                  </a:lnTo>
                  <a:lnTo>
                    <a:pt x="5" y="14"/>
                  </a:lnTo>
                  <a:lnTo>
                    <a:pt x="3" y="10"/>
                  </a:lnTo>
                  <a:lnTo>
                    <a:pt x="1" y="6"/>
                  </a:lnTo>
                  <a:lnTo>
                    <a:pt x="1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7" y="2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32" y="8"/>
                  </a:lnTo>
                  <a:lnTo>
                    <a:pt x="36" y="10"/>
                  </a:lnTo>
                  <a:lnTo>
                    <a:pt x="42" y="14"/>
                  </a:lnTo>
                  <a:lnTo>
                    <a:pt x="47" y="19"/>
                  </a:lnTo>
                  <a:lnTo>
                    <a:pt x="53" y="25"/>
                  </a:lnTo>
                  <a:lnTo>
                    <a:pt x="61" y="33"/>
                  </a:lnTo>
                  <a:lnTo>
                    <a:pt x="68" y="40"/>
                  </a:lnTo>
                  <a:lnTo>
                    <a:pt x="76" y="50"/>
                  </a:lnTo>
                  <a:lnTo>
                    <a:pt x="86" y="59"/>
                  </a:lnTo>
                  <a:lnTo>
                    <a:pt x="95" y="69"/>
                  </a:lnTo>
                  <a:lnTo>
                    <a:pt x="105" y="80"/>
                  </a:lnTo>
                  <a:lnTo>
                    <a:pt x="114" y="94"/>
                  </a:lnTo>
                  <a:lnTo>
                    <a:pt x="126" y="107"/>
                  </a:lnTo>
                  <a:lnTo>
                    <a:pt x="137" y="121"/>
                  </a:lnTo>
                  <a:lnTo>
                    <a:pt x="151" y="136"/>
                  </a:lnTo>
                  <a:lnTo>
                    <a:pt x="162" y="151"/>
                  </a:lnTo>
                  <a:lnTo>
                    <a:pt x="174" y="167"/>
                  </a:lnTo>
                  <a:lnTo>
                    <a:pt x="185" y="180"/>
                  </a:lnTo>
                  <a:lnTo>
                    <a:pt x="197" y="193"/>
                  </a:lnTo>
                  <a:lnTo>
                    <a:pt x="208" y="205"/>
                  </a:lnTo>
                  <a:lnTo>
                    <a:pt x="218" y="216"/>
                  </a:lnTo>
                  <a:lnTo>
                    <a:pt x="227" y="228"/>
                  </a:lnTo>
                  <a:lnTo>
                    <a:pt x="237" y="237"/>
                  </a:lnTo>
                  <a:lnTo>
                    <a:pt x="246" y="247"/>
                  </a:lnTo>
                  <a:lnTo>
                    <a:pt x="256" y="255"/>
                  </a:lnTo>
                  <a:lnTo>
                    <a:pt x="264" y="262"/>
                  </a:lnTo>
                  <a:lnTo>
                    <a:pt x="271" y="268"/>
                  </a:lnTo>
                  <a:lnTo>
                    <a:pt x="279" y="276"/>
                  </a:lnTo>
                  <a:lnTo>
                    <a:pt x="287" y="280"/>
                  </a:lnTo>
                  <a:lnTo>
                    <a:pt x="292" y="285"/>
                  </a:lnTo>
                  <a:lnTo>
                    <a:pt x="298" y="289"/>
                  </a:lnTo>
                  <a:lnTo>
                    <a:pt x="311" y="297"/>
                  </a:lnTo>
                  <a:lnTo>
                    <a:pt x="323" y="304"/>
                  </a:lnTo>
                  <a:lnTo>
                    <a:pt x="336" y="312"/>
                  </a:lnTo>
                  <a:lnTo>
                    <a:pt x="348" y="318"/>
                  </a:lnTo>
                  <a:lnTo>
                    <a:pt x="361" y="322"/>
                  </a:lnTo>
                  <a:lnTo>
                    <a:pt x="373" y="327"/>
                  </a:lnTo>
                  <a:lnTo>
                    <a:pt x="386" y="331"/>
                  </a:lnTo>
                  <a:lnTo>
                    <a:pt x="398" y="335"/>
                  </a:lnTo>
                  <a:lnTo>
                    <a:pt x="409" y="339"/>
                  </a:lnTo>
                  <a:lnTo>
                    <a:pt x="419" y="343"/>
                  </a:lnTo>
                  <a:lnTo>
                    <a:pt x="426" y="345"/>
                  </a:lnTo>
                  <a:lnTo>
                    <a:pt x="432" y="348"/>
                  </a:lnTo>
                  <a:lnTo>
                    <a:pt x="438" y="352"/>
                  </a:lnTo>
                  <a:lnTo>
                    <a:pt x="440" y="356"/>
                  </a:lnTo>
                  <a:lnTo>
                    <a:pt x="442" y="358"/>
                  </a:lnTo>
                  <a:lnTo>
                    <a:pt x="444" y="362"/>
                  </a:lnTo>
                  <a:lnTo>
                    <a:pt x="442" y="364"/>
                  </a:lnTo>
                  <a:lnTo>
                    <a:pt x="442" y="366"/>
                  </a:lnTo>
                  <a:lnTo>
                    <a:pt x="440" y="368"/>
                  </a:lnTo>
                  <a:lnTo>
                    <a:pt x="438" y="368"/>
                  </a:lnTo>
                  <a:lnTo>
                    <a:pt x="436" y="369"/>
                  </a:lnTo>
                  <a:lnTo>
                    <a:pt x="432" y="371"/>
                  </a:lnTo>
                  <a:lnTo>
                    <a:pt x="428" y="371"/>
                  </a:lnTo>
                  <a:lnTo>
                    <a:pt x="422" y="373"/>
                  </a:lnTo>
                  <a:lnTo>
                    <a:pt x="417" y="375"/>
                  </a:lnTo>
                  <a:lnTo>
                    <a:pt x="411" y="375"/>
                  </a:lnTo>
                  <a:lnTo>
                    <a:pt x="405" y="377"/>
                  </a:lnTo>
                  <a:lnTo>
                    <a:pt x="398" y="377"/>
                  </a:lnTo>
                  <a:lnTo>
                    <a:pt x="390" y="379"/>
                  </a:lnTo>
                  <a:lnTo>
                    <a:pt x="380" y="379"/>
                  </a:lnTo>
                  <a:lnTo>
                    <a:pt x="371" y="379"/>
                  </a:lnTo>
                  <a:lnTo>
                    <a:pt x="361" y="381"/>
                  </a:lnTo>
                  <a:lnTo>
                    <a:pt x="342" y="383"/>
                  </a:lnTo>
                  <a:lnTo>
                    <a:pt x="325" y="383"/>
                  </a:lnTo>
                  <a:lnTo>
                    <a:pt x="310" y="383"/>
                  </a:lnTo>
                  <a:lnTo>
                    <a:pt x="294" y="383"/>
                  </a:lnTo>
                  <a:lnTo>
                    <a:pt x="289" y="381"/>
                  </a:lnTo>
                  <a:lnTo>
                    <a:pt x="283" y="381"/>
                  </a:lnTo>
                  <a:lnTo>
                    <a:pt x="277" y="381"/>
                  </a:lnTo>
                  <a:lnTo>
                    <a:pt x="273" y="379"/>
                  </a:lnTo>
                  <a:lnTo>
                    <a:pt x="267" y="379"/>
                  </a:lnTo>
                  <a:lnTo>
                    <a:pt x="264" y="377"/>
                  </a:lnTo>
                  <a:lnTo>
                    <a:pt x="260" y="377"/>
                  </a:lnTo>
                  <a:lnTo>
                    <a:pt x="258" y="377"/>
                  </a:lnTo>
                  <a:lnTo>
                    <a:pt x="254" y="375"/>
                  </a:lnTo>
                  <a:lnTo>
                    <a:pt x="250" y="373"/>
                  </a:lnTo>
                  <a:lnTo>
                    <a:pt x="245" y="369"/>
                  </a:lnTo>
                  <a:lnTo>
                    <a:pt x="241" y="364"/>
                  </a:lnTo>
                  <a:lnTo>
                    <a:pt x="235" y="358"/>
                  </a:lnTo>
                  <a:lnTo>
                    <a:pt x="227" y="352"/>
                  </a:lnTo>
                  <a:lnTo>
                    <a:pt x="222" y="343"/>
                  </a:lnTo>
                  <a:lnTo>
                    <a:pt x="214" y="333"/>
                  </a:lnTo>
                  <a:lnTo>
                    <a:pt x="206" y="324"/>
                  </a:lnTo>
                  <a:lnTo>
                    <a:pt x="197" y="312"/>
                  </a:lnTo>
                  <a:lnTo>
                    <a:pt x="189" y="299"/>
                  </a:lnTo>
                  <a:lnTo>
                    <a:pt x="179" y="285"/>
                  </a:lnTo>
                  <a:lnTo>
                    <a:pt x="170" y="270"/>
                  </a:lnTo>
                  <a:lnTo>
                    <a:pt x="158" y="253"/>
                  </a:lnTo>
                  <a:lnTo>
                    <a:pt x="147" y="234"/>
                  </a:lnTo>
                  <a:lnTo>
                    <a:pt x="137" y="214"/>
                  </a:lnTo>
                  <a:lnTo>
                    <a:pt x="137" y="214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105"/>
            <p:cNvSpPr/>
            <p:nvPr/>
          </p:nvSpPr>
          <p:spPr bwMode="auto">
            <a:xfrm>
              <a:off x="5178425" y="1974850"/>
              <a:ext cx="136525" cy="271463"/>
            </a:xfrm>
            <a:custGeom>
              <a:avLst/>
              <a:gdLst>
                <a:gd name="T0" fmla="*/ 48 w 173"/>
                <a:gd name="T1" fmla="*/ 316 h 343"/>
                <a:gd name="T2" fmla="*/ 27 w 173"/>
                <a:gd name="T3" fmla="*/ 331 h 343"/>
                <a:gd name="T4" fmla="*/ 14 w 173"/>
                <a:gd name="T5" fmla="*/ 341 h 343"/>
                <a:gd name="T6" fmla="*/ 4 w 173"/>
                <a:gd name="T7" fmla="*/ 343 h 343"/>
                <a:gd name="T8" fmla="*/ 0 w 173"/>
                <a:gd name="T9" fmla="*/ 341 h 343"/>
                <a:gd name="T10" fmla="*/ 4 w 173"/>
                <a:gd name="T11" fmla="*/ 331 h 343"/>
                <a:gd name="T12" fmla="*/ 12 w 173"/>
                <a:gd name="T13" fmla="*/ 318 h 343"/>
                <a:gd name="T14" fmla="*/ 23 w 173"/>
                <a:gd name="T15" fmla="*/ 305 h 343"/>
                <a:gd name="T16" fmla="*/ 33 w 173"/>
                <a:gd name="T17" fmla="*/ 293 h 343"/>
                <a:gd name="T18" fmla="*/ 48 w 173"/>
                <a:gd name="T19" fmla="*/ 276 h 343"/>
                <a:gd name="T20" fmla="*/ 65 w 173"/>
                <a:gd name="T21" fmla="*/ 253 h 343"/>
                <a:gd name="T22" fmla="*/ 79 w 173"/>
                <a:gd name="T23" fmla="*/ 230 h 343"/>
                <a:gd name="T24" fmla="*/ 92 w 173"/>
                <a:gd name="T25" fmla="*/ 207 h 343"/>
                <a:gd name="T26" fmla="*/ 102 w 173"/>
                <a:gd name="T27" fmla="*/ 184 h 343"/>
                <a:gd name="T28" fmla="*/ 109 w 173"/>
                <a:gd name="T29" fmla="*/ 161 h 343"/>
                <a:gd name="T30" fmla="*/ 115 w 173"/>
                <a:gd name="T31" fmla="*/ 129 h 343"/>
                <a:gd name="T32" fmla="*/ 121 w 173"/>
                <a:gd name="T33" fmla="*/ 88 h 343"/>
                <a:gd name="T34" fmla="*/ 121 w 173"/>
                <a:gd name="T35" fmla="*/ 52 h 343"/>
                <a:gd name="T36" fmla="*/ 117 w 173"/>
                <a:gd name="T37" fmla="*/ 27 h 343"/>
                <a:gd name="T38" fmla="*/ 117 w 173"/>
                <a:gd name="T39" fmla="*/ 18 h 343"/>
                <a:gd name="T40" fmla="*/ 119 w 173"/>
                <a:gd name="T41" fmla="*/ 10 h 343"/>
                <a:gd name="T42" fmla="*/ 123 w 173"/>
                <a:gd name="T43" fmla="*/ 4 h 343"/>
                <a:gd name="T44" fmla="*/ 127 w 173"/>
                <a:gd name="T45" fmla="*/ 0 h 343"/>
                <a:gd name="T46" fmla="*/ 134 w 173"/>
                <a:gd name="T47" fmla="*/ 2 h 343"/>
                <a:gd name="T48" fmla="*/ 148 w 173"/>
                <a:gd name="T49" fmla="*/ 8 h 343"/>
                <a:gd name="T50" fmla="*/ 163 w 173"/>
                <a:gd name="T51" fmla="*/ 16 h 343"/>
                <a:gd name="T52" fmla="*/ 173 w 173"/>
                <a:gd name="T53" fmla="*/ 39 h 343"/>
                <a:gd name="T54" fmla="*/ 171 w 173"/>
                <a:gd name="T55" fmla="*/ 81 h 343"/>
                <a:gd name="T56" fmla="*/ 165 w 173"/>
                <a:gd name="T57" fmla="*/ 129 h 343"/>
                <a:gd name="T58" fmla="*/ 151 w 173"/>
                <a:gd name="T59" fmla="*/ 178 h 343"/>
                <a:gd name="T60" fmla="*/ 134 w 173"/>
                <a:gd name="T61" fmla="*/ 220 h 343"/>
                <a:gd name="T62" fmla="*/ 117 w 173"/>
                <a:gd name="T63" fmla="*/ 247 h 343"/>
                <a:gd name="T64" fmla="*/ 98 w 173"/>
                <a:gd name="T65" fmla="*/ 272 h 343"/>
                <a:gd name="T66" fmla="*/ 73 w 173"/>
                <a:gd name="T67" fmla="*/ 295 h 343"/>
                <a:gd name="T68" fmla="*/ 62 w 173"/>
                <a:gd name="T69" fmla="*/ 307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3" h="343">
                  <a:moveTo>
                    <a:pt x="62" y="307"/>
                  </a:moveTo>
                  <a:lnTo>
                    <a:pt x="48" y="316"/>
                  </a:lnTo>
                  <a:lnTo>
                    <a:pt x="37" y="324"/>
                  </a:lnTo>
                  <a:lnTo>
                    <a:pt x="27" y="331"/>
                  </a:lnTo>
                  <a:lnTo>
                    <a:pt x="19" y="337"/>
                  </a:lnTo>
                  <a:lnTo>
                    <a:pt x="14" y="341"/>
                  </a:lnTo>
                  <a:lnTo>
                    <a:pt x="8" y="343"/>
                  </a:lnTo>
                  <a:lnTo>
                    <a:pt x="4" y="343"/>
                  </a:lnTo>
                  <a:lnTo>
                    <a:pt x="2" y="343"/>
                  </a:lnTo>
                  <a:lnTo>
                    <a:pt x="0" y="341"/>
                  </a:lnTo>
                  <a:lnTo>
                    <a:pt x="2" y="337"/>
                  </a:lnTo>
                  <a:lnTo>
                    <a:pt x="4" y="331"/>
                  </a:lnTo>
                  <a:lnTo>
                    <a:pt x="6" y="326"/>
                  </a:lnTo>
                  <a:lnTo>
                    <a:pt x="12" y="318"/>
                  </a:lnTo>
                  <a:lnTo>
                    <a:pt x="19" y="308"/>
                  </a:lnTo>
                  <a:lnTo>
                    <a:pt x="23" y="305"/>
                  </a:lnTo>
                  <a:lnTo>
                    <a:pt x="27" y="299"/>
                  </a:lnTo>
                  <a:lnTo>
                    <a:pt x="33" y="293"/>
                  </a:lnTo>
                  <a:lnTo>
                    <a:pt x="39" y="287"/>
                  </a:lnTo>
                  <a:lnTo>
                    <a:pt x="48" y="276"/>
                  </a:lnTo>
                  <a:lnTo>
                    <a:pt x="56" y="264"/>
                  </a:lnTo>
                  <a:lnTo>
                    <a:pt x="65" y="253"/>
                  </a:lnTo>
                  <a:lnTo>
                    <a:pt x="73" y="242"/>
                  </a:lnTo>
                  <a:lnTo>
                    <a:pt x="79" y="230"/>
                  </a:lnTo>
                  <a:lnTo>
                    <a:pt x="86" y="219"/>
                  </a:lnTo>
                  <a:lnTo>
                    <a:pt x="92" y="207"/>
                  </a:lnTo>
                  <a:lnTo>
                    <a:pt x="96" y="196"/>
                  </a:lnTo>
                  <a:lnTo>
                    <a:pt x="102" y="184"/>
                  </a:lnTo>
                  <a:lnTo>
                    <a:pt x="106" y="173"/>
                  </a:lnTo>
                  <a:lnTo>
                    <a:pt x="109" y="161"/>
                  </a:lnTo>
                  <a:lnTo>
                    <a:pt x="111" y="150"/>
                  </a:lnTo>
                  <a:lnTo>
                    <a:pt x="115" y="129"/>
                  </a:lnTo>
                  <a:lnTo>
                    <a:pt x="119" y="108"/>
                  </a:lnTo>
                  <a:lnTo>
                    <a:pt x="121" y="88"/>
                  </a:lnTo>
                  <a:lnTo>
                    <a:pt x="123" y="69"/>
                  </a:lnTo>
                  <a:lnTo>
                    <a:pt x="121" y="52"/>
                  </a:lnTo>
                  <a:lnTo>
                    <a:pt x="119" y="35"/>
                  </a:lnTo>
                  <a:lnTo>
                    <a:pt x="117" y="27"/>
                  </a:lnTo>
                  <a:lnTo>
                    <a:pt x="117" y="21"/>
                  </a:lnTo>
                  <a:lnTo>
                    <a:pt x="117" y="18"/>
                  </a:lnTo>
                  <a:lnTo>
                    <a:pt x="119" y="14"/>
                  </a:lnTo>
                  <a:lnTo>
                    <a:pt x="119" y="10"/>
                  </a:lnTo>
                  <a:lnTo>
                    <a:pt x="121" y="6"/>
                  </a:lnTo>
                  <a:lnTo>
                    <a:pt x="123" y="4"/>
                  </a:lnTo>
                  <a:lnTo>
                    <a:pt x="125" y="2"/>
                  </a:lnTo>
                  <a:lnTo>
                    <a:pt x="127" y="0"/>
                  </a:lnTo>
                  <a:lnTo>
                    <a:pt x="130" y="0"/>
                  </a:lnTo>
                  <a:lnTo>
                    <a:pt x="134" y="2"/>
                  </a:lnTo>
                  <a:lnTo>
                    <a:pt x="140" y="4"/>
                  </a:lnTo>
                  <a:lnTo>
                    <a:pt x="148" y="8"/>
                  </a:lnTo>
                  <a:lnTo>
                    <a:pt x="155" y="12"/>
                  </a:lnTo>
                  <a:lnTo>
                    <a:pt x="163" y="16"/>
                  </a:lnTo>
                  <a:lnTo>
                    <a:pt x="173" y="21"/>
                  </a:lnTo>
                  <a:lnTo>
                    <a:pt x="173" y="39"/>
                  </a:lnTo>
                  <a:lnTo>
                    <a:pt x="173" y="58"/>
                  </a:lnTo>
                  <a:lnTo>
                    <a:pt x="171" y="81"/>
                  </a:lnTo>
                  <a:lnTo>
                    <a:pt x="169" y="104"/>
                  </a:lnTo>
                  <a:lnTo>
                    <a:pt x="165" y="129"/>
                  </a:lnTo>
                  <a:lnTo>
                    <a:pt x="159" y="152"/>
                  </a:lnTo>
                  <a:lnTo>
                    <a:pt x="151" y="178"/>
                  </a:lnTo>
                  <a:lnTo>
                    <a:pt x="142" y="205"/>
                  </a:lnTo>
                  <a:lnTo>
                    <a:pt x="134" y="220"/>
                  </a:lnTo>
                  <a:lnTo>
                    <a:pt x="127" y="234"/>
                  </a:lnTo>
                  <a:lnTo>
                    <a:pt x="117" y="247"/>
                  </a:lnTo>
                  <a:lnTo>
                    <a:pt x="107" y="261"/>
                  </a:lnTo>
                  <a:lnTo>
                    <a:pt x="98" y="272"/>
                  </a:lnTo>
                  <a:lnTo>
                    <a:pt x="86" y="284"/>
                  </a:lnTo>
                  <a:lnTo>
                    <a:pt x="73" y="295"/>
                  </a:lnTo>
                  <a:lnTo>
                    <a:pt x="62" y="307"/>
                  </a:lnTo>
                  <a:lnTo>
                    <a:pt x="62" y="307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106"/>
            <p:cNvSpPr/>
            <p:nvPr/>
          </p:nvSpPr>
          <p:spPr bwMode="auto">
            <a:xfrm>
              <a:off x="5294313" y="1957388"/>
              <a:ext cx="187325" cy="301625"/>
            </a:xfrm>
            <a:custGeom>
              <a:avLst/>
              <a:gdLst>
                <a:gd name="T0" fmla="*/ 143 w 235"/>
                <a:gd name="T1" fmla="*/ 291 h 379"/>
                <a:gd name="T2" fmla="*/ 122 w 235"/>
                <a:gd name="T3" fmla="*/ 320 h 379"/>
                <a:gd name="T4" fmla="*/ 109 w 235"/>
                <a:gd name="T5" fmla="*/ 339 h 379"/>
                <a:gd name="T6" fmla="*/ 101 w 235"/>
                <a:gd name="T7" fmla="*/ 356 h 379"/>
                <a:gd name="T8" fmla="*/ 92 w 235"/>
                <a:gd name="T9" fmla="*/ 373 h 379"/>
                <a:gd name="T10" fmla="*/ 84 w 235"/>
                <a:gd name="T11" fmla="*/ 379 h 379"/>
                <a:gd name="T12" fmla="*/ 72 w 235"/>
                <a:gd name="T13" fmla="*/ 372 h 379"/>
                <a:gd name="T14" fmla="*/ 57 w 235"/>
                <a:gd name="T15" fmla="*/ 345 h 379"/>
                <a:gd name="T16" fmla="*/ 51 w 235"/>
                <a:gd name="T17" fmla="*/ 307 h 379"/>
                <a:gd name="T18" fmla="*/ 59 w 235"/>
                <a:gd name="T19" fmla="*/ 278 h 379"/>
                <a:gd name="T20" fmla="*/ 65 w 235"/>
                <a:gd name="T21" fmla="*/ 261 h 379"/>
                <a:gd name="T22" fmla="*/ 71 w 235"/>
                <a:gd name="T23" fmla="*/ 236 h 379"/>
                <a:gd name="T24" fmla="*/ 76 w 235"/>
                <a:gd name="T25" fmla="*/ 199 h 379"/>
                <a:gd name="T26" fmla="*/ 82 w 235"/>
                <a:gd name="T27" fmla="*/ 153 h 379"/>
                <a:gd name="T28" fmla="*/ 84 w 235"/>
                <a:gd name="T29" fmla="*/ 115 h 379"/>
                <a:gd name="T30" fmla="*/ 84 w 235"/>
                <a:gd name="T31" fmla="*/ 86 h 379"/>
                <a:gd name="T32" fmla="*/ 84 w 235"/>
                <a:gd name="T33" fmla="*/ 71 h 379"/>
                <a:gd name="T34" fmla="*/ 80 w 235"/>
                <a:gd name="T35" fmla="*/ 63 h 379"/>
                <a:gd name="T36" fmla="*/ 71 w 235"/>
                <a:gd name="T37" fmla="*/ 62 h 379"/>
                <a:gd name="T38" fmla="*/ 51 w 235"/>
                <a:gd name="T39" fmla="*/ 62 h 379"/>
                <a:gd name="T40" fmla="*/ 27 w 235"/>
                <a:gd name="T41" fmla="*/ 63 h 379"/>
                <a:gd name="T42" fmla="*/ 0 w 235"/>
                <a:gd name="T43" fmla="*/ 37 h 379"/>
                <a:gd name="T44" fmla="*/ 55 w 235"/>
                <a:gd name="T45" fmla="*/ 33 h 379"/>
                <a:gd name="T46" fmla="*/ 82 w 235"/>
                <a:gd name="T47" fmla="*/ 14 h 379"/>
                <a:gd name="T48" fmla="*/ 99 w 235"/>
                <a:gd name="T49" fmla="*/ 0 h 379"/>
                <a:gd name="T50" fmla="*/ 113 w 235"/>
                <a:gd name="T51" fmla="*/ 4 h 379"/>
                <a:gd name="T52" fmla="*/ 139 w 235"/>
                <a:gd name="T53" fmla="*/ 14 h 379"/>
                <a:gd name="T54" fmla="*/ 160 w 235"/>
                <a:gd name="T55" fmla="*/ 31 h 379"/>
                <a:gd name="T56" fmla="*/ 166 w 235"/>
                <a:gd name="T57" fmla="*/ 42 h 379"/>
                <a:gd name="T58" fmla="*/ 153 w 235"/>
                <a:gd name="T59" fmla="*/ 65 h 379"/>
                <a:gd name="T60" fmla="*/ 147 w 235"/>
                <a:gd name="T61" fmla="*/ 73 h 379"/>
                <a:gd name="T62" fmla="*/ 139 w 235"/>
                <a:gd name="T63" fmla="*/ 90 h 379"/>
                <a:gd name="T64" fmla="*/ 134 w 235"/>
                <a:gd name="T65" fmla="*/ 117 h 379"/>
                <a:gd name="T66" fmla="*/ 124 w 235"/>
                <a:gd name="T67" fmla="*/ 163 h 379"/>
                <a:gd name="T68" fmla="*/ 118 w 235"/>
                <a:gd name="T69" fmla="*/ 196 h 379"/>
                <a:gd name="T70" fmla="*/ 115 w 235"/>
                <a:gd name="T71" fmla="*/ 220 h 379"/>
                <a:gd name="T72" fmla="*/ 115 w 235"/>
                <a:gd name="T73" fmla="*/ 234 h 379"/>
                <a:gd name="T74" fmla="*/ 118 w 235"/>
                <a:gd name="T75" fmla="*/ 240 h 379"/>
                <a:gd name="T76" fmla="*/ 126 w 235"/>
                <a:gd name="T77" fmla="*/ 238 h 379"/>
                <a:gd name="T78" fmla="*/ 139 w 235"/>
                <a:gd name="T79" fmla="*/ 226 h 379"/>
                <a:gd name="T80" fmla="*/ 164 w 235"/>
                <a:gd name="T81" fmla="*/ 201 h 379"/>
                <a:gd name="T82" fmla="*/ 195 w 235"/>
                <a:gd name="T83" fmla="*/ 171 h 379"/>
                <a:gd name="T84" fmla="*/ 214 w 235"/>
                <a:gd name="T85" fmla="*/ 153 h 379"/>
                <a:gd name="T86" fmla="*/ 226 w 235"/>
                <a:gd name="T87" fmla="*/ 146 h 379"/>
                <a:gd name="T88" fmla="*/ 233 w 235"/>
                <a:gd name="T89" fmla="*/ 146 h 379"/>
                <a:gd name="T90" fmla="*/ 235 w 235"/>
                <a:gd name="T91" fmla="*/ 155 h 379"/>
                <a:gd name="T92" fmla="*/ 226 w 235"/>
                <a:gd name="T93" fmla="*/ 173 h 379"/>
                <a:gd name="T94" fmla="*/ 208 w 235"/>
                <a:gd name="T95" fmla="*/ 199 h 379"/>
                <a:gd name="T96" fmla="*/ 183 w 235"/>
                <a:gd name="T97" fmla="*/ 234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5" h="379">
                  <a:moveTo>
                    <a:pt x="176" y="243"/>
                  </a:moveTo>
                  <a:lnTo>
                    <a:pt x="162" y="264"/>
                  </a:lnTo>
                  <a:lnTo>
                    <a:pt x="149" y="282"/>
                  </a:lnTo>
                  <a:lnTo>
                    <a:pt x="143" y="291"/>
                  </a:lnTo>
                  <a:lnTo>
                    <a:pt x="137" y="299"/>
                  </a:lnTo>
                  <a:lnTo>
                    <a:pt x="132" y="307"/>
                  </a:lnTo>
                  <a:lnTo>
                    <a:pt x="126" y="312"/>
                  </a:lnTo>
                  <a:lnTo>
                    <a:pt x="122" y="320"/>
                  </a:lnTo>
                  <a:lnTo>
                    <a:pt x="118" y="326"/>
                  </a:lnTo>
                  <a:lnTo>
                    <a:pt x="115" y="331"/>
                  </a:lnTo>
                  <a:lnTo>
                    <a:pt x="111" y="335"/>
                  </a:lnTo>
                  <a:lnTo>
                    <a:pt x="109" y="339"/>
                  </a:lnTo>
                  <a:lnTo>
                    <a:pt x="107" y="345"/>
                  </a:lnTo>
                  <a:lnTo>
                    <a:pt x="105" y="347"/>
                  </a:lnTo>
                  <a:lnTo>
                    <a:pt x="103" y="351"/>
                  </a:lnTo>
                  <a:lnTo>
                    <a:pt x="101" y="356"/>
                  </a:lnTo>
                  <a:lnTo>
                    <a:pt x="97" y="362"/>
                  </a:lnTo>
                  <a:lnTo>
                    <a:pt x="95" y="368"/>
                  </a:lnTo>
                  <a:lnTo>
                    <a:pt x="93" y="372"/>
                  </a:lnTo>
                  <a:lnTo>
                    <a:pt x="92" y="373"/>
                  </a:lnTo>
                  <a:lnTo>
                    <a:pt x="90" y="375"/>
                  </a:lnTo>
                  <a:lnTo>
                    <a:pt x="88" y="377"/>
                  </a:lnTo>
                  <a:lnTo>
                    <a:pt x="86" y="377"/>
                  </a:lnTo>
                  <a:lnTo>
                    <a:pt x="84" y="379"/>
                  </a:lnTo>
                  <a:lnTo>
                    <a:pt x="82" y="379"/>
                  </a:lnTo>
                  <a:lnTo>
                    <a:pt x="78" y="377"/>
                  </a:lnTo>
                  <a:lnTo>
                    <a:pt x="76" y="375"/>
                  </a:lnTo>
                  <a:lnTo>
                    <a:pt x="72" y="372"/>
                  </a:lnTo>
                  <a:lnTo>
                    <a:pt x="71" y="366"/>
                  </a:lnTo>
                  <a:lnTo>
                    <a:pt x="67" y="362"/>
                  </a:lnTo>
                  <a:lnTo>
                    <a:pt x="63" y="354"/>
                  </a:lnTo>
                  <a:lnTo>
                    <a:pt x="57" y="345"/>
                  </a:lnTo>
                  <a:lnTo>
                    <a:pt x="53" y="333"/>
                  </a:lnTo>
                  <a:lnTo>
                    <a:pt x="51" y="324"/>
                  </a:lnTo>
                  <a:lnTo>
                    <a:pt x="49" y="314"/>
                  </a:lnTo>
                  <a:lnTo>
                    <a:pt x="51" y="307"/>
                  </a:lnTo>
                  <a:lnTo>
                    <a:pt x="53" y="299"/>
                  </a:lnTo>
                  <a:lnTo>
                    <a:pt x="55" y="291"/>
                  </a:lnTo>
                  <a:lnTo>
                    <a:pt x="59" y="282"/>
                  </a:lnTo>
                  <a:lnTo>
                    <a:pt x="59" y="278"/>
                  </a:lnTo>
                  <a:lnTo>
                    <a:pt x="61" y="274"/>
                  </a:lnTo>
                  <a:lnTo>
                    <a:pt x="61" y="270"/>
                  </a:lnTo>
                  <a:lnTo>
                    <a:pt x="63" y="266"/>
                  </a:lnTo>
                  <a:lnTo>
                    <a:pt x="65" y="261"/>
                  </a:lnTo>
                  <a:lnTo>
                    <a:pt x="65" y="255"/>
                  </a:lnTo>
                  <a:lnTo>
                    <a:pt x="67" y="249"/>
                  </a:lnTo>
                  <a:lnTo>
                    <a:pt x="69" y="241"/>
                  </a:lnTo>
                  <a:lnTo>
                    <a:pt x="71" y="236"/>
                  </a:lnTo>
                  <a:lnTo>
                    <a:pt x="71" y="226"/>
                  </a:lnTo>
                  <a:lnTo>
                    <a:pt x="72" y="218"/>
                  </a:lnTo>
                  <a:lnTo>
                    <a:pt x="74" y="209"/>
                  </a:lnTo>
                  <a:lnTo>
                    <a:pt x="76" y="199"/>
                  </a:lnTo>
                  <a:lnTo>
                    <a:pt x="78" y="188"/>
                  </a:lnTo>
                  <a:lnTo>
                    <a:pt x="80" y="178"/>
                  </a:lnTo>
                  <a:lnTo>
                    <a:pt x="82" y="167"/>
                  </a:lnTo>
                  <a:lnTo>
                    <a:pt x="82" y="153"/>
                  </a:lnTo>
                  <a:lnTo>
                    <a:pt x="82" y="144"/>
                  </a:lnTo>
                  <a:lnTo>
                    <a:pt x="84" y="132"/>
                  </a:lnTo>
                  <a:lnTo>
                    <a:pt x="84" y="123"/>
                  </a:lnTo>
                  <a:lnTo>
                    <a:pt x="84" y="115"/>
                  </a:lnTo>
                  <a:lnTo>
                    <a:pt x="84" y="107"/>
                  </a:lnTo>
                  <a:lnTo>
                    <a:pt x="84" y="100"/>
                  </a:lnTo>
                  <a:lnTo>
                    <a:pt x="84" y="92"/>
                  </a:lnTo>
                  <a:lnTo>
                    <a:pt x="84" y="86"/>
                  </a:lnTo>
                  <a:lnTo>
                    <a:pt x="84" y="83"/>
                  </a:lnTo>
                  <a:lnTo>
                    <a:pt x="84" y="77"/>
                  </a:lnTo>
                  <a:lnTo>
                    <a:pt x="84" y="73"/>
                  </a:lnTo>
                  <a:lnTo>
                    <a:pt x="84" y="71"/>
                  </a:lnTo>
                  <a:lnTo>
                    <a:pt x="82" y="67"/>
                  </a:lnTo>
                  <a:lnTo>
                    <a:pt x="82" y="65"/>
                  </a:lnTo>
                  <a:lnTo>
                    <a:pt x="82" y="65"/>
                  </a:lnTo>
                  <a:lnTo>
                    <a:pt x="80" y="63"/>
                  </a:lnTo>
                  <a:lnTo>
                    <a:pt x="78" y="63"/>
                  </a:lnTo>
                  <a:lnTo>
                    <a:pt x="76" y="63"/>
                  </a:lnTo>
                  <a:lnTo>
                    <a:pt x="74" y="62"/>
                  </a:lnTo>
                  <a:lnTo>
                    <a:pt x="71" y="62"/>
                  </a:lnTo>
                  <a:lnTo>
                    <a:pt x="67" y="62"/>
                  </a:lnTo>
                  <a:lnTo>
                    <a:pt x="63" y="62"/>
                  </a:lnTo>
                  <a:lnTo>
                    <a:pt x="57" y="62"/>
                  </a:lnTo>
                  <a:lnTo>
                    <a:pt x="51" y="62"/>
                  </a:lnTo>
                  <a:lnTo>
                    <a:pt x="46" y="62"/>
                  </a:lnTo>
                  <a:lnTo>
                    <a:pt x="40" y="62"/>
                  </a:lnTo>
                  <a:lnTo>
                    <a:pt x="32" y="62"/>
                  </a:lnTo>
                  <a:lnTo>
                    <a:pt x="27" y="63"/>
                  </a:lnTo>
                  <a:lnTo>
                    <a:pt x="17" y="63"/>
                  </a:lnTo>
                  <a:lnTo>
                    <a:pt x="9" y="63"/>
                  </a:lnTo>
                  <a:lnTo>
                    <a:pt x="0" y="65"/>
                  </a:lnTo>
                  <a:lnTo>
                    <a:pt x="0" y="37"/>
                  </a:lnTo>
                  <a:lnTo>
                    <a:pt x="17" y="37"/>
                  </a:lnTo>
                  <a:lnTo>
                    <a:pt x="30" y="37"/>
                  </a:lnTo>
                  <a:lnTo>
                    <a:pt x="44" y="35"/>
                  </a:lnTo>
                  <a:lnTo>
                    <a:pt x="55" y="33"/>
                  </a:lnTo>
                  <a:lnTo>
                    <a:pt x="63" y="29"/>
                  </a:lnTo>
                  <a:lnTo>
                    <a:pt x="71" y="25"/>
                  </a:lnTo>
                  <a:lnTo>
                    <a:pt x="76" y="19"/>
                  </a:lnTo>
                  <a:lnTo>
                    <a:pt x="82" y="14"/>
                  </a:lnTo>
                  <a:lnTo>
                    <a:pt x="86" y="8"/>
                  </a:lnTo>
                  <a:lnTo>
                    <a:pt x="90" y="4"/>
                  </a:lnTo>
                  <a:lnTo>
                    <a:pt x="95" y="0"/>
                  </a:lnTo>
                  <a:lnTo>
                    <a:pt x="99" y="0"/>
                  </a:lnTo>
                  <a:lnTo>
                    <a:pt x="101" y="0"/>
                  </a:lnTo>
                  <a:lnTo>
                    <a:pt x="105" y="0"/>
                  </a:lnTo>
                  <a:lnTo>
                    <a:pt x="109" y="2"/>
                  </a:lnTo>
                  <a:lnTo>
                    <a:pt x="113" y="4"/>
                  </a:lnTo>
                  <a:lnTo>
                    <a:pt x="118" y="6"/>
                  </a:lnTo>
                  <a:lnTo>
                    <a:pt x="124" y="8"/>
                  </a:lnTo>
                  <a:lnTo>
                    <a:pt x="132" y="10"/>
                  </a:lnTo>
                  <a:lnTo>
                    <a:pt x="139" y="14"/>
                  </a:lnTo>
                  <a:lnTo>
                    <a:pt x="147" y="19"/>
                  </a:lnTo>
                  <a:lnTo>
                    <a:pt x="151" y="23"/>
                  </a:lnTo>
                  <a:lnTo>
                    <a:pt x="157" y="27"/>
                  </a:lnTo>
                  <a:lnTo>
                    <a:pt x="160" y="31"/>
                  </a:lnTo>
                  <a:lnTo>
                    <a:pt x="162" y="35"/>
                  </a:lnTo>
                  <a:lnTo>
                    <a:pt x="166" y="37"/>
                  </a:lnTo>
                  <a:lnTo>
                    <a:pt x="166" y="41"/>
                  </a:lnTo>
                  <a:lnTo>
                    <a:pt x="166" y="42"/>
                  </a:lnTo>
                  <a:lnTo>
                    <a:pt x="166" y="48"/>
                  </a:lnTo>
                  <a:lnTo>
                    <a:pt x="164" y="54"/>
                  </a:lnTo>
                  <a:lnTo>
                    <a:pt x="159" y="60"/>
                  </a:lnTo>
                  <a:lnTo>
                    <a:pt x="153" y="65"/>
                  </a:lnTo>
                  <a:lnTo>
                    <a:pt x="153" y="65"/>
                  </a:lnTo>
                  <a:lnTo>
                    <a:pt x="151" y="67"/>
                  </a:lnTo>
                  <a:lnTo>
                    <a:pt x="149" y="69"/>
                  </a:lnTo>
                  <a:lnTo>
                    <a:pt x="147" y="73"/>
                  </a:lnTo>
                  <a:lnTo>
                    <a:pt x="145" y="77"/>
                  </a:lnTo>
                  <a:lnTo>
                    <a:pt x="143" y="81"/>
                  </a:lnTo>
                  <a:lnTo>
                    <a:pt x="141" y="86"/>
                  </a:lnTo>
                  <a:lnTo>
                    <a:pt x="139" y="90"/>
                  </a:lnTo>
                  <a:lnTo>
                    <a:pt x="137" y="96"/>
                  </a:lnTo>
                  <a:lnTo>
                    <a:pt x="136" y="104"/>
                  </a:lnTo>
                  <a:lnTo>
                    <a:pt x="136" y="109"/>
                  </a:lnTo>
                  <a:lnTo>
                    <a:pt x="134" y="117"/>
                  </a:lnTo>
                  <a:lnTo>
                    <a:pt x="132" y="125"/>
                  </a:lnTo>
                  <a:lnTo>
                    <a:pt x="130" y="134"/>
                  </a:lnTo>
                  <a:lnTo>
                    <a:pt x="126" y="152"/>
                  </a:lnTo>
                  <a:lnTo>
                    <a:pt x="124" y="163"/>
                  </a:lnTo>
                  <a:lnTo>
                    <a:pt x="122" y="171"/>
                  </a:lnTo>
                  <a:lnTo>
                    <a:pt x="120" y="180"/>
                  </a:lnTo>
                  <a:lnTo>
                    <a:pt x="118" y="188"/>
                  </a:lnTo>
                  <a:lnTo>
                    <a:pt x="118" y="196"/>
                  </a:lnTo>
                  <a:lnTo>
                    <a:pt x="116" y="203"/>
                  </a:lnTo>
                  <a:lnTo>
                    <a:pt x="116" y="209"/>
                  </a:lnTo>
                  <a:lnTo>
                    <a:pt x="115" y="215"/>
                  </a:lnTo>
                  <a:lnTo>
                    <a:pt x="115" y="220"/>
                  </a:lnTo>
                  <a:lnTo>
                    <a:pt x="115" y="224"/>
                  </a:lnTo>
                  <a:lnTo>
                    <a:pt x="115" y="228"/>
                  </a:lnTo>
                  <a:lnTo>
                    <a:pt x="115" y="232"/>
                  </a:lnTo>
                  <a:lnTo>
                    <a:pt x="115" y="234"/>
                  </a:lnTo>
                  <a:lnTo>
                    <a:pt x="116" y="238"/>
                  </a:lnTo>
                  <a:lnTo>
                    <a:pt x="116" y="238"/>
                  </a:lnTo>
                  <a:lnTo>
                    <a:pt x="118" y="240"/>
                  </a:lnTo>
                  <a:lnTo>
                    <a:pt x="118" y="240"/>
                  </a:lnTo>
                  <a:lnTo>
                    <a:pt x="120" y="240"/>
                  </a:lnTo>
                  <a:lnTo>
                    <a:pt x="122" y="240"/>
                  </a:lnTo>
                  <a:lnTo>
                    <a:pt x="124" y="240"/>
                  </a:lnTo>
                  <a:lnTo>
                    <a:pt x="126" y="238"/>
                  </a:lnTo>
                  <a:lnTo>
                    <a:pt x="128" y="236"/>
                  </a:lnTo>
                  <a:lnTo>
                    <a:pt x="132" y="234"/>
                  </a:lnTo>
                  <a:lnTo>
                    <a:pt x="136" y="230"/>
                  </a:lnTo>
                  <a:lnTo>
                    <a:pt x="139" y="226"/>
                  </a:lnTo>
                  <a:lnTo>
                    <a:pt x="143" y="222"/>
                  </a:lnTo>
                  <a:lnTo>
                    <a:pt x="147" y="218"/>
                  </a:lnTo>
                  <a:lnTo>
                    <a:pt x="153" y="213"/>
                  </a:lnTo>
                  <a:lnTo>
                    <a:pt x="164" y="201"/>
                  </a:lnTo>
                  <a:lnTo>
                    <a:pt x="176" y="190"/>
                  </a:lnTo>
                  <a:lnTo>
                    <a:pt x="183" y="182"/>
                  </a:lnTo>
                  <a:lnTo>
                    <a:pt x="189" y="176"/>
                  </a:lnTo>
                  <a:lnTo>
                    <a:pt x="195" y="171"/>
                  </a:lnTo>
                  <a:lnTo>
                    <a:pt x="199" y="165"/>
                  </a:lnTo>
                  <a:lnTo>
                    <a:pt x="204" y="161"/>
                  </a:lnTo>
                  <a:lnTo>
                    <a:pt x="208" y="157"/>
                  </a:lnTo>
                  <a:lnTo>
                    <a:pt x="214" y="153"/>
                  </a:lnTo>
                  <a:lnTo>
                    <a:pt x="218" y="152"/>
                  </a:lnTo>
                  <a:lnTo>
                    <a:pt x="220" y="148"/>
                  </a:lnTo>
                  <a:lnTo>
                    <a:pt x="224" y="146"/>
                  </a:lnTo>
                  <a:lnTo>
                    <a:pt x="226" y="146"/>
                  </a:lnTo>
                  <a:lnTo>
                    <a:pt x="229" y="144"/>
                  </a:lnTo>
                  <a:lnTo>
                    <a:pt x="231" y="144"/>
                  </a:lnTo>
                  <a:lnTo>
                    <a:pt x="233" y="146"/>
                  </a:lnTo>
                  <a:lnTo>
                    <a:pt x="233" y="146"/>
                  </a:lnTo>
                  <a:lnTo>
                    <a:pt x="235" y="148"/>
                  </a:lnTo>
                  <a:lnTo>
                    <a:pt x="235" y="150"/>
                  </a:lnTo>
                  <a:lnTo>
                    <a:pt x="235" y="152"/>
                  </a:lnTo>
                  <a:lnTo>
                    <a:pt x="235" y="155"/>
                  </a:lnTo>
                  <a:lnTo>
                    <a:pt x="233" y="159"/>
                  </a:lnTo>
                  <a:lnTo>
                    <a:pt x="231" y="163"/>
                  </a:lnTo>
                  <a:lnTo>
                    <a:pt x="229" y="167"/>
                  </a:lnTo>
                  <a:lnTo>
                    <a:pt x="226" y="173"/>
                  </a:lnTo>
                  <a:lnTo>
                    <a:pt x="222" y="178"/>
                  </a:lnTo>
                  <a:lnTo>
                    <a:pt x="218" y="184"/>
                  </a:lnTo>
                  <a:lnTo>
                    <a:pt x="214" y="192"/>
                  </a:lnTo>
                  <a:lnTo>
                    <a:pt x="208" y="199"/>
                  </a:lnTo>
                  <a:lnTo>
                    <a:pt x="203" y="207"/>
                  </a:lnTo>
                  <a:lnTo>
                    <a:pt x="197" y="215"/>
                  </a:lnTo>
                  <a:lnTo>
                    <a:pt x="191" y="224"/>
                  </a:lnTo>
                  <a:lnTo>
                    <a:pt x="183" y="234"/>
                  </a:lnTo>
                  <a:lnTo>
                    <a:pt x="176" y="243"/>
                  </a:lnTo>
                  <a:lnTo>
                    <a:pt x="176" y="243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107"/>
            <p:cNvSpPr/>
            <p:nvPr/>
          </p:nvSpPr>
          <p:spPr bwMode="auto">
            <a:xfrm>
              <a:off x="5251450" y="1851025"/>
              <a:ext cx="207962" cy="73025"/>
            </a:xfrm>
            <a:custGeom>
              <a:avLst/>
              <a:gdLst>
                <a:gd name="T0" fmla="*/ 0 w 262"/>
                <a:gd name="T1" fmla="*/ 83 h 92"/>
                <a:gd name="T2" fmla="*/ 2 w 262"/>
                <a:gd name="T3" fmla="*/ 79 h 92"/>
                <a:gd name="T4" fmla="*/ 8 w 262"/>
                <a:gd name="T5" fmla="*/ 75 h 92"/>
                <a:gd name="T6" fmla="*/ 17 w 262"/>
                <a:gd name="T7" fmla="*/ 71 h 92"/>
                <a:gd name="T8" fmla="*/ 29 w 262"/>
                <a:gd name="T9" fmla="*/ 64 h 92"/>
                <a:gd name="T10" fmla="*/ 46 w 262"/>
                <a:gd name="T11" fmla="*/ 58 h 92"/>
                <a:gd name="T12" fmla="*/ 65 w 262"/>
                <a:gd name="T13" fmla="*/ 50 h 92"/>
                <a:gd name="T14" fmla="*/ 86 w 262"/>
                <a:gd name="T15" fmla="*/ 42 h 92"/>
                <a:gd name="T16" fmla="*/ 111 w 262"/>
                <a:gd name="T17" fmla="*/ 33 h 92"/>
                <a:gd name="T18" fmla="*/ 134 w 262"/>
                <a:gd name="T19" fmla="*/ 25 h 92"/>
                <a:gd name="T20" fmla="*/ 155 w 262"/>
                <a:gd name="T21" fmla="*/ 20 h 92"/>
                <a:gd name="T22" fmla="*/ 172 w 262"/>
                <a:gd name="T23" fmla="*/ 12 h 92"/>
                <a:gd name="T24" fmla="*/ 190 w 262"/>
                <a:gd name="T25" fmla="*/ 8 h 92"/>
                <a:gd name="T26" fmla="*/ 203 w 262"/>
                <a:gd name="T27" fmla="*/ 4 h 92"/>
                <a:gd name="T28" fmla="*/ 214 w 262"/>
                <a:gd name="T29" fmla="*/ 2 h 92"/>
                <a:gd name="T30" fmla="*/ 230 w 262"/>
                <a:gd name="T31" fmla="*/ 0 h 92"/>
                <a:gd name="T32" fmla="*/ 245 w 262"/>
                <a:gd name="T33" fmla="*/ 2 h 92"/>
                <a:gd name="T34" fmla="*/ 255 w 262"/>
                <a:gd name="T35" fmla="*/ 4 h 92"/>
                <a:gd name="T36" fmla="*/ 260 w 262"/>
                <a:gd name="T37" fmla="*/ 8 h 92"/>
                <a:gd name="T38" fmla="*/ 262 w 262"/>
                <a:gd name="T39" fmla="*/ 14 h 92"/>
                <a:gd name="T40" fmla="*/ 260 w 262"/>
                <a:gd name="T41" fmla="*/ 18 h 92"/>
                <a:gd name="T42" fmla="*/ 257 w 262"/>
                <a:gd name="T43" fmla="*/ 21 h 92"/>
                <a:gd name="T44" fmla="*/ 251 w 262"/>
                <a:gd name="T45" fmla="*/ 27 h 92"/>
                <a:gd name="T46" fmla="*/ 241 w 262"/>
                <a:gd name="T47" fmla="*/ 33 h 92"/>
                <a:gd name="T48" fmla="*/ 228 w 262"/>
                <a:gd name="T49" fmla="*/ 39 h 92"/>
                <a:gd name="T50" fmla="*/ 214 w 262"/>
                <a:gd name="T51" fmla="*/ 44 h 92"/>
                <a:gd name="T52" fmla="*/ 197 w 262"/>
                <a:gd name="T53" fmla="*/ 52 h 92"/>
                <a:gd name="T54" fmla="*/ 176 w 262"/>
                <a:gd name="T55" fmla="*/ 60 h 92"/>
                <a:gd name="T56" fmla="*/ 136 w 262"/>
                <a:gd name="T57" fmla="*/ 75 h 92"/>
                <a:gd name="T58" fmla="*/ 102 w 262"/>
                <a:gd name="T59" fmla="*/ 85 h 92"/>
                <a:gd name="T60" fmla="*/ 73 w 262"/>
                <a:gd name="T61" fmla="*/ 90 h 92"/>
                <a:gd name="T62" fmla="*/ 50 w 262"/>
                <a:gd name="T63" fmla="*/ 92 h 92"/>
                <a:gd name="T64" fmla="*/ 31 w 262"/>
                <a:gd name="T65" fmla="*/ 92 h 92"/>
                <a:gd name="T66" fmla="*/ 17 w 262"/>
                <a:gd name="T67" fmla="*/ 90 h 92"/>
                <a:gd name="T68" fmla="*/ 6 w 262"/>
                <a:gd name="T69" fmla="*/ 86 h 92"/>
                <a:gd name="T70" fmla="*/ 0 w 262"/>
                <a:gd name="T71" fmla="*/ 8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2" h="92">
                  <a:moveTo>
                    <a:pt x="0" y="83"/>
                  </a:moveTo>
                  <a:lnTo>
                    <a:pt x="0" y="83"/>
                  </a:lnTo>
                  <a:lnTo>
                    <a:pt x="0" y="81"/>
                  </a:lnTo>
                  <a:lnTo>
                    <a:pt x="2" y="79"/>
                  </a:lnTo>
                  <a:lnTo>
                    <a:pt x="4" y="77"/>
                  </a:lnTo>
                  <a:lnTo>
                    <a:pt x="8" y="75"/>
                  </a:lnTo>
                  <a:lnTo>
                    <a:pt x="12" y="73"/>
                  </a:lnTo>
                  <a:lnTo>
                    <a:pt x="17" y="71"/>
                  </a:lnTo>
                  <a:lnTo>
                    <a:pt x="23" y="67"/>
                  </a:lnTo>
                  <a:lnTo>
                    <a:pt x="29" y="64"/>
                  </a:lnTo>
                  <a:lnTo>
                    <a:pt x="36" y="62"/>
                  </a:lnTo>
                  <a:lnTo>
                    <a:pt x="46" y="58"/>
                  </a:lnTo>
                  <a:lnTo>
                    <a:pt x="54" y="54"/>
                  </a:lnTo>
                  <a:lnTo>
                    <a:pt x="65" y="50"/>
                  </a:lnTo>
                  <a:lnTo>
                    <a:pt x="75" y="46"/>
                  </a:lnTo>
                  <a:lnTo>
                    <a:pt x="86" y="42"/>
                  </a:lnTo>
                  <a:lnTo>
                    <a:pt x="100" y="37"/>
                  </a:lnTo>
                  <a:lnTo>
                    <a:pt x="111" y="33"/>
                  </a:lnTo>
                  <a:lnTo>
                    <a:pt x="123" y="29"/>
                  </a:lnTo>
                  <a:lnTo>
                    <a:pt x="134" y="25"/>
                  </a:lnTo>
                  <a:lnTo>
                    <a:pt x="146" y="21"/>
                  </a:lnTo>
                  <a:lnTo>
                    <a:pt x="155" y="20"/>
                  </a:lnTo>
                  <a:lnTo>
                    <a:pt x="165" y="16"/>
                  </a:lnTo>
                  <a:lnTo>
                    <a:pt x="172" y="12"/>
                  </a:lnTo>
                  <a:lnTo>
                    <a:pt x="182" y="10"/>
                  </a:lnTo>
                  <a:lnTo>
                    <a:pt x="190" y="8"/>
                  </a:lnTo>
                  <a:lnTo>
                    <a:pt x="197" y="6"/>
                  </a:lnTo>
                  <a:lnTo>
                    <a:pt x="203" y="4"/>
                  </a:lnTo>
                  <a:lnTo>
                    <a:pt x="209" y="2"/>
                  </a:lnTo>
                  <a:lnTo>
                    <a:pt x="214" y="2"/>
                  </a:lnTo>
                  <a:lnTo>
                    <a:pt x="220" y="0"/>
                  </a:lnTo>
                  <a:lnTo>
                    <a:pt x="230" y="0"/>
                  </a:lnTo>
                  <a:lnTo>
                    <a:pt x="237" y="0"/>
                  </a:lnTo>
                  <a:lnTo>
                    <a:pt x="245" y="2"/>
                  </a:lnTo>
                  <a:lnTo>
                    <a:pt x="251" y="2"/>
                  </a:lnTo>
                  <a:lnTo>
                    <a:pt x="255" y="4"/>
                  </a:lnTo>
                  <a:lnTo>
                    <a:pt x="258" y="6"/>
                  </a:lnTo>
                  <a:lnTo>
                    <a:pt x="260" y="8"/>
                  </a:lnTo>
                  <a:lnTo>
                    <a:pt x="260" y="12"/>
                  </a:lnTo>
                  <a:lnTo>
                    <a:pt x="262" y="14"/>
                  </a:lnTo>
                  <a:lnTo>
                    <a:pt x="260" y="16"/>
                  </a:lnTo>
                  <a:lnTo>
                    <a:pt x="260" y="18"/>
                  </a:lnTo>
                  <a:lnTo>
                    <a:pt x="258" y="20"/>
                  </a:lnTo>
                  <a:lnTo>
                    <a:pt x="257" y="21"/>
                  </a:lnTo>
                  <a:lnTo>
                    <a:pt x="253" y="25"/>
                  </a:lnTo>
                  <a:lnTo>
                    <a:pt x="251" y="27"/>
                  </a:lnTo>
                  <a:lnTo>
                    <a:pt x="245" y="29"/>
                  </a:lnTo>
                  <a:lnTo>
                    <a:pt x="241" y="33"/>
                  </a:lnTo>
                  <a:lnTo>
                    <a:pt x="236" y="35"/>
                  </a:lnTo>
                  <a:lnTo>
                    <a:pt x="228" y="39"/>
                  </a:lnTo>
                  <a:lnTo>
                    <a:pt x="222" y="41"/>
                  </a:lnTo>
                  <a:lnTo>
                    <a:pt x="214" y="44"/>
                  </a:lnTo>
                  <a:lnTo>
                    <a:pt x="205" y="48"/>
                  </a:lnTo>
                  <a:lnTo>
                    <a:pt x="197" y="52"/>
                  </a:lnTo>
                  <a:lnTo>
                    <a:pt x="186" y="56"/>
                  </a:lnTo>
                  <a:lnTo>
                    <a:pt x="176" y="60"/>
                  </a:lnTo>
                  <a:lnTo>
                    <a:pt x="155" y="69"/>
                  </a:lnTo>
                  <a:lnTo>
                    <a:pt x="136" y="75"/>
                  </a:lnTo>
                  <a:lnTo>
                    <a:pt x="117" y="81"/>
                  </a:lnTo>
                  <a:lnTo>
                    <a:pt x="102" y="85"/>
                  </a:lnTo>
                  <a:lnTo>
                    <a:pt x="86" y="88"/>
                  </a:lnTo>
                  <a:lnTo>
                    <a:pt x="73" y="90"/>
                  </a:lnTo>
                  <a:lnTo>
                    <a:pt x="61" y="92"/>
                  </a:lnTo>
                  <a:lnTo>
                    <a:pt x="50" y="92"/>
                  </a:lnTo>
                  <a:lnTo>
                    <a:pt x="40" y="92"/>
                  </a:lnTo>
                  <a:lnTo>
                    <a:pt x="31" y="92"/>
                  </a:lnTo>
                  <a:lnTo>
                    <a:pt x="23" y="90"/>
                  </a:lnTo>
                  <a:lnTo>
                    <a:pt x="17" y="90"/>
                  </a:lnTo>
                  <a:lnTo>
                    <a:pt x="12" y="88"/>
                  </a:lnTo>
                  <a:lnTo>
                    <a:pt x="6" y="86"/>
                  </a:lnTo>
                  <a:lnTo>
                    <a:pt x="2" y="85"/>
                  </a:lnTo>
                  <a:lnTo>
                    <a:pt x="0" y="83"/>
                  </a:lnTo>
                  <a:lnTo>
                    <a:pt x="0" y="83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108"/>
            <p:cNvSpPr/>
            <p:nvPr/>
          </p:nvSpPr>
          <p:spPr bwMode="auto">
            <a:xfrm>
              <a:off x="5246688" y="1700213"/>
              <a:ext cx="230187" cy="131763"/>
            </a:xfrm>
            <a:custGeom>
              <a:avLst/>
              <a:gdLst>
                <a:gd name="T0" fmla="*/ 280 w 289"/>
                <a:gd name="T1" fmla="*/ 82 h 166"/>
                <a:gd name="T2" fmla="*/ 253 w 289"/>
                <a:gd name="T3" fmla="*/ 88 h 166"/>
                <a:gd name="T4" fmla="*/ 219 w 289"/>
                <a:gd name="T5" fmla="*/ 96 h 166"/>
                <a:gd name="T6" fmla="*/ 178 w 289"/>
                <a:gd name="T7" fmla="*/ 107 h 166"/>
                <a:gd name="T8" fmla="*/ 144 w 289"/>
                <a:gd name="T9" fmla="*/ 117 h 166"/>
                <a:gd name="T10" fmla="*/ 123 w 289"/>
                <a:gd name="T11" fmla="*/ 122 h 166"/>
                <a:gd name="T12" fmla="*/ 104 w 289"/>
                <a:gd name="T13" fmla="*/ 130 h 166"/>
                <a:gd name="T14" fmla="*/ 88 w 289"/>
                <a:gd name="T15" fmla="*/ 136 h 166"/>
                <a:gd name="T16" fmla="*/ 73 w 289"/>
                <a:gd name="T17" fmla="*/ 140 h 166"/>
                <a:gd name="T18" fmla="*/ 64 w 289"/>
                <a:gd name="T19" fmla="*/ 145 h 166"/>
                <a:gd name="T20" fmla="*/ 54 w 289"/>
                <a:gd name="T21" fmla="*/ 149 h 166"/>
                <a:gd name="T22" fmla="*/ 48 w 289"/>
                <a:gd name="T23" fmla="*/ 153 h 166"/>
                <a:gd name="T24" fmla="*/ 42 w 289"/>
                <a:gd name="T25" fmla="*/ 159 h 166"/>
                <a:gd name="T26" fmla="*/ 33 w 289"/>
                <a:gd name="T27" fmla="*/ 163 h 166"/>
                <a:gd name="T28" fmla="*/ 27 w 289"/>
                <a:gd name="T29" fmla="*/ 166 h 166"/>
                <a:gd name="T30" fmla="*/ 21 w 289"/>
                <a:gd name="T31" fmla="*/ 165 h 166"/>
                <a:gd name="T32" fmla="*/ 14 w 289"/>
                <a:gd name="T33" fmla="*/ 161 h 166"/>
                <a:gd name="T34" fmla="*/ 6 w 289"/>
                <a:gd name="T35" fmla="*/ 153 h 166"/>
                <a:gd name="T36" fmla="*/ 4 w 289"/>
                <a:gd name="T37" fmla="*/ 145 h 166"/>
                <a:gd name="T38" fmla="*/ 0 w 289"/>
                <a:gd name="T39" fmla="*/ 138 h 166"/>
                <a:gd name="T40" fmla="*/ 0 w 289"/>
                <a:gd name="T41" fmla="*/ 130 h 166"/>
                <a:gd name="T42" fmla="*/ 2 w 289"/>
                <a:gd name="T43" fmla="*/ 122 h 166"/>
                <a:gd name="T44" fmla="*/ 8 w 289"/>
                <a:gd name="T45" fmla="*/ 115 h 166"/>
                <a:gd name="T46" fmla="*/ 14 w 289"/>
                <a:gd name="T47" fmla="*/ 101 h 166"/>
                <a:gd name="T48" fmla="*/ 21 w 289"/>
                <a:gd name="T49" fmla="*/ 82 h 166"/>
                <a:gd name="T50" fmla="*/ 23 w 289"/>
                <a:gd name="T51" fmla="*/ 63 h 166"/>
                <a:gd name="T52" fmla="*/ 18 w 289"/>
                <a:gd name="T53" fmla="*/ 44 h 166"/>
                <a:gd name="T54" fmla="*/ 10 w 289"/>
                <a:gd name="T55" fmla="*/ 25 h 166"/>
                <a:gd name="T56" fmla="*/ 2 w 289"/>
                <a:gd name="T57" fmla="*/ 10 h 166"/>
                <a:gd name="T58" fmla="*/ 2 w 289"/>
                <a:gd name="T59" fmla="*/ 2 h 166"/>
                <a:gd name="T60" fmla="*/ 6 w 289"/>
                <a:gd name="T61" fmla="*/ 0 h 166"/>
                <a:gd name="T62" fmla="*/ 14 w 289"/>
                <a:gd name="T63" fmla="*/ 0 h 166"/>
                <a:gd name="T64" fmla="*/ 25 w 289"/>
                <a:gd name="T65" fmla="*/ 2 h 166"/>
                <a:gd name="T66" fmla="*/ 39 w 289"/>
                <a:gd name="T67" fmla="*/ 6 h 166"/>
                <a:gd name="T68" fmla="*/ 50 w 289"/>
                <a:gd name="T69" fmla="*/ 10 h 166"/>
                <a:gd name="T70" fmla="*/ 56 w 289"/>
                <a:gd name="T71" fmla="*/ 15 h 166"/>
                <a:gd name="T72" fmla="*/ 60 w 289"/>
                <a:gd name="T73" fmla="*/ 23 h 166"/>
                <a:gd name="T74" fmla="*/ 60 w 289"/>
                <a:gd name="T75" fmla="*/ 34 h 166"/>
                <a:gd name="T76" fmla="*/ 58 w 289"/>
                <a:gd name="T77" fmla="*/ 52 h 166"/>
                <a:gd name="T78" fmla="*/ 54 w 289"/>
                <a:gd name="T79" fmla="*/ 69 h 166"/>
                <a:gd name="T80" fmla="*/ 52 w 289"/>
                <a:gd name="T81" fmla="*/ 80 h 166"/>
                <a:gd name="T82" fmla="*/ 52 w 289"/>
                <a:gd name="T83" fmla="*/ 88 h 166"/>
                <a:gd name="T84" fmla="*/ 54 w 289"/>
                <a:gd name="T85" fmla="*/ 94 h 166"/>
                <a:gd name="T86" fmla="*/ 58 w 289"/>
                <a:gd name="T87" fmla="*/ 96 h 166"/>
                <a:gd name="T88" fmla="*/ 65 w 289"/>
                <a:gd name="T89" fmla="*/ 96 h 166"/>
                <a:gd name="T90" fmla="*/ 81 w 289"/>
                <a:gd name="T91" fmla="*/ 94 h 166"/>
                <a:gd name="T92" fmla="*/ 104 w 289"/>
                <a:gd name="T93" fmla="*/ 90 h 166"/>
                <a:gd name="T94" fmla="*/ 132 w 289"/>
                <a:gd name="T95" fmla="*/ 84 h 166"/>
                <a:gd name="T96" fmla="*/ 169 w 289"/>
                <a:gd name="T97" fmla="*/ 77 h 166"/>
                <a:gd name="T98" fmla="*/ 213 w 289"/>
                <a:gd name="T99" fmla="*/ 67 h 166"/>
                <a:gd name="T100" fmla="*/ 263 w 289"/>
                <a:gd name="T101" fmla="*/ 55 h 166"/>
                <a:gd name="T102" fmla="*/ 289 w 289"/>
                <a:gd name="T103" fmla="*/ 8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89" h="166">
                  <a:moveTo>
                    <a:pt x="289" y="80"/>
                  </a:moveTo>
                  <a:lnTo>
                    <a:pt x="280" y="82"/>
                  </a:lnTo>
                  <a:lnTo>
                    <a:pt x="266" y="86"/>
                  </a:lnTo>
                  <a:lnTo>
                    <a:pt x="253" y="88"/>
                  </a:lnTo>
                  <a:lnTo>
                    <a:pt x="236" y="92"/>
                  </a:lnTo>
                  <a:lnTo>
                    <a:pt x="219" y="96"/>
                  </a:lnTo>
                  <a:lnTo>
                    <a:pt x="199" y="101"/>
                  </a:lnTo>
                  <a:lnTo>
                    <a:pt x="178" y="107"/>
                  </a:lnTo>
                  <a:lnTo>
                    <a:pt x="155" y="113"/>
                  </a:lnTo>
                  <a:lnTo>
                    <a:pt x="144" y="117"/>
                  </a:lnTo>
                  <a:lnTo>
                    <a:pt x="132" y="121"/>
                  </a:lnTo>
                  <a:lnTo>
                    <a:pt x="123" y="122"/>
                  </a:lnTo>
                  <a:lnTo>
                    <a:pt x="113" y="126"/>
                  </a:lnTo>
                  <a:lnTo>
                    <a:pt x="104" y="130"/>
                  </a:lnTo>
                  <a:lnTo>
                    <a:pt x="96" y="132"/>
                  </a:lnTo>
                  <a:lnTo>
                    <a:pt x="88" y="136"/>
                  </a:lnTo>
                  <a:lnTo>
                    <a:pt x="81" y="138"/>
                  </a:lnTo>
                  <a:lnTo>
                    <a:pt x="73" y="140"/>
                  </a:lnTo>
                  <a:lnTo>
                    <a:pt x="67" y="142"/>
                  </a:lnTo>
                  <a:lnTo>
                    <a:pt x="64" y="145"/>
                  </a:lnTo>
                  <a:lnTo>
                    <a:pt x="58" y="147"/>
                  </a:lnTo>
                  <a:lnTo>
                    <a:pt x="54" y="149"/>
                  </a:lnTo>
                  <a:lnTo>
                    <a:pt x="52" y="151"/>
                  </a:lnTo>
                  <a:lnTo>
                    <a:pt x="48" y="153"/>
                  </a:lnTo>
                  <a:lnTo>
                    <a:pt x="46" y="155"/>
                  </a:lnTo>
                  <a:lnTo>
                    <a:pt x="42" y="159"/>
                  </a:lnTo>
                  <a:lnTo>
                    <a:pt x="37" y="161"/>
                  </a:lnTo>
                  <a:lnTo>
                    <a:pt x="33" y="163"/>
                  </a:lnTo>
                  <a:lnTo>
                    <a:pt x="29" y="165"/>
                  </a:lnTo>
                  <a:lnTo>
                    <a:pt x="27" y="166"/>
                  </a:lnTo>
                  <a:lnTo>
                    <a:pt x="23" y="166"/>
                  </a:lnTo>
                  <a:lnTo>
                    <a:pt x="21" y="165"/>
                  </a:lnTo>
                  <a:lnTo>
                    <a:pt x="20" y="165"/>
                  </a:lnTo>
                  <a:lnTo>
                    <a:pt x="14" y="161"/>
                  </a:lnTo>
                  <a:lnTo>
                    <a:pt x="8" y="155"/>
                  </a:lnTo>
                  <a:lnTo>
                    <a:pt x="6" y="153"/>
                  </a:lnTo>
                  <a:lnTo>
                    <a:pt x="4" y="149"/>
                  </a:lnTo>
                  <a:lnTo>
                    <a:pt x="4" y="145"/>
                  </a:lnTo>
                  <a:lnTo>
                    <a:pt x="2" y="142"/>
                  </a:lnTo>
                  <a:lnTo>
                    <a:pt x="0" y="138"/>
                  </a:lnTo>
                  <a:lnTo>
                    <a:pt x="0" y="134"/>
                  </a:lnTo>
                  <a:lnTo>
                    <a:pt x="0" y="130"/>
                  </a:lnTo>
                  <a:lnTo>
                    <a:pt x="0" y="126"/>
                  </a:lnTo>
                  <a:lnTo>
                    <a:pt x="2" y="122"/>
                  </a:lnTo>
                  <a:lnTo>
                    <a:pt x="4" y="119"/>
                  </a:lnTo>
                  <a:lnTo>
                    <a:pt x="8" y="115"/>
                  </a:lnTo>
                  <a:lnTo>
                    <a:pt x="10" y="109"/>
                  </a:lnTo>
                  <a:lnTo>
                    <a:pt x="14" y="101"/>
                  </a:lnTo>
                  <a:lnTo>
                    <a:pt x="18" y="92"/>
                  </a:lnTo>
                  <a:lnTo>
                    <a:pt x="21" y="82"/>
                  </a:lnTo>
                  <a:lnTo>
                    <a:pt x="23" y="73"/>
                  </a:lnTo>
                  <a:lnTo>
                    <a:pt x="23" y="63"/>
                  </a:lnTo>
                  <a:lnTo>
                    <a:pt x="21" y="54"/>
                  </a:lnTo>
                  <a:lnTo>
                    <a:pt x="18" y="44"/>
                  </a:lnTo>
                  <a:lnTo>
                    <a:pt x="16" y="34"/>
                  </a:lnTo>
                  <a:lnTo>
                    <a:pt x="10" y="25"/>
                  </a:lnTo>
                  <a:lnTo>
                    <a:pt x="4" y="17"/>
                  </a:lnTo>
                  <a:lnTo>
                    <a:pt x="2" y="10"/>
                  </a:lnTo>
                  <a:lnTo>
                    <a:pt x="2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5" y="2"/>
                  </a:lnTo>
                  <a:lnTo>
                    <a:pt x="33" y="4"/>
                  </a:lnTo>
                  <a:lnTo>
                    <a:pt x="39" y="6"/>
                  </a:lnTo>
                  <a:lnTo>
                    <a:pt x="44" y="8"/>
                  </a:lnTo>
                  <a:lnTo>
                    <a:pt x="50" y="10"/>
                  </a:lnTo>
                  <a:lnTo>
                    <a:pt x="54" y="13"/>
                  </a:lnTo>
                  <a:lnTo>
                    <a:pt x="56" y="15"/>
                  </a:lnTo>
                  <a:lnTo>
                    <a:pt x="58" y="19"/>
                  </a:lnTo>
                  <a:lnTo>
                    <a:pt x="60" y="23"/>
                  </a:lnTo>
                  <a:lnTo>
                    <a:pt x="60" y="27"/>
                  </a:lnTo>
                  <a:lnTo>
                    <a:pt x="60" y="34"/>
                  </a:lnTo>
                  <a:lnTo>
                    <a:pt x="60" y="42"/>
                  </a:lnTo>
                  <a:lnTo>
                    <a:pt x="58" y="52"/>
                  </a:lnTo>
                  <a:lnTo>
                    <a:pt x="56" y="63"/>
                  </a:lnTo>
                  <a:lnTo>
                    <a:pt x="54" y="69"/>
                  </a:lnTo>
                  <a:lnTo>
                    <a:pt x="54" y="75"/>
                  </a:lnTo>
                  <a:lnTo>
                    <a:pt x="52" y="80"/>
                  </a:lnTo>
                  <a:lnTo>
                    <a:pt x="52" y="84"/>
                  </a:lnTo>
                  <a:lnTo>
                    <a:pt x="52" y="88"/>
                  </a:lnTo>
                  <a:lnTo>
                    <a:pt x="54" y="90"/>
                  </a:lnTo>
                  <a:lnTo>
                    <a:pt x="54" y="94"/>
                  </a:lnTo>
                  <a:lnTo>
                    <a:pt x="56" y="96"/>
                  </a:lnTo>
                  <a:lnTo>
                    <a:pt x="58" y="96"/>
                  </a:lnTo>
                  <a:lnTo>
                    <a:pt x="62" y="96"/>
                  </a:lnTo>
                  <a:lnTo>
                    <a:pt x="65" y="96"/>
                  </a:lnTo>
                  <a:lnTo>
                    <a:pt x="73" y="96"/>
                  </a:lnTo>
                  <a:lnTo>
                    <a:pt x="81" y="94"/>
                  </a:lnTo>
                  <a:lnTo>
                    <a:pt x="92" y="92"/>
                  </a:lnTo>
                  <a:lnTo>
                    <a:pt x="104" y="90"/>
                  </a:lnTo>
                  <a:lnTo>
                    <a:pt x="117" y="88"/>
                  </a:lnTo>
                  <a:lnTo>
                    <a:pt x="132" y="84"/>
                  </a:lnTo>
                  <a:lnTo>
                    <a:pt x="150" y="80"/>
                  </a:lnTo>
                  <a:lnTo>
                    <a:pt x="169" y="77"/>
                  </a:lnTo>
                  <a:lnTo>
                    <a:pt x="190" y="73"/>
                  </a:lnTo>
                  <a:lnTo>
                    <a:pt x="213" y="67"/>
                  </a:lnTo>
                  <a:lnTo>
                    <a:pt x="236" y="61"/>
                  </a:lnTo>
                  <a:lnTo>
                    <a:pt x="263" y="55"/>
                  </a:lnTo>
                  <a:lnTo>
                    <a:pt x="289" y="50"/>
                  </a:lnTo>
                  <a:lnTo>
                    <a:pt x="289" y="80"/>
                  </a:lnTo>
                  <a:lnTo>
                    <a:pt x="289" y="80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109"/>
            <p:cNvSpPr/>
            <p:nvPr/>
          </p:nvSpPr>
          <p:spPr bwMode="auto">
            <a:xfrm>
              <a:off x="5099050" y="1939925"/>
              <a:ext cx="55562" cy="407988"/>
            </a:xfrm>
            <a:custGeom>
              <a:avLst/>
              <a:gdLst>
                <a:gd name="T0" fmla="*/ 2 w 69"/>
                <a:gd name="T1" fmla="*/ 377 h 515"/>
                <a:gd name="T2" fmla="*/ 6 w 69"/>
                <a:gd name="T3" fmla="*/ 364 h 515"/>
                <a:gd name="T4" fmla="*/ 7 w 69"/>
                <a:gd name="T5" fmla="*/ 351 h 515"/>
                <a:gd name="T6" fmla="*/ 9 w 69"/>
                <a:gd name="T7" fmla="*/ 333 h 515"/>
                <a:gd name="T8" fmla="*/ 11 w 69"/>
                <a:gd name="T9" fmla="*/ 314 h 515"/>
                <a:gd name="T10" fmla="*/ 15 w 69"/>
                <a:gd name="T11" fmla="*/ 284 h 515"/>
                <a:gd name="T12" fmla="*/ 21 w 69"/>
                <a:gd name="T13" fmla="*/ 236 h 515"/>
                <a:gd name="T14" fmla="*/ 21 w 69"/>
                <a:gd name="T15" fmla="*/ 182 h 515"/>
                <a:gd name="T16" fmla="*/ 19 w 69"/>
                <a:gd name="T17" fmla="*/ 125 h 515"/>
                <a:gd name="T18" fmla="*/ 15 w 69"/>
                <a:gd name="T19" fmla="*/ 64 h 515"/>
                <a:gd name="T20" fmla="*/ 6 w 69"/>
                <a:gd name="T21" fmla="*/ 0 h 515"/>
                <a:gd name="T22" fmla="*/ 32 w 69"/>
                <a:gd name="T23" fmla="*/ 35 h 515"/>
                <a:gd name="T24" fmla="*/ 53 w 69"/>
                <a:gd name="T25" fmla="*/ 73 h 515"/>
                <a:gd name="T26" fmla="*/ 59 w 69"/>
                <a:gd name="T27" fmla="*/ 96 h 515"/>
                <a:gd name="T28" fmla="*/ 65 w 69"/>
                <a:gd name="T29" fmla="*/ 121 h 515"/>
                <a:gd name="T30" fmla="*/ 69 w 69"/>
                <a:gd name="T31" fmla="*/ 148 h 515"/>
                <a:gd name="T32" fmla="*/ 69 w 69"/>
                <a:gd name="T33" fmla="*/ 175 h 515"/>
                <a:gd name="T34" fmla="*/ 67 w 69"/>
                <a:gd name="T35" fmla="*/ 291 h 515"/>
                <a:gd name="T36" fmla="*/ 61 w 69"/>
                <a:gd name="T37" fmla="*/ 406 h 515"/>
                <a:gd name="T38" fmla="*/ 57 w 69"/>
                <a:gd name="T39" fmla="*/ 431 h 515"/>
                <a:gd name="T40" fmla="*/ 55 w 69"/>
                <a:gd name="T41" fmla="*/ 454 h 515"/>
                <a:gd name="T42" fmla="*/ 51 w 69"/>
                <a:gd name="T43" fmla="*/ 473 h 515"/>
                <a:gd name="T44" fmla="*/ 50 w 69"/>
                <a:gd name="T45" fmla="*/ 488 h 515"/>
                <a:gd name="T46" fmla="*/ 48 w 69"/>
                <a:gd name="T47" fmla="*/ 500 h 515"/>
                <a:gd name="T48" fmla="*/ 46 w 69"/>
                <a:gd name="T49" fmla="*/ 509 h 515"/>
                <a:gd name="T50" fmla="*/ 44 w 69"/>
                <a:gd name="T51" fmla="*/ 513 h 515"/>
                <a:gd name="T52" fmla="*/ 42 w 69"/>
                <a:gd name="T53" fmla="*/ 515 h 515"/>
                <a:gd name="T54" fmla="*/ 38 w 69"/>
                <a:gd name="T55" fmla="*/ 513 h 515"/>
                <a:gd name="T56" fmla="*/ 32 w 69"/>
                <a:gd name="T57" fmla="*/ 506 h 515"/>
                <a:gd name="T58" fmla="*/ 25 w 69"/>
                <a:gd name="T59" fmla="*/ 490 h 515"/>
                <a:gd name="T60" fmla="*/ 15 w 69"/>
                <a:gd name="T61" fmla="*/ 469 h 515"/>
                <a:gd name="T62" fmla="*/ 7 w 69"/>
                <a:gd name="T63" fmla="*/ 446 h 515"/>
                <a:gd name="T64" fmla="*/ 2 w 69"/>
                <a:gd name="T65" fmla="*/ 425 h 515"/>
                <a:gd name="T66" fmla="*/ 0 w 69"/>
                <a:gd name="T67" fmla="*/ 402 h 515"/>
                <a:gd name="T68" fmla="*/ 2 w 69"/>
                <a:gd name="T69" fmla="*/ 383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9" h="515">
                  <a:moveTo>
                    <a:pt x="2" y="383"/>
                  </a:moveTo>
                  <a:lnTo>
                    <a:pt x="2" y="377"/>
                  </a:lnTo>
                  <a:lnTo>
                    <a:pt x="4" y="372"/>
                  </a:lnTo>
                  <a:lnTo>
                    <a:pt x="6" y="364"/>
                  </a:lnTo>
                  <a:lnTo>
                    <a:pt x="6" y="358"/>
                  </a:lnTo>
                  <a:lnTo>
                    <a:pt x="7" y="351"/>
                  </a:lnTo>
                  <a:lnTo>
                    <a:pt x="7" y="341"/>
                  </a:lnTo>
                  <a:lnTo>
                    <a:pt x="9" y="333"/>
                  </a:lnTo>
                  <a:lnTo>
                    <a:pt x="11" y="324"/>
                  </a:lnTo>
                  <a:lnTo>
                    <a:pt x="11" y="314"/>
                  </a:lnTo>
                  <a:lnTo>
                    <a:pt x="13" y="305"/>
                  </a:lnTo>
                  <a:lnTo>
                    <a:pt x="15" y="284"/>
                  </a:lnTo>
                  <a:lnTo>
                    <a:pt x="19" y="261"/>
                  </a:lnTo>
                  <a:lnTo>
                    <a:pt x="21" y="236"/>
                  </a:lnTo>
                  <a:lnTo>
                    <a:pt x="21" y="209"/>
                  </a:lnTo>
                  <a:lnTo>
                    <a:pt x="21" y="182"/>
                  </a:lnTo>
                  <a:lnTo>
                    <a:pt x="21" y="153"/>
                  </a:lnTo>
                  <a:lnTo>
                    <a:pt x="19" y="125"/>
                  </a:lnTo>
                  <a:lnTo>
                    <a:pt x="17" y="94"/>
                  </a:lnTo>
                  <a:lnTo>
                    <a:pt x="15" y="64"/>
                  </a:lnTo>
                  <a:lnTo>
                    <a:pt x="11" y="33"/>
                  </a:lnTo>
                  <a:lnTo>
                    <a:pt x="6" y="0"/>
                  </a:lnTo>
                  <a:lnTo>
                    <a:pt x="21" y="16"/>
                  </a:lnTo>
                  <a:lnTo>
                    <a:pt x="32" y="35"/>
                  </a:lnTo>
                  <a:lnTo>
                    <a:pt x="44" y="54"/>
                  </a:lnTo>
                  <a:lnTo>
                    <a:pt x="53" y="73"/>
                  </a:lnTo>
                  <a:lnTo>
                    <a:pt x="57" y="85"/>
                  </a:lnTo>
                  <a:lnTo>
                    <a:pt x="59" y="96"/>
                  </a:lnTo>
                  <a:lnTo>
                    <a:pt x="63" y="108"/>
                  </a:lnTo>
                  <a:lnTo>
                    <a:pt x="65" y="121"/>
                  </a:lnTo>
                  <a:lnTo>
                    <a:pt x="67" y="134"/>
                  </a:lnTo>
                  <a:lnTo>
                    <a:pt x="69" y="148"/>
                  </a:lnTo>
                  <a:lnTo>
                    <a:pt x="69" y="161"/>
                  </a:lnTo>
                  <a:lnTo>
                    <a:pt x="69" y="175"/>
                  </a:lnTo>
                  <a:lnTo>
                    <a:pt x="69" y="234"/>
                  </a:lnTo>
                  <a:lnTo>
                    <a:pt x="67" y="291"/>
                  </a:lnTo>
                  <a:lnTo>
                    <a:pt x="63" y="349"/>
                  </a:lnTo>
                  <a:lnTo>
                    <a:pt x="61" y="406"/>
                  </a:lnTo>
                  <a:lnTo>
                    <a:pt x="59" y="419"/>
                  </a:lnTo>
                  <a:lnTo>
                    <a:pt x="57" y="431"/>
                  </a:lnTo>
                  <a:lnTo>
                    <a:pt x="55" y="442"/>
                  </a:lnTo>
                  <a:lnTo>
                    <a:pt x="55" y="454"/>
                  </a:lnTo>
                  <a:lnTo>
                    <a:pt x="53" y="463"/>
                  </a:lnTo>
                  <a:lnTo>
                    <a:pt x="51" y="473"/>
                  </a:lnTo>
                  <a:lnTo>
                    <a:pt x="51" y="481"/>
                  </a:lnTo>
                  <a:lnTo>
                    <a:pt x="50" y="488"/>
                  </a:lnTo>
                  <a:lnTo>
                    <a:pt x="50" y="494"/>
                  </a:lnTo>
                  <a:lnTo>
                    <a:pt x="48" y="500"/>
                  </a:lnTo>
                  <a:lnTo>
                    <a:pt x="48" y="506"/>
                  </a:lnTo>
                  <a:lnTo>
                    <a:pt x="46" y="509"/>
                  </a:lnTo>
                  <a:lnTo>
                    <a:pt x="46" y="511"/>
                  </a:lnTo>
                  <a:lnTo>
                    <a:pt x="44" y="513"/>
                  </a:lnTo>
                  <a:lnTo>
                    <a:pt x="44" y="515"/>
                  </a:lnTo>
                  <a:lnTo>
                    <a:pt x="42" y="515"/>
                  </a:lnTo>
                  <a:lnTo>
                    <a:pt x="40" y="515"/>
                  </a:lnTo>
                  <a:lnTo>
                    <a:pt x="38" y="513"/>
                  </a:lnTo>
                  <a:lnTo>
                    <a:pt x="36" y="509"/>
                  </a:lnTo>
                  <a:lnTo>
                    <a:pt x="32" y="506"/>
                  </a:lnTo>
                  <a:lnTo>
                    <a:pt x="28" y="498"/>
                  </a:lnTo>
                  <a:lnTo>
                    <a:pt x="25" y="490"/>
                  </a:lnTo>
                  <a:lnTo>
                    <a:pt x="21" y="481"/>
                  </a:lnTo>
                  <a:lnTo>
                    <a:pt x="15" y="469"/>
                  </a:lnTo>
                  <a:lnTo>
                    <a:pt x="11" y="458"/>
                  </a:lnTo>
                  <a:lnTo>
                    <a:pt x="7" y="446"/>
                  </a:lnTo>
                  <a:lnTo>
                    <a:pt x="4" y="435"/>
                  </a:lnTo>
                  <a:lnTo>
                    <a:pt x="2" y="425"/>
                  </a:lnTo>
                  <a:lnTo>
                    <a:pt x="0" y="414"/>
                  </a:lnTo>
                  <a:lnTo>
                    <a:pt x="0" y="402"/>
                  </a:lnTo>
                  <a:lnTo>
                    <a:pt x="0" y="393"/>
                  </a:lnTo>
                  <a:lnTo>
                    <a:pt x="2" y="383"/>
                  </a:lnTo>
                  <a:lnTo>
                    <a:pt x="2" y="383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110"/>
            <p:cNvSpPr/>
            <p:nvPr/>
          </p:nvSpPr>
          <p:spPr bwMode="auto">
            <a:xfrm>
              <a:off x="5465763" y="1554163"/>
              <a:ext cx="212725" cy="419100"/>
            </a:xfrm>
            <a:custGeom>
              <a:avLst/>
              <a:gdLst>
                <a:gd name="T0" fmla="*/ 266 w 268"/>
                <a:gd name="T1" fmla="*/ 65 h 528"/>
                <a:gd name="T2" fmla="*/ 264 w 268"/>
                <a:gd name="T3" fmla="*/ 71 h 528"/>
                <a:gd name="T4" fmla="*/ 262 w 268"/>
                <a:gd name="T5" fmla="*/ 81 h 528"/>
                <a:gd name="T6" fmla="*/ 258 w 268"/>
                <a:gd name="T7" fmla="*/ 94 h 528"/>
                <a:gd name="T8" fmla="*/ 253 w 268"/>
                <a:gd name="T9" fmla="*/ 109 h 528"/>
                <a:gd name="T10" fmla="*/ 245 w 268"/>
                <a:gd name="T11" fmla="*/ 129 h 528"/>
                <a:gd name="T12" fmla="*/ 237 w 268"/>
                <a:gd name="T13" fmla="*/ 151 h 528"/>
                <a:gd name="T14" fmla="*/ 228 w 268"/>
                <a:gd name="T15" fmla="*/ 176 h 528"/>
                <a:gd name="T16" fmla="*/ 210 w 268"/>
                <a:gd name="T17" fmla="*/ 220 h 528"/>
                <a:gd name="T18" fmla="*/ 187 w 268"/>
                <a:gd name="T19" fmla="*/ 272 h 528"/>
                <a:gd name="T20" fmla="*/ 176 w 268"/>
                <a:gd name="T21" fmla="*/ 295 h 528"/>
                <a:gd name="T22" fmla="*/ 165 w 268"/>
                <a:gd name="T23" fmla="*/ 316 h 528"/>
                <a:gd name="T24" fmla="*/ 155 w 268"/>
                <a:gd name="T25" fmla="*/ 335 h 528"/>
                <a:gd name="T26" fmla="*/ 145 w 268"/>
                <a:gd name="T27" fmla="*/ 350 h 528"/>
                <a:gd name="T28" fmla="*/ 136 w 268"/>
                <a:gd name="T29" fmla="*/ 366 h 528"/>
                <a:gd name="T30" fmla="*/ 119 w 268"/>
                <a:gd name="T31" fmla="*/ 396 h 528"/>
                <a:gd name="T32" fmla="*/ 76 w 268"/>
                <a:gd name="T33" fmla="*/ 454 h 528"/>
                <a:gd name="T34" fmla="*/ 50 w 268"/>
                <a:gd name="T35" fmla="*/ 488 h 528"/>
                <a:gd name="T36" fmla="*/ 38 w 268"/>
                <a:gd name="T37" fmla="*/ 500 h 528"/>
                <a:gd name="T38" fmla="*/ 29 w 268"/>
                <a:gd name="T39" fmla="*/ 509 h 528"/>
                <a:gd name="T40" fmla="*/ 21 w 268"/>
                <a:gd name="T41" fmla="*/ 517 h 528"/>
                <a:gd name="T42" fmla="*/ 15 w 268"/>
                <a:gd name="T43" fmla="*/ 523 h 528"/>
                <a:gd name="T44" fmla="*/ 6 w 268"/>
                <a:gd name="T45" fmla="*/ 527 h 528"/>
                <a:gd name="T46" fmla="*/ 0 w 268"/>
                <a:gd name="T47" fmla="*/ 528 h 528"/>
                <a:gd name="T48" fmla="*/ 0 w 268"/>
                <a:gd name="T49" fmla="*/ 525 h 528"/>
                <a:gd name="T50" fmla="*/ 0 w 268"/>
                <a:gd name="T51" fmla="*/ 519 h 528"/>
                <a:gd name="T52" fmla="*/ 4 w 268"/>
                <a:gd name="T53" fmla="*/ 511 h 528"/>
                <a:gd name="T54" fmla="*/ 10 w 268"/>
                <a:gd name="T55" fmla="*/ 500 h 528"/>
                <a:gd name="T56" fmla="*/ 15 w 268"/>
                <a:gd name="T57" fmla="*/ 484 h 528"/>
                <a:gd name="T58" fmla="*/ 25 w 268"/>
                <a:gd name="T59" fmla="*/ 467 h 528"/>
                <a:gd name="T60" fmla="*/ 36 w 268"/>
                <a:gd name="T61" fmla="*/ 446 h 528"/>
                <a:gd name="T62" fmla="*/ 50 w 268"/>
                <a:gd name="T63" fmla="*/ 421 h 528"/>
                <a:gd name="T64" fmla="*/ 88 w 268"/>
                <a:gd name="T65" fmla="*/ 349 h 528"/>
                <a:gd name="T66" fmla="*/ 111 w 268"/>
                <a:gd name="T67" fmla="*/ 303 h 528"/>
                <a:gd name="T68" fmla="*/ 132 w 268"/>
                <a:gd name="T69" fmla="*/ 255 h 528"/>
                <a:gd name="T70" fmla="*/ 149 w 268"/>
                <a:gd name="T71" fmla="*/ 211 h 528"/>
                <a:gd name="T72" fmla="*/ 163 w 268"/>
                <a:gd name="T73" fmla="*/ 171 h 528"/>
                <a:gd name="T74" fmla="*/ 172 w 268"/>
                <a:gd name="T75" fmla="*/ 136 h 528"/>
                <a:gd name="T76" fmla="*/ 182 w 268"/>
                <a:gd name="T77" fmla="*/ 104 h 528"/>
                <a:gd name="T78" fmla="*/ 187 w 268"/>
                <a:gd name="T79" fmla="*/ 79 h 528"/>
                <a:gd name="T80" fmla="*/ 189 w 268"/>
                <a:gd name="T81" fmla="*/ 58 h 528"/>
                <a:gd name="T82" fmla="*/ 189 w 268"/>
                <a:gd name="T83" fmla="*/ 42 h 528"/>
                <a:gd name="T84" fmla="*/ 187 w 268"/>
                <a:gd name="T85" fmla="*/ 33 h 528"/>
                <a:gd name="T86" fmla="*/ 182 w 268"/>
                <a:gd name="T87" fmla="*/ 29 h 528"/>
                <a:gd name="T88" fmla="*/ 178 w 268"/>
                <a:gd name="T89" fmla="*/ 23 h 528"/>
                <a:gd name="T90" fmla="*/ 178 w 268"/>
                <a:gd name="T91" fmla="*/ 18 h 528"/>
                <a:gd name="T92" fmla="*/ 180 w 268"/>
                <a:gd name="T93" fmla="*/ 10 h 528"/>
                <a:gd name="T94" fmla="*/ 186 w 268"/>
                <a:gd name="T95" fmla="*/ 4 h 528"/>
                <a:gd name="T96" fmla="*/ 195 w 268"/>
                <a:gd name="T97" fmla="*/ 0 h 528"/>
                <a:gd name="T98" fmla="*/ 203 w 268"/>
                <a:gd name="T99" fmla="*/ 2 h 528"/>
                <a:gd name="T100" fmla="*/ 218 w 268"/>
                <a:gd name="T101" fmla="*/ 8 h 528"/>
                <a:gd name="T102" fmla="*/ 243 w 268"/>
                <a:gd name="T103" fmla="*/ 19 h 528"/>
                <a:gd name="T104" fmla="*/ 258 w 268"/>
                <a:gd name="T105" fmla="*/ 31 h 528"/>
                <a:gd name="T106" fmla="*/ 264 w 268"/>
                <a:gd name="T107" fmla="*/ 40 h 528"/>
                <a:gd name="T108" fmla="*/ 268 w 268"/>
                <a:gd name="T109" fmla="*/ 48 h 528"/>
                <a:gd name="T110" fmla="*/ 268 w 268"/>
                <a:gd name="T111" fmla="*/ 58 h 528"/>
                <a:gd name="T112" fmla="*/ 266 w 268"/>
                <a:gd name="T113" fmla="*/ 63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68" h="528">
                  <a:moveTo>
                    <a:pt x="266" y="63"/>
                  </a:moveTo>
                  <a:lnTo>
                    <a:pt x="266" y="65"/>
                  </a:lnTo>
                  <a:lnTo>
                    <a:pt x="266" y="67"/>
                  </a:lnTo>
                  <a:lnTo>
                    <a:pt x="264" y="71"/>
                  </a:lnTo>
                  <a:lnTo>
                    <a:pt x="264" y="75"/>
                  </a:lnTo>
                  <a:lnTo>
                    <a:pt x="262" y="81"/>
                  </a:lnTo>
                  <a:lnTo>
                    <a:pt x="260" y="86"/>
                  </a:lnTo>
                  <a:lnTo>
                    <a:pt x="258" y="94"/>
                  </a:lnTo>
                  <a:lnTo>
                    <a:pt x="256" y="102"/>
                  </a:lnTo>
                  <a:lnTo>
                    <a:pt x="253" y="109"/>
                  </a:lnTo>
                  <a:lnTo>
                    <a:pt x="249" y="119"/>
                  </a:lnTo>
                  <a:lnTo>
                    <a:pt x="245" y="129"/>
                  </a:lnTo>
                  <a:lnTo>
                    <a:pt x="241" y="140"/>
                  </a:lnTo>
                  <a:lnTo>
                    <a:pt x="237" y="151"/>
                  </a:lnTo>
                  <a:lnTo>
                    <a:pt x="231" y="163"/>
                  </a:lnTo>
                  <a:lnTo>
                    <a:pt x="228" y="176"/>
                  </a:lnTo>
                  <a:lnTo>
                    <a:pt x="222" y="192"/>
                  </a:lnTo>
                  <a:lnTo>
                    <a:pt x="210" y="220"/>
                  </a:lnTo>
                  <a:lnTo>
                    <a:pt x="199" y="247"/>
                  </a:lnTo>
                  <a:lnTo>
                    <a:pt x="187" y="272"/>
                  </a:lnTo>
                  <a:lnTo>
                    <a:pt x="182" y="284"/>
                  </a:lnTo>
                  <a:lnTo>
                    <a:pt x="176" y="295"/>
                  </a:lnTo>
                  <a:lnTo>
                    <a:pt x="170" y="305"/>
                  </a:lnTo>
                  <a:lnTo>
                    <a:pt x="165" y="316"/>
                  </a:lnTo>
                  <a:lnTo>
                    <a:pt x="159" y="326"/>
                  </a:lnTo>
                  <a:lnTo>
                    <a:pt x="155" y="335"/>
                  </a:lnTo>
                  <a:lnTo>
                    <a:pt x="149" y="343"/>
                  </a:lnTo>
                  <a:lnTo>
                    <a:pt x="145" y="350"/>
                  </a:lnTo>
                  <a:lnTo>
                    <a:pt x="140" y="360"/>
                  </a:lnTo>
                  <a:lnTo>
                    <a:pt x="136" y="366"/>
                  </a:lnTo>
                  <a:lnTo>
                    <a:pt x="128" y="381"/>
                  </a:lnTo>
                  <a:lnTo>
                    <a:pt x="119" y="396"/>
                  </a:lnTo>
                  <a:lnTo>
                    <a:pt x="99" y="425"/>
                  </a:lnTo>
                  <a:lnTo>
                    <a:pt x="76" y="454"/>
                  </a:lnTo>
                  <a:lnTo>
                    <a:pt x="55" y="483"/>
                  </a:lnTo>
                  <a:lnTo>
                    <a:pt x="50" y="488"/>
                  </a:lnTo>
                  <a:lnTo>
                    <a:pt x="44" y="494"/>
                  </a:lnTo>
                  <a:lnTo>
                    <a:pt x="38" y="500"/>
                  </a:lnTo>
                  <a:lnTo>
                    <a:pt x="34" y="506"/>
                  </a:lnTo>
                  <a:lnTo>
                    <a:pt x="29" y="509"/>
                  </a:lnTo>
                  <a:lnTo>
                    <a:pt x="25" y="513"/>
                  </a:lnTo>
                  <a:lnTo>
                    <a:pt x="21" y="517"/>
                  </a:lnTo>
                  <a:lnTo>
                    <a:pt x="17" y="521"/>
                  </a:lnTo>
                  <a:lnTo>
                    <a:pt x="15" y="523"/>
                  </a:lnTo>
                  <a:lnTo>
                    <a:pt x="11" y="525"/>
                  </a:lnTo>
                  <a:lnTo>
                    <a:pt x="6" y="527"/>
                  </a:lnTo>
                  <a:lnTo>
                    <a:pt x="4" y="528"/>
                  </a:lnTo>
                  <a:lnTo>
                    <a:pt x="0" y="528"/>
                  </a:lnTo>
                  <a:lnTo>
                    <a:pt x="0" y="527"/>
                  </a:lnTo>
                  <a:lnTo>
                    <a:pt x="0" y="525"/>
                  </a:lnTo>
                  <a:lnTo>
                    <a:pt x="0" y="523"/>
                  </a:lnTo>
                  <a:lnTo>
                    <a:pt x="0" y="519"/>
                  </a:lnTo>
                  <a:lnTo>
                    <a:pt x="2" y="515"/>
                  </a:lnTo>
                  <a:lnTo>
                    <a:pt x="4" y="511"/>
                  </a:lnTo>
                  <a:lnTo>
                    <a:pt x="6" y="506"/>
                  </a:lnTo>
                  <a:lnTo>
                    <a:pt x="10" y="500"/>
                  </a:lnTo>
                  <a:lnTo>
                    <a:pt x="11" y="492"/>
                  </a:lnTo>
                  <a:lnTo>
                    <a:pt x="15" y="484"/>
                  </a:lnTo>
                  <a:lnTo>
                    <a:pt x="21" y="477"/>
                  </a:lnTo>
                  <a:lnTo>
                    <a:pt x="25" y="467"/>
                  </a:lnTo>
                  <a:lnTo>
                    <a:pt x="31" y="458"/>
                  </a:lnTo>
                  <a:lnTo>
                    <a:pt x="36" y="446"/>
                  </a:lnTo>
                  <a:lnTo>
                    <a:pt x="44" y="435"/>
                  </a:lnTo>
                  <a:lnTo>
                    <a:pt x="50" y="421"/>
                  </a:lnTo>
                  <a:lnTo>
                    <a:pt x="76" y="373"/>
                  </a:lnTo>
                  <a:lnTo>
                    <a:pt x="88" y="349"/>
                  </a:lnTo>
                  <a:lnTo>
                    <a:pt x="99" y="326"/>
                  </a:lnTo>
                  <a:lnTo>
                    <a:pt x="111" y="303"/>
                  </a:lnTo>
                  <a:lnTo>
                    <a:pt x="122" y="278"/>
                  </a:lnTo>
                  <a:lnTo>
                    <a:pt x="132" y="255"/>
                  </a:lnTo>
                  <a:lnTo>
                    <a:pt x="140" y="234"/>
                  </a:lnTo>
                  <a:lnTo>
                    <a:pt x="149" y="211"/>
                  </a:lnTo>
                  <a:lnTo>
                    <a:pt x="155" y="190"/>
                  </a:lnTo>
                  <a:lnTo>
                    <a:pt x="163" y="171"/>
                  </a:lnTo>
                  <a:lnTo>
                    <a:pt x="168" y="153"/>
                  </a:lnTo>
                  <a:lnTo>
                    <a:pt x="172" y="136"/>
                  </a:lnTo>
                  <a:lnTo>
                    <a:pt x="178" y="119"/>
                  </a:lnTo>
                  <a:lnTo>
                    <a:pt x="182" y="104"/>
                  </a:lnTo>
                  <a:lnTo>
                    <a:pt x="186" y="90"/>
                  </a:lnTo>
                  <a:lnTo>
                    <a:pt x="187" y="79"/>
                  </a:lnTo>
                  <a:lnTo>
                    <a:pt x="187" y="67"/>
                  </a:lnTo>
                  <a:lnTo>
                    <a:pt x="189" y="58"/>
                  </a:lnTo>
                  <a:lnTo>
                    <a:pt x="189" y="50"/>
                  </a:lnTo>
                  <a:lnTo>
                    <a:pt x="189" y="42"/>
                  </a:lnTo>
                  <a:lnTo>
                    <a:pt x="187" y="37"/>
                  </a:lnTo>
                  <a:lnTo>
                    <a:pt x="187" y="33"/>
                  </a:lnTo>
                  <a:lnTo>
                    <a:pt x="186" y="31"/>
                  </a:lnTo>
                  <a:lnTo>
                    <a:pt x="182" y="29"/>
                  </a:lnTo>
                  <a:lnTo>
                    <a:pt x="180" y="25"/>
                  </a:lnTo>
                  <a:lnTo>
                    <a:pt x="178" y="23"/>
                  </a:lnTo>
                  <a:lnTo>
                    <a:pt x="178" y="21"/>
                  </a:lnTo>
                  <a:lnTo>
                    <a:pt x="178" y="18"/>
                  </a:lnTo>
                  <a:lnTo>
                    <a:pt x="178" y="14"/>
                  </a:lnTo>
                  <a:lnTo>
                    <a:pt x="180" y="10"/>
                  </a:lnTo>
                  <a:lnTo>
                    <a:pt x="182" y="8"/>
                  </a:lnTo>
                  <a:lnTo>
                    <a:pt x="186" y="4"/>
                  </a:lnTo>
                  <a:lnTo>
                    <a:pt x="191" y="2"/>
                  </a:lnTo>
                  <a:lnTo>
                    <a:pt x="195" y="0"/>
                  </a:lnTo>
                  <a:lnTo>
                    <a:pt x="199" y="0"/>
                  </a:lnTo>
                  <a:lnTo>
                    <a:pt x="203" y="2"/>
                  </a:lnTo>
                  <a:lnTo>
                    <a:pt x="209" y="2"/>
                  </a:lnTo>
                  <a:lnTo>
                    <a:pt x="218" y="8"/>
                  </a:lnTo>
                  <a:lnTo>
                    <a:pt x="230" y="12"/>
                  </a:lnTo>
                  <a:lnTo>
                    <a:pt x="243" y="19"/>
                  </a:lnTo>
                  <a:lnTo>
                    <a:pt x="253" y="25"/>
                  </a:lnTo>
                  <a:lnTo>
                    <a:pt x="258" y="31"/>
                  </a:lnTo>
                  <a:lnTo>
                    <a:pt x="262" y="35"/>
                  </a:lnTo>
                  <a:lnTo>
                    <a:pt x="264" y="40"/>
                  </a:lnTo>
                  <a:lnTo>
                    <a:pt x="266" y="44"/>
                  </a:lnTo>
                  <a:lnTo>
                    <a:pt x="268" y="48"/>
                  </a:lnTo>
                  <a:lnTo>
                    <a:pt x="268" y="52"/>
                  </a:lnTo>
                  <a:lnTo>
                    <a:pt x="268" y="58"/>
                  </a:lnTo>
                  <a:lnTo>
                    <a:pt x="266" y="63"/>
                  </a:lnTo>
                  <a:lnTo>
                    <a:pt x="266" y="63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111"/>
            <p:cNvSpPr/>
            <p:nvPr/>
          </p:nvSpPr>
          <p:spPr bwMode="auto">
            <a:xfrm>
              <a:off x="5451475" y="1870075"/>
              <a:ext cx="214312" cy="368300"/>
            </a:xfrm>
            <a:custGeom>
              <a:avLst/>
              <a:gdLst>
                <a:gd name="T0" fmla="*/ 74 w 270"/>
                <a:gd name="T1" fmla="*/ 375 h 465"/>
                <a:gd name="T2" fmla="*/ 105 w 270"/>
                <a:gd name="T3" fmla="*/ 341 h 465"/>
                <a:gd name="T4" fmla="*/ 132 w 270"/>
                <a:gd name="T5" fmla="*/ 303 h 465"/>
                <a:gd name="T6" fmla="*/ 153 w 270"/>
                <a:gd name="T7" fmla="*/ 263 h 465"/>
                <a:gd name="T8" fmla="*/ 166 w 270"/>
                <a:gd name="T9" fmla="*/ 228 h 465"/>
                <a:gd name="T10" fmla="*/ 174 w 270"/>
                <a:gd name="T11" fmla="*/ 203 h 465"/>
                <a:gd name="T12" fmla="*/ 180 w 270"/>
                <a:gd name="T13" fmla="*/ 178 h 465"/>
                <a:gd name="T14" fmla="*/ 187 w 270"/>
                <a:gd name="T15" fmla="*/ 134 h 465"/>
                <a:gd name="T16" fmla="*/ 195 w 270"/>
                <a:gd name="T17" fmla="*/ 71 h 465"/>
                <a:gd name="T18" fmla="*/ 199 w 270"/>
                <a:gd name="T19" fmla="*/ 0 h 465"/>
                <a:gd name="T20" fmla="*/ 214 w 270"/>
                <a:gd name="T21" fmla="*/ 12 h 465"/>
                <a:gd name="T22" fmla="*/ 227 w 270"/>
                <a:gd name="T23" fmla="*/ 23 h 465"/>
                <a:gd name="T24" fmla="*/ 239 w 270"/>
                <a:gd name="T25" fmla="*/ 31 h 465"/>
                <a:gd name="T26" fmla="*/ 248 w 270"/>
                <a:gd name="T27" fmla="*/ 39 h 465"/>
                <a:gd name="T28" fmla="*/ 264 w 270"/>
                <a:gd name="T29" fmla="*/ 50 h 465"/>
                <a:gd name="T30" fmla="*/ 270 w 270"/>
                <a:gd name="T31" fmla="*/ 56 h 465"/>
                <a:gd name="T32" fmla="*/ 270 w 270"/>
                <a:gd name="T33" fmla="*/ 60 h 465"/>
                <a:gd name="T34" fmla="*/ 268 w 270"/>
                <a:gd name="T35" fmla="*/ 67 h 465"/>
                <a:gd name="T36" fmla="*/ 266 w 270"/>
                <a:gd name="T37" fmla="*/ 77 h 465"/>
                <a:gd name="T38" fmla="*/ 264 w 270"/>
                <a:gd name="T39" fmla="*/ 90 h 465"/>
                <a:gd name="T40" fmla="*/ 260 w 270"/>
                <a:gd name="T41" fmla="*/ 104 h 465"/>
                <a:gd name="T42" fmla="*/ 256 w 270"/>
                <a:gd name="T43" fmla="*/ 121 h 465"/>
                <a:gd name="T44" fmla="*/ 252 w 270"/>
                <a:gd name="T45" fmla="*/ 140 h 465"/>
                <a:gd name="T46" fmla="*/ 247 w 270"/>
                <a:gd name="T47" fmla="*/ 161 h 465"/>
                <a:gd name="T48" fmla="*/ 235 w 270"/>
                <a:gd name="T49" fmla="*/ 205 h 465"/>
                <a:gd name="T50" fmla="*/ 220 w 270"/>
                <a:gd name="T51" fmla="*/ 247 h 465"/>
                <a:gd name="T52" fmla="*/ 203 w 270"/>
                <a:gd name="T53" fmla="*/ 285 h 465"/>
                <a:gd name="T54" fmla="*/ 180 w 270"/>
                <a:gd name="T55" fmla="*/ 318 h 465"/>
                <a:gd name="T56" fmla="*/ 155 w 270"/>
                <a:gd name="T57" fmla="*/ 351 h 465"/>
                <a:gd name="T58" fmla="*/ 130 w 270"/>
                <a:gd name="T59" fmla="*/ 381 h 465"/>
                <a:gd name="T60" fmla="*/ 101 w 270"/>
                <a:gd name="T61" fmla="*/ 406 h 465"/>
                <a:gd name="T62" fmla="*/ 72 w 270"/>
                <a:gd name="T63" fmla="*/ 429 h 465"/>
                <a:gd name="T64" fmla="*/ 55 w 270"/>
                <a:gd name="T65" fmla="*/ 440 h 465"/>
                <a:gd name="T66" fmla="*/ 42 w 270"/>
                <a:gd name="T67" fmla="*/ 448 h 465"/>
                <a:gd name="T68" fmla="*/ 30 w 270"/>
                <a:gd name="T69" fmla="*/ 456 h 465"/>
                <a:gd name="T70" fmla="*/ 21 w 270"/>
                <a:gd name="T71" fmla="*/ 462 h 465"/>
                <a:gd name="T72" fmla="*/ 13 w 270"/>
                <a:gd name="T73" fmla="*/ 463 h 465"/>
                <a:gd name="T74" fmla="*/ 2 w 270"/>
                <a:gd name="T75" fmla="*/ 463 h 465"/>
                <a:gd name="T76" fmla="*/ 0 w 270"/>
                <a:gd name="T77" fmla="*/ 460 h 465"/>
                <a:gd name="T78" fmla="*/ 0 w 270"/>
                <a:gd name="T79" fmla="*/ 456 h 465"/>
                <a:gd name="T80" fmla="*/ 2 w 270"/>
                <a:gd name="T81" fmla="*/ 452 h 465"/>
                <a:gd name="T82" fmla="*/ 7 w 270"/>
                <a:gd name="T83" fmla="*/ 444 h 465"/>
                <a:gd name="T84" fmla="*/ 15 w 270"/>
                <a:gd name="T85" fmla="*/ 437 h 465"/>
                <a:gd name="T86" fmla="*/ 25 w 270"/>
                <a:gd name="T87" fmla="*/ 425 h 465"/>
                <a:gd name="T88" fmla="*/ 36 w 270"/>
                <a:gd name="T89" fmla="*/ 414 h 465"/>
                <a:gd name="T90" fmla="*/ 49 w 270"/>
                <a:gd name="T91" fmla="*/ 400 h 465"/>
                <a:gd name="T92" fmla="*/ 59 w 270"/>
                <a:gd name="T93" fmla="*/ 393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70" h="465">
                  <a:moveTo>
                    <a:pt x="59" y="393"/>
                  </a:moveTo>
                  <a:lnTo>
                    <a:pt x="74" y="375"/>
                  </a:lnTo>
                  <a:lnTo>
                    <a:pt x="90" y="358"/>
                  </a:lnTo>
                  <a:lnTo>
                    <a:pt x="105" y="341"/>
                  </a:lnTo>
                  <a:lnTo>
                    <a:pt x="118" y="324"/>
                  </a:lnTo>
                  <a:lnTo>
                    <a:pt x="132" y="303"/>
                  </a:lnTo>
                  <a:lnTo>
                    <a:pt x="143" y="284"/>
                  </a:lnTo>
                  <a:lnTo>
                    <a:pt x="153" y="263"/>
                  </a:lnTo>
                  <a:lnTo>
                    <a:pt x="162" y="240"/>
                  </a:lnTo>
                  <a:lnTo>
                    <a:pt x="166" y="228"/>
                  </a:lnTo>
                  <a:lnTo>
                    <a:pt x="170" y="217"/>
                  </a:lnTo>
                  <a:lnTo>
                    <a:pt x="174" y="203"/>
                  </a:lnTo>
                  <a:lnTo>
                    <a:pt x="176" y="192"/>
                  </a:lnTo>
                  <a:lnTo>
                    <a:pt x="180" y="178"/>
                  </a:lnTo>
                  <a:lnTo>
                    <a:pt x="183" y="163"/>
                  </a:lnTo>
                  <a:lnTo>
                    <a:pt x="187" y="134"/>
                  </a:lnTo>
                  <a:lnTo>
                    <a:pt x="193" y="104"/>
                  </a:lnTo>
                  <a:lnTo>
                    <a:pt x="195" y="71"/>
                  </a:lnTo>
                  <a:lnTo>
                    <a:pt x="197" y="37"/>
                  </a:lnTo>
                  <a:lnTo>
                    <a:pt x="199" y="0"/>
                  </a:lnTo>
                  <a:lnTo>
                    <a:pt x="206" y="6"/>
                  </a:lnTo>
                  <a:lnTo>
                    <a:pt x="214" y="12"/>
                  </a:lnTo>
                  <a:lnTo>
                    <a:pt x="220" y="18"/>
                  </a:lnTo>
                  <a:lnTo>
                    <a:pt x="227" y="23"/>
                  </a:lnTo>
                  <a:lnTo>
                    <a:pt x="233" y="27"/>
                  </a:lnTo>
                  <a:lnTo>
                    <a:pt x="239" y="31"/>
                  </a:lnTo>
                  <a:lnTo>
                    <a:pt x="245" y="35"/>
                  </a:lnTo>
                  <a:lnTo>
                    <a:pt x="248" y="39"/>
                  </a:lnTo>
                  <a:lnTo>
                    <a:pt x="256" y="44"/>
                  </a:lnTo>
                  <a:lnTo>
                    <a:pt x="264" y="50"/>
                  </a:lnTo>
                  <a:lnTo>
                    <a:pt x="268" y="54"/>
                  </a:lnTo>
                  <a:lnTo>
                    <a:pt x="270" y="56"/>
                  </a:lnTo>
                  <a:lnTo>
                    <a:pt x="270" y="58"/>
                  </a:lnTo>
                  <a:lnTo>
                    <a:pt x="270" y="60"/>
                  </a:lnTo>
                  <a:lnTo>
                    <a:pt x="270" y="63"/>
                  </a:lnTo>
                  <a:lnTo>
                    <a:pt x="268" y="67"/>
                  </a:lnTo>
                  <a:lnTo>
                    <a:pt x="268" y="73"/>
                  </a:lnTo>
                  <a:lnTo>
                    <a:pt x="266" y="77"/>
                  </a:lnTo>
                  <a:lnTo>
                    <a:pt x="266" y="83"/>
                  </a:lnTo>
                  <a:lnTo>
                    <a:pt x="264" y="90"/>
                  </a:lnTo>
                  <a:lnTo>
                    <a:pt x="262" y="96"/>
                  </a:lnTo>
                  <a:lnTo>
                    <a:pt x="260" y="104"/>
                  </a:lnTo>
                  <a:lnTo>
                    <a:pt x="258" y="113"/>
                  </a:lnTo>
                  <a:lnTo>
                    <a:pt x="256" y="121"/>
                  </a:lnTo>
                  <a:lnTo>
                    <a:pt x="254" y="130"/>
                  </a:lnTo>
                  <a:lnTo>
                    <a:pt x="252" y="140"/>
                  </a:lnTo>
                  <a:lnTo>
                    <a:pt x="250" y="152"/>
                  </a:lnTo>
                  <a:lnTo>
                    <a:pt x="247" y="161"/>
                  </a:lnTo>
                  <a:lnTo>
                    <a:pt x="243" y="184"/>
                  </a:lnTo>
                  <a:lnTo>
                    <a:pt x="235" y="205"/>
                  </a:lnTo>
                  <a:lnTo>
                    <a:pt x="229" y="226"/>
                  </a:lnTo>
                  <a:lnTo>
                    <a:pt x="220" y="247"/>
                  </a:lnTo>
                  <a:lnTo>
                    <a:pt x="212" y="266"/>
                  </a:lnTo>
                  <a:lnTo>
                    <a:pt x="203" y="285"/>
                  </a:lnTo>
                  <a:lnTo>
                    <a:pt x="191" y="303"/>
                  </a:lnTo>
                  <a:lnTo>
                    <a:pt x="180" y="318"/>
                  </a:lnTo>
                  <a:lnTo>
                    <a:pt x="168" y="335"/>
                  </a:lnTo>
                  <a:lnTo>
                    <a:pt x="155" y="351"/>
                  </a:lnTo>
                  <a:lnTo>
                    <a:pt x="143" y="366"/>
                  </a:lnTo>
                  <a:lnTo>
                    <a:pt x="130" y="381"/>
                  </a:lnTo>
                  <a:lnTo>
                    <a:pt x="115" y="395"/>
                  </a:lnTo>
                  <a:lnTo>
                    <a:pt x="101" y="406"/>
                  </a:lnTo>
                  <a:lnTo>
                    <a:pt x="86" y="418"/>
                  </a:lnTo>
                  <a:lnTo>
                    <a:pt x="72" y="429"/>
                  </a:lnTo>
                  <a:lnTo>
                    <a:pt x="63" y="435"/>
                  </a:lnTo>
                  <a:lnTo>
                    <a:pt x="55" y="440"/>
                  </a:lnTo>
                  <a:lnTo>
                    <a:pt x="49" y="444"/>
                  </a:lnTo>
                  <a:lnTo>
                    <a:pt x="42" y="448"/>
                  </a:lnTo>
                  <a:lnTo>
                    <a:pt x="36" y="452"/>
                  </a:lnTo>
                  <a:lnTo>
                    <a:pt x="30" y="456"/>
                  </a:lnTo>
                  <a:lnTo>
                    <a:pt x="25" y="458"/>
                  </a:lnTo>
                  <a:lnTo>
                    <a:pt x="21" y="462"/>
                  </a:lnTo>
                  <a:lnTo>
                    <a:pt x="17" y="462"/>
                  </a:lnTo>
                  <a:lnTo>
                    <a:pt x="13" y="463"/>
                  </a:lnTo>
                  <a:lnTo>
                    <a:pt x="5" y="465"/>
                  </a:lnTo>
                  <a:lnTo>
                    <a:pt x="2" y="463"/>
                  </a:lnTo>
                  <a:lnTo>
                    <a:pt x="0" y="462"/>
                  </a:lnTo>
                  <a:lnTo>
                    <a:pt x="0" y="460"/>
                  </a:lnTo>
                  <a:lnTo>
                    <a:pt x="0" y="458"/>
                  </a:lnTo>
                  <a:lnTo>
                    <a:pt x="0" y="456"/>
                  </a:lnTo>
                  <a:lnTo>
                    <a:pt x="0" y="454"/>
                  </a:lnTo>
                  <a:lnTo>
                    <a:pt x="2" y="452"/>
                  </a:lnTo>
                  <a:lnTo>
                    <a:pt x="4" y="448"/>
                  </a:lnTo>
                  <a:lnTo>
                    <a:pt x="7" y="444"/>
                  </a:lnTo>
                  <a:lnTo>
                    <a:pt x="11" y="440"/>
                  </a:lnTo>
                  <a:lnTo>
                    <a:pt x="15" y="437"/>
                  </a:lnTo>
                  <a:lnTo>
                    <a:pt x="19" y="431"/>
                  </a:lnTo>
                  <a:lnTo>
                    <a:pt x="25" y="425"/>
                  </a:lnTo>
                  <a:lnTo>
                    <a:pt x="30" y="419"/>
                  </a:lnTo>
                  <a:lnTo>
                    <a:pt x="36" y="414"/>
                  </a:lnTo>
                  <a:lnTo>
                    <a:pt x="42" y="406"/>
                  </a:lnTo>
                  <a:lnTo>
                    <a:pt x="49" y="400"/>
                  </a:lnTo>
                  <a:lnTo>
                    <a:pt x="59" y="393"/>
                  </a:lnTo>
                  <a:lnTo>
                    <a:pt x="59" y="393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49" name="Freeform 107"/>
          <p:cNvSpPr/>
          <p:nvPr/>
        </p:nvSpPr>
        <p:spPr bwMode="auto">
          <a:xfrm>
            <a:off x="6645150" y="2794117"/>
            <a:ext cx="440587" cy="154711"/>
          </a:xfrm>
          <a:custGeom>
            <a:avLst/>
            <a:gdLst>
              <a:gd name="T0" fmla="*/ 0 w 262"/>
              <a:gd name="T1" fmla="*/ 83 h 92"/>
              <a:gd name="T2" fmla="*/ 2 w 262"/>
              <a:gd name="T3" fmla="*/ 79 h 92"/>
              <a:gd name="T4" fmla="*/ 8 w 262"/>
              <a:gd name="T5" fmla="*/ 75 h 92"/>
              <a:gd name="T6" fmla="*/ 17 w 262"/>
              <a:gd name="T7" fmla="*/ 71 h 92"/>
              <a:gd name="T8" fmla="*/ 29 w 262"/>
              <a:gd name="T9" fmla="*/ 64 h 92"/>
              <a:gd name="T10" fmla="*/ 46 w 262"/>
              <a:gd name="T11" fmla="*/ 58 h 92"/>
              <a:gd name="T12" fmla="*/ 65 w 262"/>
              <a:gd name="T13" fmla="*/ 50 h 92"/>
              <a:gd name="T14" fmla="*/ 86 w 262"/>
              <a:gd name="T15" fmla="*/ 42 h 92"/>
              <a:gd name="T16" fmla="*/ 111 w 262"/>
              <a:gd name="T17" fmla="*/ 33 h 92"/>
              <a:gd name="T18" fmla="*/ 134 w 262"/>
              <a:gd name="T19" fmla="*/ 25 h 92"/>
              <a:gd name="T20" fmla="*/ 155 w 262"/>
              <a:gd name="T21" fmla="*/ 20 h 92"/>
              <a:gd name="T22" fmla="*/ 172 w 262"/>
              <a:gd name="T23" fmla="*/ 12 h 92"/>
              <a:gd name="T24" fmla="*/ 190 w 262"/>
              <a:gd name="T25" fmla="*/ 8 h 92"/>
              <a:gd name="T26" fmla="*/ 203 w 262"/>
              <a:gd name="T27" fmla="*/ 4 h 92"/>
              <a:gd name="T28" fmla="*/ 214 w 262"/>
              <a:gd name="T29" fmla="*/ 2 h 92"/>
              <a:gd name="T30" fmla="*/ 230 w 262"/>
              <a:gd name="T31" fmla="*/ 0 h 92"/>
              <a:gd name="T32" fmla="*/ 245 w 262"/>
              <a:gd name="T33" fmla="*/ 2 h 92"/>
              <a:gd name="T34" fmla="*/ 255 w 262"/>
              <a:gd name="T35" fmla="*/ 4 h 92"/>
              <a:gd name="T36" fmla="*/ 260 w 262"/>
              <a:gd name="T37" fmla="*/ 8 h 92"/>
              <a:gd name="T38" fmla="*/ 262 w 262"/>
              <a:gd name="T39" fmla="*/ 14 h 92"/>
              <a:gd name="T40" fmla="*/ 260 w 262"/>
              <a:gd name="T41" fmla="*/ 18 h 92"/>
              <a:gd name="T42" fmla="*/ 257 w 262"/>
              <a:gd name="T43" fmla="*/ 21 h 92"/>
              <a:gd name="T44" fmla="*/ 251 w 262"/>
              <a:gd name="T45" fmla="*/ 27 h 92"/>
              <a:gd name="T46" fmla="*/ 241 w 262"/>
              <a:gd name="T47" fmla="*/ 33 h 92"/>
              <a:gd name="T48" fmla="*/ 228 w 262"/>
              <a:gd name="T49" fmla="*/ 39 h 92"/>
              <a:gd name="T50" fmla="*/ 214 w 262"/>
              <a:gd name="T51" fmla="*/ 44 h 92"/>
              <a:gd name="T52" fmla="*/ 197 w 262"/>
              <a:gd name="T53" fmla="*/ 52 h 92"/>
              <a:gd name="T54" fmla="*/ 176 w 262"/>
              <a:gd name="T55" fmla="*/ 60 h 92"/>
              <a:gd name="T56" fmla="*/ 136 w 262"/>
              <a:gd name="T57" fmla="*/ 75 h 92"/>
              <a:gd name="T58" fmla="*/ 102 w 262"/>
              <a:gd name="T59" fmla="*/ 85 h 92"/>
              <a:gd name="T60" fmla="*/ 73 w 262"/>
              <a:gd name="T61" fmla="*/ 90 h 92"/>
              <a:gd name="T62" fmla="*/ 50 w 262"/>
              <a:gd name="T63" fmla="*/ 92 h 92"/>
              <a:gd name="T64" fmla="*/ 31 w 262"/>
              <a:gd name="T65" fmla="*/ 92 h 92"/>
              <a:gd name="T66" fmla="*/ 17 w 262"/>
              <a:gd name="T67" fmla="*/ 90 h 92"/>
              <a:gd name="T68" fmla="*/ 6 w 262"/>
              <a:gd name="T69" fmla="*/ 86 h 92"/>
              <a:gd name="T70" fmla="*/ 0 w 262"/>
              <a:gd name="T71" fmla="*/ 83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62" h="92">
                <a:moveTo>
                  <a:pt x="0" y="83"/>
                </a:moveTo>
                <a:lnTo>
                  <a:pt x="0" y="83"/>
                </a:lnTo>
                <a:lnTo>
                  <a:pt x="0" y="81"/>
                </a:lnTo>
                <a:lnTo>
                  <a:pt x="2" y="79"/>
                </a:lnTo>
                <a:lnTo>
                  <a:pt x="4" y="77"/>
                </a:lnTo>
                <a:lnTo>
                  <a:pt x="8" y="75"/>
                </a:lnTo>
                <a:lnTo>
                  <a:pt x="12" y="73"/>
                </a:lnTo>
                <a:lnTo>
                  <a:pt x="17" y="71"/>
                </a:lnTo>
                <a:lnTo>
                  <a:pt x="23" y="67"/>
                </a:lnTo>
                <a:lnTo>
                  <a:pt x="29" y="64"/>
                </a:lnTo>
                <a:lnTo>
                  <a:pt x="36" y="62"/>
                </a:lnTo>
                <a:lnTo>
                  <a:pt x="46" y="58"/>
                </a:lnTo>
                <a:lnTo>
                  <a:pt x="54" y="54"/>
                </a:lnTo>
                <a:lnTo>
                  <a:pt x="65" y="50"/>
                </a:lnTo>
                <a:lnTo>
                  <a:pt x="75" y="46"/>
                </a:lnTo>
                <a:lnTo>
                  <a:pt x="86" y="42"/>
                </a:lnTo>
                <a:lnTo>
                  <a:pt x="100" y="37"/>
                </a:lnTo>
                <a:lnTo>
                  <a:pt x="111" y="33"/>
                </a:lnTo>
                <a:lnTo>
                  <a:pt x="123" y="29"/>
                </a:lnTo>
                <a:lnTo>
                  <a:pt x="134" y="25"/>
                </a:lnTo>
                <a:lnTo>
                  <a:pt x="146" y="21"/>
                </a:lnTo>
                <a:lnTo>
                  <a:pt x="155" y="20"/>
                </a:lnTo>
                <a:lnTo>
                  <a:pt x="165" y="16"/>
                </a:lnTo>
                <a:lnTo>
                  <a:pt x="172" y="12"/>
                </a:lnTo>
                <a:lnTo>
                  <a:pt x="182" y="10"/>
                </a:lnTo>
                <a:lnTo>
                  <a:pt x="190" y="8"/>
                </a:lnTo>
                <a:lnTo>
                  <a:pt x="197" y="6"/>
                </a:lnTo>
                <a:lnTo>
                  <a:pt x="203" y="4"/>
                </a:lnTo>
                <a:lnTo>
                  <a:pt x="209" y="2"/>
                </a:lnTo>
                <a:lnTo>
                  <a:pt x="214" y="2"/>
                </a:lnTo>
                <a:lnTo>
                  <a:pt x="220" y="0"/>
                </a:lnTo>
                <a:lnTo>
                  <a:pt x="230" y="0"/>
                </a:lnTo>
                <a:lnTo>
                  <a:pt x="237" y="0"/>
                </a:lnTo>
                <a:lnTo>
                  <a:pt x="245" y="2"/>
                </a:lnTo>
                <a:lnTo>
                  <a:pt x="251" y="2"/>
                </a:lnTo>
                <a:lnTo>
                  <a:pt x="255" y="4"/>
                </a:lnTo>
                <a:lnTo>
                  <a:pt x="258" y="6"/>
                </a:lnTo>
                <a:lnTo>
                  <a:pt x="260" y="8"/>
                </a:lnTo>
                <a:lnTo>
                  <a:pt x="260" y="12"/>
                </a:lnTo>
                <a:lnTo>
                  <a:pt x="262" y="14"/>
                </a:lnTo>
                <a:lnTo>
                  <a:pt x="260" y="16"/>
                </a:lnTo>
                <a:lnTo>
                  <a:pt x="260" y="18"/>
                </a:lnTo>
                <a:lnTo>
                  <a:pt x="258" y="20"/>
                </a:lnTo>
                <a:lnTo>
                  <a:pt x="257" y="21"/>
                </a:lnTo>
                <a:lnTo>
                  <a:pt x="253" y="25"/>
                </a:lnTo>
                <a:lnTo>
                  <a:pt x="251" y="27"/>
                </a:lnTo>
                <a:lnTo>
                  <a:pt x="245" y="29"/>
                </a:lnTo>
                <a:lnTo>
                  <a:pt x="241" y="33"/>
                </a:lnTo>
                <a:lnTo>
                  <a:pt x="236" y="35"/>
                </a:lnTo>
                <a:lnTo>
                  <a:pt x="228" y="39"/>
                </a:lnTo>
                <a:lnTo>
                  <a:pt x="222" y="41"/>
                </a:lnTo>
                <a:lnTo>
                  <a:pt x="214" y="44"/>
                </a:lnTo>
                <a:lnTo>
                  <a:pt x="205" y="48"/>
                </a:lnTo>
                <a:lnTo>
                  <a:pt x="197" y="52"/>
                </a:lnTo>
                <a:lnTo>
                  <a:pt x="186" y="56"/>
                </a:lnTo>
                <a:lnTo>
                  <a:pt x="176" y="60"/>
                </a:lnTo>
                <a:lnTo>
                  <a:pt x="155" y="69"/>
                </a:lnTo>
                <a:lnTo>
                  <a:pt x="136" y="75"/>
                </a:lnTo>
                <a:lnTo>
                  <a:pt x="117" y="81"/>
                </a:lnTo>
                <a:lnTo>
                  <a:pt x="102" y="85"/>
                </a:lnTo>
                <a:lnTo>
                  <a:pt x="86" y="88"/>
                </a:lnTo>
                <a:lnTo>
                  <a:pt x="73" y="90"/>
                </a:lnTo>
                <a:lnTo>
                  <a:pt x="61" y="92"/>
                </a:lnTo>
                <a:lnTo>
                  <a:pt x="50" y="92"/>
                </a:lnTo>
                <a:lnTo>
                  <a:pt x="40" y="92"/>
                </a:lnTo>
                <a:lnTo>
                  <a:pt x="31" y="92"/>
                </a:lnTo>
                <a:lnTo>
                  <a:pt x="23" y="90"/>
                </a:lnTo>
                <a:lnTo>
                  <a:pt x="17" y="90"/>
                </a:lnTo>
                <a:lnTo>
                  <a:pt x="12" y="88"/>
                </a:lnTo>
                <a:lnTo>
                  <a:pt x="6" y="86"/>
                </a:lnTo>
                <a:lnTo>
                  <a:pt x="2" y="85"/>
                </a:lnTo>
                <a:lnTo>
                  <a:pt x="0" y="83"/>
                </a:lnTo>
                <a:lnTo>
                  <a:pt x="0" y="83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3" name="Picture 2" descr="C:\Users\zhangye\Desktop\点击.png">
            <a:hlinkClick r:id="rId10" action="ppaction://hlinkfil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7854"/>
            <a:ext cx="661244" cy="66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" descr="C:\Users\zhangye\Desktop\点击.png">
            <a:hlinkClick r:id="rId12" action="ppaction://hlinkfil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3579862"/>
            <a:ext cx="661244" cy="66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3" grpId="0" animBg="1"/>
      <p:bldP spid="44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4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64490" y="627534"/>
            <a:ext cx="841502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l"/>
            <a:r>
              <a:rPr lang="en-US" altLang="zh-CN" sz="3600" b="1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</a:t>
            </a:r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这依依惜别的画面是不是让你想起了自己与别人惜别的经历呢？</a:t>
            </a:r>
            <a:endParaRPr lang="zh-CN" altLang="en-US" sz="3600" b="1" dirty="0"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67544" y="2139702"/>
            <a:ext cx="3563888" cy="2539444"/>
            <a:chOff x="395536" y="2139702"/>
            <a:chExt cx="3563888" cy="2539444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892"/>
            <a:stretch>
              <a:fillRect/>
            </a:stretch>
          </p:blipFill>
          <p:spPr bwMode="auto">
            <a:xfrm>
              <a:off x="395536" y="2139702"/>
              <a:ext cx="3563888" cy="2019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矩形 3"/>
            <p:cNvSpPr/>
            <p:nvPr/>
          </p:nvSpPr>
          <p:spPr>
            <a:xfrm>
              <a:off x="1313384" y="4155926"/>
              <a:ext cx="17281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l"/>
              <a:r>
                <a:rPr lang="zh-CN" altLang="en-US" sz="2800" b="1" dirty="0" smtClean="0">
                  <a:solidFill>
                    <a:srgbClr val="FF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黑体" panose="02010609060101010101" pitchFamily="49" charset="-122"/>
                </a:rPr>
                <a:t>车站送别</a:t>
              </a:r>
              <a:endParaRPr lang="zh-CN" altLang="en-US" sz="2800" b="1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932040" y="2139702"/>
            <a:ext cx="3883564" cy="2539444"/>
            <a:chOff x="4041676" y="2067694"/>
            <a:chExt cx="3883564" cy="253944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8410" y="2067694"/>
              <a:ext cx="3250096" cy="2016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矩形 7"/>
            <p:cNvSpPr/>
            <p:nvPr/>
          </p:nvSpPr>
          <p:spPr>
            <a:xfrm>
              <a:off x="4041676" y="4083918"/>
              <a:ext cx="388356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黑体" panose="02010609060101010101" pitchFamily="49" charset="-122"/>
                </a:rPr>
                <a:t>和即将转学的同学话别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0"/>
          <p:cNvSpPr txBox="1"/>
          <p:nvPr/>
        </p:nvSpPr>
        <p:spPr>
          <a:xfrm>
            <a:off x="6273740" y="2643758"/>
            <a:ext cx="26187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课后第三题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</p:txBody>
      </p:sp>
      <p:sp>
        <p:nvSpPr>
          <p:cNvPr id="5" name="矩形 4"/>
          <p:cNvSpPr/>
          <p:nvPr/>
        </p:nvSpPr>
        <p:spPr>
          <a:xfrm>
            <a:off x="611560" y="1497108"/>
            <a:ext cx="7920880" cy="179472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l">
              <a:lnSpc>
                <a:spcPct val="150000"/>
              </a:lnSpc>
            </a:pPr>
            <a:r>
              <a:rPr lang="zh-CN" altLang="en-US" sz="4000" b="1" dirty="0" smtClean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和</a:t>
            </a:r>
            <a:r>
              <a:rPr lang="zh-CN" altLang="en-US" sz="4000" b="1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同学</a:t>
            </a:r>
            <a:r>
              <a:rPr lang="zh-CN" altLang="en-US" sz="4000" b="1" dirty="0" smtClean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交流生活中你与人惜别时的场景和当时的感受吧。</a:t>
            </a:r>
            <a:endParaRPr lang="zh-CN" altLang="en-US" sz="4000" b="1" dirty="0"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004048" y="995119"/>
            <a:ext cx="367240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陈</a:t>
            </a:r>
            <a:r>
              <a:rPr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巴尔虎旗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隶属内蒙古自治区呼伦贝尔市，位于中国内蒙古自治区呼伦贝尔市西北部，地处呼伦贝尔大草原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腹地。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27" name="Picture 3" descr="https://timgsa.baidu.com/timg?image&amp;quality=80&amp;size=b9999_10000&amp;sec=1585197567335&amp;di=4b00ba14f79bfa9c03682476b88e6450&amp;imgtype=0&amp;src=http%3A%2F%2Fimg1.qunarzz.com%2Ftravel%2Fd3%2F1508%2F3e%2Ff859945a5e83fb.jpg_r_720x480x95_e58729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7574"/>
            <a:ext cx="454597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6"/>
          <p:cNvSpPr txBox="1"/>
          <p:nvPr/>
        </p:nvSpPr>
        <p:spPr>
          <a:xfrm>
            <a:off x="1196851" y="2171868"/>
            <a:ext cx="638845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noProof="1" smtClean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草原</a:t>
            </a:r>
            <a:endParaRPr lang="zh-CN" altLang="en-US" sz="3200" b="1" noProof="1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</p:txBody>
      </p:sp>
      <p:sp>
        <p:nvSpPr>
          <p:cNvPr id="37" name="文本框 8"/>
          <p:cNvSpPr txBox="1">
            <a:spLocks noChangeArrowheads="1"/>
          </p:cNvSpPr>
          <p:nvPr/>
        </p:nvSpPr>
        <p:spPr bwMode="auto">
          <a:xfrm>
            <a:off x="2124478" y="1491630"/>
            <a:ext cx="156617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700" b="1" dirty="0" smtClean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草原风光</a:t>
            </a:r>
            <a:endParaRPr lang="zh-CN" altLang="en-US" sz="2700" b="1" dirty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8" name="文本框 9"/>
          <p:cNvSpPr txBox="1">
            <a:spLocks noChangeArrowheads="1"/>
          </p:cNvSpPr>
          <p:nvPr/>
        </p:nvSpPr>
        <p:spPr bwMode="auto">
          <a:xfrm>
            <a:off x="2038655" y="3146296"/>
            <a:ext cx="161536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700" b="1" dirty="0" smtClean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喜迎远客</a:t>
            </a:r>
            <a:endParaRPr lang="zh-CN" altLang="en-US" sz="2700" b="1" dirty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5" name="文本框 11"/>
          <p:cNvSpPr txBox="1">
            <a:spLocks noChangeArrowheads="1"/>
          </p:cNvSpPr>
          <p:nvPr/>
        </p:nvSpPr>
        <p:spPr bwMode="auto">
          <a:xfrm>
            <a:off x="4847439" y="339502"/>
            <a:ext cx="2090886" cy="5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700" b="1" dirty="0" smtClean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辽阔清朗</a:t>
            </a:r>
            <a:endParaRPr lang="en-US" altLang="zh-CN" sz="2700" b="1" dirty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6" name="文本框 12"/>
          <p:cNvSpPr txBox="1">
            <a:spLocks noChangeArrowheads="1"/>
          </p:cNvSpPr>
          <p:nvPr/>
        </p:nvSpPr>
        <p:spPr bwMode="auto">
          <a:xfrm>
            <a:off x="4877941" y="1138276"/>
            <a:ext cx="2836255" cy="5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700" b="1" dirty="0" smtClean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生机勃勃</a:t>
            </a:r>
            <a:endParaRPr lang="zh-CN" altLang="en-US" sz="2700" b="1" dirty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7" name="文本框 13"/>
          <p:cNvSpPr txBox="1">
            <a:spLocks noChangeArrowheads="1"/>
          </p:cNvSpPr>
          <p:nvPr/>
        </p:nvSpPr>
        <p:spPr bwMode="auto">
          <a:xfrm>
            <a:off x="3777376" y="2203084"/>
            <a:ext cx="446346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700" b="1" dirty="0" smtClean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感受   愉快、惊叹、舒服</a:t>
            </a:r>
            <a:endParaRPr lang="zh-CN" altLang="en-US" sz="2700" b="1" dirty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3" name="文本框 20"/>
          <p:cNvSpPr txBox="1">
            <a:spLocks noChangeArrowheads="1"/>
          </p:cNvSpPr>
          <p:nvPr/>
        </p:nvSpPr>
        <p:spPr bwMode="auto">
          <a:xfrm>
            <a:off x="3798480" y="3455811"/>
            <a:ext cx="164859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700" b="1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蒙汉情深</a:t>
            </a:r>
          </a:p>
        </p:txBody>
      </p:sp>
      <p:sp>
        <p:nvSpPr>
          <p:cNvPr id="64" name="矩形 63"/>
          <p:cNvSpPr>
            <a:spLocks noChangeArrowheads="1"/>
          </p:cNvSpPr>
          <p:nvPr/>
        </p:nvSpPr>
        <p:spPr bwMode="auto">
          <a:xfrm>
            <a:off x="4860032" y="740607"/>
            <a:ext cx="157607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2700" b="1" dirty="0" smtClean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色彩迷人</a:t>
            </a:r>
            <a:endParaRPr lang="zh-CN" altLang="en-US" sz="2700" b="1" dirty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左大括号 1"/>
          <p:cNvSpPr/>
          <p:nvPr/>
        </p:nvSpPr>
        <p:spPr>
          <a:xfrm>
            <a:off x="1822631" y="1724906"/>
            <a:ext cx="243762" cy="1953005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50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sp>
        <p:nvSpPr>
          <p:cNvPr id="65" name="左大括号 64"/>
          <p:cNvSpPr/>
          <p:nvPr/>
        </p:nvSpPr>
        <p:spPr>
          <a:xfrm>
            <a:off x="3689902" y="1059582"/>
            <a:ext cx="162018" cy="1417028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50" dirty="0">
              <a:ea typeface="黑体" panose="02010609060101010101" pitchFamily="49" charset="-122"/>
            </a:endParaRPr>
          </a:p>
        </p:txBody>
      </p:sp>
      <p:sp>
        <p:nvSpPr>
          <p:cNvPr id="68" name="左大括号 67"/>
          <p:cNvSpPr/>
          <p:nvPr/>
        </p:nvSpPr>
        <p:spPr>
          <a:xfrm flipH="1">
            <a:off x="3627013" y="3276276"/>
            <a:ext cx="150363" cy="862398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50" dirty="0">
              <a:ea typeface="黑体" panose="02010609060101010101" pitchFamily="49" charset="-122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117005" y="489387"/>
            <a:ext cx="229870" cy="21209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51435" tIns="25717" rIns="51435" bIns="25717" numCol="1" anchor="ctr" anchorCtr="0" compatLnSpc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zh-CN" sz="1050"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5" name="文本框 9"/>
          <p:cNvSpPr txBox="1">
            <a:spLocks noChangeArrowheads="1"/>
          </p:cNvSpPr>
          <p:nvPr/>
        </p:nvSpPr>
        <p:spPr bwMode="auto">
          <a:xfrm>
            <a:off x="2031468" y="3720103"/>
            <a:ext cx="161536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700" b="1" dirty="0" smtClean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主客联欢</a:t>
            </a:r>
            <a:endParaRPr lang="zh-CN" altLang="en-US" sz="2700" b="1" dirty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文本框 11"/>
          <p:cNvSpPr txBox="1">
            <a:spLocks noChangeArrowheads="1"/>
          </p:cNvSpPr>
          <p:nvPr/>
        </p:nvSpPr>
        <p:spPr bwMode="auto">
          <a:xfrm>
            <a:off x="3794351" y="809335"/>
            <a:ext cx="2090886" cy="5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700" b="1" dirty="0" smtClean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美景</a:t>
            </a:r>
            <a:endParaRPr lang="en-US" altLang="zh-CN" sz="2700" b="1" dirty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左大括号 26"/>
          <p:cNvSpPr/>
          <p:nvPr/>
        </p:nvSpPr>
        <p:spPr>
          <a:xfrm>
            <a:off x="4685420" y="571697"/>
            <a:ext cx="174611" cy="996845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50" dirty="0">
              <a:ea typeface="黑体" panose="02010609060101010101" pitchFamily="49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88454" y="411510"/>
            <a:ext cx="2651725" cy="561692"/>
            <a:chOff x="192083" y="411510"/>
            <a:chExt cx="2651725" cy="561692"/>
          </a:xfrm>
        </p:grpSpPr>
        <p:sp>
          <p:nvSpPr>
            <p:cNvPr id="20" name="文本框 14"/>
            <p:cNvSpPr txBox="1"/>
            <p:nvPr/>
          </p:nvSpPr>
          <p:spPr>
            <a:xfrm>
              <a:off x="624428" y="411510"/>
              <a:ext cx="2219380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结构梳理</a:t>
              </a: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083" y="479078"/>
              <a:ext cx="366860" cy="4563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55" grpId="0"/>
      <p:bldP spid="56" grpId="0"/>
      <p:bldP spid="57" grpId="0"/>
      <p:bldP spid="63" grpId="0"/>
      <p:bldP spid="64" grpId="0"/>
      <p:bldP spid="65" grpId="0" animBg="1"/>
      <p:bldP spid="68" grpId="0" animBg="1"/>
      <p:bldP spid="25" grpId="0"/>
      <p:bldP spid="26" grpId="0"/>
      <p:bldP spid="2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624427" y="1137300"/>
            <a:ext cx="769198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《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草原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是著名作家</a:t>
            </a:r>
            <a:r>
              <a:rPr lang="zh-CN" altLang="en-US" sz="2800" b="1" u="sng" dirty="0" smtClean="0">
                <a:latin typeface="楷体" panose="02010609060101010101" pitchFamily="49" charset="-122"/>
                <a:ea typeface="楷体" panose="02010609060101010101" pitchFamily="49" charset="-122"/>
              </a:rPr>
              <a:t>       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先生首次来到草原，访问</a:t>
            </a:r>
            <a:r>
              <a:rPr lang="zh-CN" altLang="en-US" sz="2800" b="1" u="sng" dirty="0" smtClean="0">
                <a:latin typeface="楷体" panose="02010609060101010101" pitchFamily="49" charset="-122"/>
                <a:ea typeface="楷体" panose="02010609060101010101" pitchFamily="49" charset="-122"/>
              </a:rPr>
              <a:t>         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时写的一篇散文。作者以细腻清新的语言记叙了初入草原的所见、所闻、所感，赞美了草原的</a:t>
            </a:r>
            <a:r>
              <a:rPr lang="zh-CN" altLang="en-US" sz="2800" b="1" u="sng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，深情讴歌了蒙汉同胞的</a:t>
            </a:r>
            <a:r>
              <a:rPr lang="zh-CN" altLang="en-US" sz="2800" b="1" u="sng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19" name="矩形 18"/>
          <p:cNvSpPr/>
          <p:nvPr/>
        </p:nvSpPr>
        <p:spPr>
          <a:xfrm>
            <a:off x="4788024" y="1137300"/>
            <a:ext cx="906017" cy="5376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老舍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529898" y="1657696"/>
            <a:ext cx="1988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陈巴尔虎旗</a:t>
            </a:r>
          </a:p>
        </p:txBody>
      </p:sp>
      <p:sp>
        <p:nvSpPr>
          <p:cNvPr id="7" name="矩形 6"/>
          <p:cNvSpPr/>
          <p:nvPr/>
        </p:nvSpPr>
        <p:spPr>
          <a:xfrm>
            <a:off x="3906613" y="2643758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美丽风光</a:t>
            </a:r>
          </a:p>
        </p:txBody>
      </p:sp>
      <p:sp>
        <p:nvSpPr>
          <p:cNvPr id="8" name="矩形 7"/>
          <p:cNvSpPr/>
          <p:nvPr/>
        </p:nvSpPr>
        <p:spPr>
          <a:xfrm>
            <a:off x="2063283" y="3186970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民族情谊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78929" y="411510"/>
            <a:ext cx="2481672" cy="561692"/>
            <a:chOff x="179512" y="411510"/>
            <a:chExt cx="2481672" cy="561692"/>
          </a:xfrm>
        </p:grpSpPr>
        <p:sp>
          <p:nvSpPr>
            <p:cNvPr id="10" name="文本框 14"/>
            <p:cNvSpPr txBox="1"/>
            <p:nvPr/>
          </p:nvSpPr>
          <p:spPr>
            <a:xfrm>
              <a:off x="624427" y="411510"/>
              <a:ext cx="2036757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主题概括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64187"/>
              <a:ext cx="366860" cy="4563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7" grpId="0"/>
      <p:bldP spid="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8"/>
          <p:cNvSpPr txBox="1">
            <a:spLocks noChangeArrowheads="1"/>
          </p:cNvSpPr>
          <p:nvPr/>
        </p:nvSpPr>
        <p:spPr bwMode="auto">
          <a:xfrm>
            <a:off x="2869686" y="3695069"/>
            <a:ext cx="338437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700" b="1" dirty="0" smtClean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点击图片，欣赏文章</a:t>
            </a:r>
            <a:endParaRPr lang="zh-CN" altLang="en-US" sz="2700" b="1" dirty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26" name="Picture 2" descr="https://timgsa.baidu.com/timg?image&amp;quality=80&amp;size=b9999_10000&amp;sec=1585204669387&amp;di=e317f22853ac1391ec920d47d6870fd1&amp;imgtype=0&amp;src=http%3A%2F%2Fb2-q.mafengwo.net%2Fs6%2FM00%2F6C%2F96%2FwKgB4lYy5w-AFCNIAAL1tda8hvo58.jpeg%3FimageView2%2F2%2Fw%2F680%2Fq%2F90">
            <a:hlinkClick r:id="rId3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303" y="901194"/>
            <a:ext cx="4035921" cy="2670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84262" y="411510"/>
            <a:ext cx="2376264" cy="561692"/>
            <a:chOff x="179512" y="411510"/>
            <a:chExt cx="2376264" cy="561692"/>
          </a:xfrm>
        </p:grpSpPr>
        <p:sp>
          <p:nvSpPr>
            <p:cNvPr id="8" name="文本框 14"/>
            <p:cNvSpPr txBox="1"/>
            <p:nvPr/>
          </p:nvSpPr>
          <p:spPr>
            <a:xfrm>
              <a:off x="624428" y="411510"/>
              <a:ext cx="1931348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拓展延伸</a:t>
              </a: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64187"/>
              <a:ext cx="366860" cy="4563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467360" y="2573020"/>
            <a:ext cx="5108575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群马</a:t>
            </a:r>
            <a:r>
              <a:rPr lang="zh-CN" altLang="en-US" sz="2800" b="1" u="sng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疾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驰  （     ）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</a:t>
            </a:r>
            <a:r>
              <a:rPr lang="zh-CN" altLang="en-US" sz="2800" b="1" u="sng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疾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恶如仇  （     ）</a:t>
            </a:r>
          </a:p>
        </p:txBody>
      </p:sp>
      <p:sp>
        <p:nvSpPr>
          <p:cNvPr id="13" name="矩形 12"/>
          <p:cNvSpPr/>
          <p:nvPr/>
        </p:nvSpPr>
        <p:spPr>
          <a:xfrm>
            <a:off x="560683" y="1158865"/>
            <a:ext cx="64684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一、给加下划线的字选择正确的意思。 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60705" y="1851660"/>
            <a:ext cx="791146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疾： ①疾病； ②痛苦； ③痛恨； ④急速猛烈。</a:t>
            </a:r>
            <a:r>
              <a:rPr lang="zh-CN" altLang="en-US" sz="24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2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709160" y="2573020"/>
            <a:ext cx="4018280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8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3.</a:t>
            </a:r>
            <a:r>
              <a:rPr lang="zh-CN" altLang="en-US" sz="2800" b="1" u="sng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疾</a:t>
            </a:r>
            <a:r>
              <a:rPr lang="zh-CN" altLang="en-US" sz="28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风知劲草（     ）</a:t>
            </a:r>
            <a:endParaRPr lang="en-US" altLang="zh-CN" sz="2800" b="1" dirty="0" smtClean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lvl="0">
              <a:lnSpc>
                <a:spcPct val="150000"/>
              </a:lnSpc>
            </a:pPr>
            <a:r>
              <a:rPr lang="en-US" altLang="zh-CN" sz="28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4.</a:t>
            </a:r>
            <a:r>
              <a:rPr lang="zh-CN" altLang="en-US" sz="2800" b="1" u="sng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疾</a:t>
            </a:r>
            <a:r>
              <a:rPr lang="zh-CN" altLang="en-US" sz="28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苦      （     ） </a:t>
            </a:r>
          </a:p>
        </p:txBody>
      </p:sp>
      <p:sp>
        <p:nvSpPr>
          <p:cNvPr id="9" name="矩形 8"/>
          <p:cNvSpPr/>
          <p:nvPr/>
        </p:nvSpPr>
        <p:spPr>
          <a:xfrm>
            <a:off x="7458075" y="3338195"/>
            <a:ext cx="123317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①</a:t>
            </a:r>
          </a:p>
        </p:txBody>
      </p:sp>
      <p:sp>
        <p:nvSpPr>
          <p:cNvPr id="11" name="矩形 10"/>
          <p:cNvSpPr/>
          <p:nvPr/>
        </p:nvSpPr>
        <p:spPr>
          <a:xfrm>
            <a:off x="3178175" y="3362960"/>
            <a:ext cx="123317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③</a:t>
            </a:r>
          </a:p>
        </p:txBody>
      </p:sp>
      <p:sp>
        <p:nvSpPr>
          <p:cNvPr id="14" name="矩形 13"/>
          <p:cNvSpPr/>
          <p:nvPr/>
        </p:nvSpPr>
        <p:spPr>
          <a:xfrm>
            <a:off x="7452320" y="2644775"/>
            <a:ext cx="123317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④</a:t>
            </a:r>
          </a:p>
        </p:txBody>
      </p:sp>
      <p:sp>
        <p:nvSpPr>
          <p:cNvPr id="15" name="矩形 14"/>
          <p:cNvSpPr/>
          <p:nvPr/>
        </p:nvSpPr>
        <p:spPr>
          <a:xfrm>
            <a:off x="3147695" y="2644775"/>
            <a:ext cx="123317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④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76250" y="411510"/>
            <a:ext cx="2376264" cy="561692"/>
            <a:chOff x="179512" y="411510"/>
            <a:chExt cx="2376264" cy="561692"/>
          </a:xfrm>
        </p:grpSpPr>
        <p:sp>
          <p:nvSpPr>
            <p:cNvPr id="18" name="文本框 14"/>
            <p:cNvSpPr txBox="1"/>
            <p:nvPr/>
          </p:nvSpPr>
          <p:spPr>
            <a:xfrm>
              <a:off x="624428" y="411510"/>
              <a:ext cx="1931348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 smtClean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课堂演练</a:t>
              </a:r>
              <a:endPara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64186"/>
              <a:ext cx="366860" cy="45633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  <p:bldP spid="1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744855" y="1011183"/>
            <a:ext cx="7526020" cy="12126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马上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的男女老少穿着各色的衣裳，群马疾驰，襟飘带舞，像一条彩虹向我们飞过来</a:t>
            </a:r>
            <a:r>
              <a:rPr kumimoji="1"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3385" y="483518"/>
            <a:ext cx="2896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二、仿写句子。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2679854"/>
            <a:ext cx="74180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穿着一身大红衣裳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妹妹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像一朵红云向远方跑去。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64733" y="1868602"/>
            <a:ext cx="4331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···········</a:t>
            </a:r>
            <a:endParaRPr lang="zh-CN" altLang="en-US" sz="28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13385" y="519430"/>
            <a:ext cx="8310880" cy="1193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ts val="4300"/>
              </a:lnSpc>
              <a:spcBef>
                <a:spcPct val="50000"/>
              </a:spcBef>
            </a:pPr>
            <a:r>
              <a:rPr kumimoji="1" lang="zh-CN" altLang="en-US" sz="27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三、老舍笔下的草原这么美</a:t>
            </a:r>
            <a:r>
              <a:rPr kumimoji="1"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，你都去过哪些地方？选择一个让你印象深刻的地方，写一写</a:t>
            </a:r>
            <a:r>
              <a:rPr kumimoji="1" lang="zh-CN" altLang="en-US" sz="27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kumimoji="1" lang="zh-CN" altLang="en-US" sz="27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24535" y="1962150"/>
            <a:ext cx="7719695" cy="1193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ts val="4300"/>
              </a:lnSpc>
              <a:spcBef>
                <a:spcPct val="50000"/>
              </a:spcBef>
            </a:pPr>
            <a:r>
              <a:rPr kumimoji="1"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提示：</a:t>
            </a:r>
            <a:r>
              <a:rPr kumimoji="1" lang="en-US" altLang="zh-CN" sz="24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kumimoji="1" lang="zh-CN" altLang="en-US" sz="24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可以介绍自己去过的名胜，如去过科尔沁草原，可以介绍科尔沁的民俗文化和鲜碧如画的草原美景。</a:t>
            </a:r>
            <a:endParaRPr kumimoji="1" lang="zh-CN" altLang="en-US" sz="24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24535" y="3155950"/>
            <a:ext cx="7720330" cy="1193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ts val="4300"/>
              </a:lnSpc>
              <a:spcBef>
                <a:spcPct val="50000"/>
              </a:spcBef>
            </a:pPr>
            <a:r>
              <a:rPr kumimoji="1" lang="en-US" altLang="zh-CN" sz="24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2.</a:t>
            </a:r>
            <a:r>
              <a:rPr kumimoji="1" lang="zh-CN" altLang="en-US" sz="24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也可以介绍自己的家乡，把家乡的美景、美食、好玩的地方都写一写。</a:t>
            </a:r>
            <a:endParaRPr kumimoji="1" lang="zh-CN" altLang="en-US" sz="24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732240" y="3939902"/>
            <a:ext cx="2338441" cy="472337"/>
            <a:chOff x="6516216" y="2272088"/>
            <a:chExt cx="2338441" cy="472337"/>
          </a:xfrm>
        </p:grpSpPr>
        <p:sp>
          <p:nvSpPr>
            <p:cNvPr id="9" name="TextBox 11">
              <a:hlinkClick r:id="rId2" action="ppaction://hlinkfile"/>
            </p:cNvPr>
            <p:cNvSpPr txBox="1">
              <a:spLocks noChangeArrowheads="1"/>
            </p:cNvSpPr>
            <p:nvPr/>
          </p:nvSpPr>
          <p:spPr bwMode="auto">
            <a:xfrm>
              <a:off x="6516216" y="2288677"/>
              <a:ext cx="1398053" cy="43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字词听写</a:t>
              </a: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3587" y="2338112"/>
              <a:ext cx="351070" cy="380165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57708">
              <a:off x="8029545" y="2272088"/>
              <a:ext cx="335134" cy="47233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83562" y="1419622"/>
            <a:ext cx="7369325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6600" b="1" dirty="0">
                <a:solidFill>
                  <a:srgbClr val="FF6600"/>
                </a:solidFill>
                <a:latin typeface="Xingkai SC" panose="02010800040101010101" pitchFamily="2" charset="-122"/>
                <a:ea typeface="Xingkai SC" panose="02010800040101010101" pitchFamily="2" charset="-122"/>
              </a:rPr>
              <a:t>七彩课堂  伴你成长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6968256" y="-1"/>
            <a:ext cx="1927372" cy="771551"/>
            <a:chOff x="6968256" y="-1"/>
            <a:chExt cx="1927372" cy="771551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68"/>
            <a:stretch>
              <a:fillRect/>
            </a:stretch>
          </p:blipFill>
          <p:spPr>
            <a:xfrm>
              <a:off x="6968256" y="-1"/>
              <a:ext cx="961585" cy="771551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9408" y="124932"/>
              <a:ext cx="1346220" cy="553738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7097764" y="509940"/>
              <a:ext cx="111440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dist"/>
              <a:r>
                <a:rPr kumimoji="1" lang="en-US" altLang="zh-CN" sz="1050" dirty="0">
                  <a:solidFill>
                    <a:prstClr val="white">
                      <a:lumMod val="75000"/>
                    </a:prstClr>
                  </a:solidFill>
                  <a:ea typeface="黑体" panose="02010609060101010101" pitchFamily="49" charset="-122"/>
                </a:rPr>
                <a:t>QICAIKETANG</a:t>
              </a:r>
              <a:endParaRPr kumimoji="1" lang="zh-CN" altLang="en-US" sz="1050" dirty="0">
                <a:solidFill>
                  <a:prstClr val="white">
                    <a:lumMod val="75000"/>
                  </a:prstClr>
                </a:solidFill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456965" y="910524"/>
            <a:ext cx="1728358" cy="8713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Bef>
                <a:spcPct val="0"/>
              </a:spcBef>
            </a:pPr>
            <a:r>
              <a:rPr lang="zh-CN" altLang="en-US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蒙</a:t>
            </a:r>
            <a:r>
              <a:rPr lang="zh-CN" altLang="en-US" sz="4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古包</a:t>
            </a:r>
            <a:endParaRPr lang="en-US" altLang="zh-CN" sz="40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10"/>
          <p:cNvSpPr txBox="1"/>
          <p:nvPr/>
        </p:nvSpPr>
        <p:spPr>
          <a:xfrm>
            <a:off x="2297990" y="648914"/>
            <a:ext cx="1085554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800" b="1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汉语拼音" panose="000B0604020202020204" pitchFamily="34" charset="0"/>
                <a:ea typeface="Arial Unicode MS" panose="020B0604020202020204" charset="-122"/>
                <a:cs typeface="汉语拼音" panose="000B0604020202020204" pitchFamily="34" charset="0"/>
                <a:sym typeface="+mn-ea"/>
              </a:rPr>
              <a:t>měng</a:t>
            </a:r>
          </a:p>
        </p:txBody>
      </p:sp>
      <p:sp>
        <p:nvSpPr>
          <p:cNvPr id="5" name="矩形 4"/>
          <p:cNvSpPr/>
          <p:nvPr/>
        </p:nvSpPr>
        <p:spPr>
          <a:xfrm>
            <a:off x="4977411" y="910524"/>
            <a:ext cx="1728358" cy="8713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Bef>
                <a:spcPct val="0"/>
              </a:spcBef>
            </a:pPr>
            <a:r>
              <a:rPr lang="zh-CN" altLang="en-US" sz="40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蒙</a:t>
            </a:r>
            <a:r>
              <a:rPr lang="zh-CN" altLang="en-US" sz="4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古族</a:t>
            </a:r>
            <a:endParaRPr lang="en-US" altLang="zh-CN" sz="40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10"/>
          <p:cNvSpPr txBox="1"/>
          <p:nvPr/>
        </p:nvSpPr>
        <p:spPr>
          <a:xfrm>
            <a:off x="4818436" y="648914"/>
            <a:ext cx="1085554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800" b="1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汉语拼音" panose="000B0604020202020204" pitchFamily="34" charset="0"/>
                <a:ea typeface="Arial Unicode MS" panose="020B0604020202020204" charset="-122"/>
                <a:cs typeface="汉语拼音" panose="000B0604020202020204" pitchFamily="34" charset="0"/>
                <a:sym typeface="+mn-ea"/>
              </a:rPr>
              <a:t>měng</a:t>
            </a:r>
          </a:p>
        </p:txBody>
      </p:sp>
      <p:sp>
        <p:nvSpPr>
          <p:cNvPr id="7" name="矩形 6"/>
          <p:cNvSpPr/>
          <p:nvPr/>
        </p:nvSpPr>
        <p:spPr>
          <a:xfrm>
            <a:off x="2685306" y="2295472"/>
            <a:ext cx="1213794" cy="8713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Bef>
                <a:spcPct val="0"/>
              </a:spcBef>
            </a:pPr>
            <a:r>
              <a:rPr lang="zh-CN" altLang="en-US" sz="40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蒙</a:t>
            </a:r>
            <a:r>
              <a:rPr lang="zh-CN" altLang="en-US" sz="4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骗</a:t>
            </a:r>
            <a:endParaRPr lang="en-US" altLang="zh-CN" sz="40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10"/>
          <p:cNvSpPr txBox="1"/>
          <p:nvPr/>
        </p:nvSpPr>
        <p:spPr>
          <a:xfrm>
            <a:off x="2526331" y="2033862"/>
            <a:ext cx="1085554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800" b="1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汉语拼音" panose="000B0604020202020204" pitchFamily="34" charset="0"/>
                <a:ea typeface="Arial Unicode MS" panose="020B0604020202020204" charset="-122"/>
                <a:cs typeface="汉语拼音" panose="000B0604020202020204" pitchFamily="34" charset="0"/>
                <a:sym typeface="+mn-ea"/>
              </a:rPr>
              <a:t>mēng</a:t>
            </a:r>
            <a:endParaRPr lang="en-US" altLang="zh-CN" sz="2800" b="1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汉语拼音" panose="000B0604020202020204" pitchFamily="34" charset="0"/>
              <a:ea typeface="Arial Unicode MS" panose="020B0604020202020204" charset="-122"/>
              <a:cs typeface="汉语拼音" panose="000B0604020202020204" pitchFamily="34" charset="0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97149" y="2345776"/>
            <a:ext cx="1362718" cy="648072"/>
            <a:chOff x="1197149" y="2345776"/>
            <a:chExt cx="1362718" cy="648072"/>
          </a:xfrm>
        </p:grpSpPr>
        <p:sp>
          <p:nvSpPr>
            <p:cNvPr id="9" name="圆角矩形标注 8"/>
            <p:cNvSpPr/>
            <p:nvPr/>
          </p:nvSpPr>
          <p:spPr>
            <a:xfrm>
              <a:off x="1197149" y="2345776"/>
              <a:ext cx="1297953" cy="648072"/>
            </a:xfrm>
            <a:prstGeom prst="wedgeRoundRectCallout">
              <a:avLst>
                <a:gd name="adj1" fmla="val 65188"/>
                <a:gd name="adj2" fmla="val 30166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0" dist="254000" dir="8100000" algn="tr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99727" y="2408202"/>
              <a:ext cx="12601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欺骗。</a:t>
              </a:r>
              <a:endPara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5123236" y="2267836"/>
            <a:ext cx="12137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Bef>
                <a:spcPct val="0"/>
              </a:spcBef>
            </a:pPr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启</a:t>
            </a:r>
            <a:r>
              <a:rPr lang="zh-CN" altLang="en-US" sz="40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蒙</a:t>
            </a:r>
            <a:endParaRPr lang="en-US" altLang="zh-CN" sz="40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文本框 10"/>
          <p:cNvSpPr txBox="1"/>
          <p:nvPr/>
        </p:nvSpPr>
        <p:spPr>
          <a:xfrm>
            <a:off x="5497488" y="2006226"/>
            <a:ext cx="1085554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800" b="1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汉语拼音" panose="000B0604020202020204" pitchFamily="34" charset="0"/>
                <a:ea typeface="Arial Unicode MS" panose="020B0604020202020204" charset="-122"/>
                <a:cs typeface="汉语拼音" panose="000B0604020202020204" pitchFamily="34" charset="0"/>
                <a:sym typeface="+mn-ea"/>
              </a:rPr>
              <a:t>méng</a:t>
            </a:r>
            <a:endParaRPr lang="en-US" altLang="zh-CN" sz="2800" b="1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汉语拼音" panose="000B0604020202020204" pitchFamily="34" charset="0"/>
              <a:ea typeface="Arial Unicode MS" panose="020B0604020202020204" charset="-122"/>
              <a:cs typeface="汉语拼音" panose="000B0604020202020204" pitchFamily="34" charset="0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741314" y="2320110"/>
            <a:ext cx="1728192" cy="838977"/>
            <a:chOff x="7236296" y="2184680"/>
            <a:chExt cx="1728192" cy="838977"/>
          </a:xfrm>
        </p:grpSpPr>
        <p:sp>
          <p:nvSpPr>
            <p:cNvPr id="13" name="圆角矩形标注 12"/>
            <p:cNvSpPr/>
            <p:nvPr/>
          </p:nvSpPr>
          <p:spPr>
            <a:xfrm>
              <a:off x="7236296" y="2184680"/>
              <a:ext cx="1728192" cy="819117"/>
            </a:xfrm>
            <a:prstGeom prst="wedgeRoundRectCallout">
              <a:avLst>
                <a:gd name="adj1" fmla="val -63969"/>
                <a:gd name="adj2" fmla="val 22817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0" dist="254000" dir="8100000" algn="tr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372595" y="2192660"/>
              <a:ext cx="15823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没有知识，愚昧。</a:t>
              </a:r>
              <a:endPara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3517878" y="3519353"/>
            <a:ext cx="275748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Bef>
                <a:spcPct val="0"/>
              </a:spcBef>
            </a:pPr>
            <a:r>
              <a:rPr lang="zh-CN" altLang="en-US" sz="40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蒙</a:t>
            </a:r>
            <a:r>
              <a:rPr lang="zh-CN" altLang="en-US" sz="4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上一层纸</a:t>
            </a:r>
            <a:endParaRPr lang="en-US" altLang="zh-CN" sz="40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文本框 10"/>
          <p:cNvSpPr txBox="1"/>
          <p:nvPr/>
        </p:nvSpPr>
        <p:spPr>
          <a:xfrm>
            <a:off x="3358903" y="3257743"/>
            <a:ext cx="1085554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dirty="0" err="1">
                <a:solidFill>
                  <a:srgbClr val="0000FF"/>
                </a:solidFill>
                <a:latin typeface="汉语拼音" panose="000B0604020202020204" pitchFamily="34" charset="0"/>
                <a:ea typeface="Arial Unicode MS" panose="020B0604020202020204" charset="-122"/>
                <a:cs typeface="汉语拼音" panose="000B0604020202020204" pitchFamily="34" charset="0"/>
                <a:sym typeface="+mn-ea"/>
              </a:rPr>
              <a:t>méng</a:t>
            </a:r>
            <a:endParaRPr lang="en-US" altLang="zh-CN" sz="2800" b="1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汉语拼音" panose="000B0604020202020204" pitchFamily="34" charset="0"/>
              <a:ea typeface="Arial Unicode MS" panose="020B0604020202020204" charset="-122"/>
              <a:cs typeface="汉语拼音" panose="000B0604020202020204" pitchFamily="34" charset="0"/>
              <a:sym typeface="+mn-ea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895750" y="3743689"/>
            <a:ext cx="1405965" cy="648072"/>
            <a:chOff x="1895750" y="3743689"/>
            <a:chExt cx="1405965" cy="648072"/>
          </a:xfrm>
        </p:grpSpPr>
        <p:sp>
          <p:nvSpPr>
            <p:cNvPr id="18" name="圆角矩形标注 17"/>
            <p:cNvSpPr/>
            <p:nvPr/>
          </p:nvSpPr>
          <p:spPr>
            <a:xfrm>
              <a:off x="1895750" y="3743689"/>
              <a:ext cx="1297953" cy="648072"/>
            </a:xfrm>
            <a:prstGeom prst="wedgeRoundRectCallout">
              <a:avLst>
                <a:gd name="adj1" fmla="val 68857"/>
                <a:gd name="adj2" fmla="val 5180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0" dist="254000" dir="8100000" algn="tr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41575" y="3815697"/>
              <a:ext cx="12601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覆盖。</a:t>
              </a:r>
              <a:endPara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179512" y="663538"/>
            <a:ext cx="8784976" cy="3780420"/>
          </a:xfrm>
          <a:prstGeom prst="rect">
            <a:avLst/>
          </a:prstGeom>
          <a:noFill/>
          <a:ln w="12700">
            <a:solidFill>
              <a:srgbClr val="008000"/>
            </a:solidFill>
          </a:ln>
          <a:effectLst>
            <a:glow rad="63500">
              <a:schemeClr val="bg1">
                <a:alpha val="40000"/>
              </a:schemeClr>
            </a:glow>
            <a:outerShdw blurRad="50800" dist="38100" dir="18900000" algn="b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530062" y="411510"/>
            <a:ext cx="1583505" cy="50405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8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776052" y="411510"/>
            <a:ext cx="1121491" cy="438582"/>
            <a:chOff x="6520102" y="843558"/>
            <a:chExt cx="1121491" cy="438582"/>
          </a:xfrm>
        </p:grpSpPr>
        <p:sp>
          <p:nvSpPr>
            <p:cNvPr id="23" name="TextBox 11">
              <a:hlinkClick r:id="rId2" action="ppaction://hlinkfile"/>
            </p:cNvPr>
            <p:cNvSpPr txBox="1">
              <a:spLocks noChangeArrowheads="1"/>
            </p:cNvSpPr>
            <p:nvPr/>
          </p:nvSpPr>
          <p:spPr bwMode="auto">
            <a:xfrm>
              <a:off x="6520102" y="843558"/>
              <a:ext cx="1121491" cy="43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 smtClean="0">
                  <a:solidFill>
                    <a:prstClr val="black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学认字</a:t>
              </a:r>
              <a:endParaRPr lang="zh-CN" altLang="en-US" sz="2400" b="1" dirty="0"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7557093" y="911573"/>
              <a:ext cx="36000" cy="324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6540471" y="911573"/>
              <a:ext cx="36000" cy="324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2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21"/>
          <a:stretch>
            <a:fillRect/>
          </a:stretch>
        </p:blipFill>
        <p:spPr bwMode="auto">
          <a:xfrm>
            <a:off x="0" y="0"/>
            <a:ext cx="9144000" cy="5153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107504" y="179305"/>
            <a:ext cx="20409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蒙古包</a:t>
            </a:r>
            <a:endParaRPr lang="zh-CN" altLang="en-US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47702" y="411510"/>
            <a:ext cx="6779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蒙古族牧民居住的圆顶帐篷，用毡子做成。</a:t>
            </a:r>
            <a:endParaRPr lang="zh-CN" altLang="en-US" sz="28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33333929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33333929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33333942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33333956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33333942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33333956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33333929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33333942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33333956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33333929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33333942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333339564"/>
</p:tagLst>
</file>

<file path=ppt/theme/theme1.xml><?xml version="1.0" encoding="utf-8"?>
<a:theme xmlns:a="http://schemas.openxmlformats.org/drawingml/2006/main" name="1_Office 主题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Mod val="20000"/>
            <a:lumOff val="80000"/>
          </a:schemeClr>
        </a:solidFill>
        <a:ln w="12700">
          <a:solidFill>
            <a:schemeClr val="tx1">
              <a:lumMod val="50000"/>
              <a:lumOff val="50000"/>
            </a:schemeClr>
          </a:solidFill>
        </a:ln>
        <a:effectLst>
          <a:outerShdw blurRad="444500" dist="254000" dir="8100000" algn="tr" rotWithShape="0">
            <a:schemeClr val="bg1">
              <a:alpha val="50000"/>
            </a:schemeClr>
          </a:outerShdw>
        </a:effectLst>
      </a:spPr>
      <a:bodyPr rtlCol="0" anchor="ctr"/>
      <a:lstStyle>
        <a:defPPr>
          <a:defRPr sz="2400" b="1" dirty="0" smtClean="0">
            <a:solidFill>
              <a:srgbClr val="FF0000"/>
            </a:solidFill>
            <a:latin typeface="华文楷体" panose="02010600040101010101" pitchFamily="2" charset="-122"/>
            <a:ea typeface="华文楷体" panose="02010600040101010101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3442</Words>
  <Application>Microsoft Office PowerPoint</Application>
  <PresentationFormat>全屏显示(16:9)</PresentationFormat>
  <Paragraphs>375</Paragraphs>
  <Slides>76</Slides>
  <Notes>12</Notes>
  <HiddenSlides>2</HiddenSlides>
  <MMClips>3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76</vt:i4>
      </vt:variant>
    </vt:vector>
  </HeadingPairs>
  <TitlesOfParts>
    <vt:vector size="91" baseType="lpstr">
      <vt:lpstr>Arial</vt:lpstr>
      <vt:lpstr>宋体</vt:lpstr>
      <vt:lpstr>微软雅黑</vt:lpstr>
      <vt:lpstr>Impact</vt:lpstr>
      <vt:lpstr>Times New Roman</vt:lpstr>
      <vt:lpstr>幼圆</vt:lpstr>
      <vt:lpstr>黑体</vt:lpstr>
      <vt:lpstr>Xingkai SC</vt:lpstr>
      <vt:lpstr>楷体</vt:lpstr>
      <vt:lpstr>Arial Unicode MS</vt:lpstr>
      <vt:lpstr>华文楷体</vt:lpstr>
      <vt:lpstr>Wingdings</vt:lpstr>
      <vt:lpstr>Calibri</vt:lpstr>
      <vt:lpstr>汉语拼音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</dc:title>
  <dc:creator/>
  <cp:lastModifiedBy/>
  <cp:revision>121</cp:revision>
  <dcterms:created xsi:type="dcterms:W3CDTF">2017-03-17T02:28:00Z</dcterms:created>
  <dcterms:modified xsi:type="dcterms:W3CDTF">2020-04-26T06:27:38Z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