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2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5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71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2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08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5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5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22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6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1C21-909B-4E94-BE4A-CFDDA4C04556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6B03-6E12-4A31-A004-F4A660D43F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1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" y="-1"/>
            <a:ext cx="578863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0"/>
            <a:ext cx="60071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27537"/>
            <a:ext cx="9290538" cy="4642338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zh-CN" altLang="en-US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、观察衣服特征</a:t>
            </a:r>
            <a: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</a:t>
            </a:r>
            <a:r>
              <a:rPr lang="zh-CN" altLang="en-US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、画外形剪衣服</a:t>
            </a:r>
            <a: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3</a:t>
            </a:r>
            <a:r>
              <a:rPr lang="zh-CN" altLang="en-US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、粘衣服添纹样</a:t>
            </a:r>
            <a:r>
              <a:rPr lang="en-US" altLang="zh-CN" sz="6600" dirty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/>
            </a:r>
            <a:br>
              <a:rPr lang="en-US" altLang="zh-CN" sz="6600" dirty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</a:br>
            <a:r>
              <a:rPr lang="en-US" altLang="zh-CN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4</a:t>
            </a:r>
            <a:r>
              <a:rPr lang="zh-CN" altLang="en-US" sz="6600" dirty="0" smtClean="0">
                <a:solidFill>
                  <a:schemeClr val="accent1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、画头脚加景物</a:t>
            </a:r>
            <a:endParaRPr lang="zh-CN" altLang="en-US" sz="6600" dirty="0">
              <a:solidFill>
                <a:schemeClr val="accent1">
                  <a:lumMod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89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4419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0" y="-114300"/>
            <a:ext cx="434745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-165100"/>
            <a:ext cx="62230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1217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626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</Words>
  <Application>Microsoft Office PowerPoint</Application>
  <PresentationFormat>宽屏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华文琥珀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1、观察衣服特征 2、画外形剪衣服 3、粘衣服添纹样 4、画头脚加景物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郁国新</dc:creator>
  <cp:lastModifiedBy>郁国新</cp:lastModifiedBy>
  <cp:revision>8</cp:revision>
  <dcterms:created xsi:type="dcterms:W3CDTF">2021-10-08T01:37:13Z</dcterms:created>
  <dcterms:modified xsi:type="dcterms:W3CDTF">2022-01-07T08:04:47Z</dcterms:modified>
</cp:coreProperties>
</file>