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ms-office.activeX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9" r:id="rId3"/>
    <p:sldId id="267" r:id="rId4"/>
    <p:sldId id="260" r:id="rId5"/>
    <p:sldId id="261" r:id="rId6"/>
    <p:sldId id="292" r:id="rId7"/>
    <p:sldId id="291" r:id="rId8"/>
    <p:sldId id="265" r:id="rId9"/>
    <p:sldId id="279" r:id="rId10"/>
    <p:sldId id="281" r:id="rId11"/>
    <p:sldId id="284" r:id="rId12"/>
    <p:sldId id="293" r:id="rId13"/>
    <p:sldId id="282" r:id="rId14"/>
    <p:sldId id="301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9" r:id="rId25"/>
    <p:sldId id="295" r:id="rId26"/>
    <p:sldId id="299" r:id="rId27"/>
    <p:sldId id="294" r:id="rId2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288" y="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C:\Users\ASUS\Desktop\unit4 第一课时\story.swf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15187"/>
  <ax:ocxPr ax:name="_cy" ax:value="10795"/>
</ax:ocx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25314-1B43-496E-844C-B6E2B09A8B53}" type="datetimeFigureOut">
              <a:rPr lang="zh-CN" altLang="en-US" smtClean="0"/>
              <a:pPr/>
              <a:t>2015/6/25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D02B0-3E63-404F-A3C3-C9E1AB6790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7749C1-DBB0-4927-AD44-97A69DC9A433}" type="slidenum">
              <a:rPr lang="en-US" altLang="zh-CN"/>
              <a:pPr/>
              <a:t>2</a:t>
            </a:fld>
            <a:endParaRPr lang="en-US" altLang="zh-CN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5334CB-EEA4-4BD4-AA78-A07914D85219}" type="slidenum">
              <a:rPr lang="en-US" altLang="zh-CN"/>
              <a:pPr/>
              <a:t>3</a:t>
            </a:fld>
            <a:endParaRPr lang="en-US" altLang="zh-CN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D02B0-3E63-404F-A3C3-C9E1AB6790D5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D02B0-3E63-404F-A3C3-C9E1AB6790D5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7749C1-DBB0-4927-AD44-97A69DC9A433}" type="slidenum">
              <a:rPr lang="en-US" altLang="zh-CN"/>
              <a:pPr/>
              <a:t>26</a:t>
            </a:fld>
            <a:endParaRPr lang="en-US" altLang="zh-CN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2015/6/25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2015/6/25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2015/6/25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2015/6/25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2015/6/25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2015/6/25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2015/6/25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hyperlink" Target="../&#24405;&#20687;&#35838;Where%20is%20the%20bird/&#31532;&#20108;&#35838;&#26102;/047%20On,%20in,%20under.fl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35838;&#20214;\3b&#35838;&#20214;\unit4\unit4%20&#31532;&#19968;&#35838;&#26102;\story.mp3" TargetMode="Externa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audio" Target="../media/audio9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2.wav"/><Relationship Id="rId2" Type="http://schemas.openxmlformats.org/officeDocument/2006/relationships/audio" Target="file:///C:\Documents%20and%20Settings\hp\&#26700;&#38754;\3B%20Unit4%20&#19977;&#26657;&#32852;&#35850;&#65288;&#26417;&#21452;&#20094;&#65289;2\3B%20Unit4%20&#19977;&#26657;&#32852;&#35850;&#65288;&#26417;&#21452;&#20094;&#65289;\3B%20Unit4%20&#19977;&#26657;&#32852;&#35850;&#65288;&#26417;&#21452;&#20094;&#65289;\story09.wav" TargetMode="External"/><Relationship Id="rId1" Type="http://schemas.openxmlformats.org/officeDocument/2006/relationships/audio" Target="file:///C:\Documents%20and%20Settings\hp\&#26700;&#38754;\3B%20Unit4%20&#19977;&#26657;&#32852;&#35850;&#65288;&#26417;&#21452;&#20094;&#65289;2\3B%20Unit4%20&#19977;&#26657;&#32852;&#35850;&#65288;&#26417;&#21452;&#20094;&#65289;\3B%20Unit4%20&#19977;&#26657;&#32852;&#35850;&#65288;&#26417;&#21452;&#20094;&#65289;\story07.wav" TargetMode="External"/><Relationship Id="rId6" Type="http://schemas.openxmlformats.org/officeDocument/2006/relationships/image" Target="../media/image47.png"/><Relationship Id="rId5" Type="http://schemas.openxmlformats.org/officeDocument/2006/relationships/audio" Target="../media/audio11.wav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file:///E:\&#35838;&#20214;\3b&#35838;&#20214;\unit4\unit4%20&#31532;&#19968;&#35838;&#26102;\story09.mp3" TargetMode="External"/><Relationship Id="rId13" Type="http://schemas.openxmlformats.org/officeDocument/2006/relationships/image" Target="../media/image48.png"/><Relationship Id="rId3" Type="http://schemas.openxmlformats.org/officeDocument/2006/relationships/audio" Target="file:///E:\&#35838;&#20214;\3b&#35838;&#20214;\unit4\unit4%20&#31532;&#19968;&#35838;&#26102;\story03.mp3" TargetMode="External"/><Relationship Id="rId7" Type="http://schemas.openxmlformats.org/officeDocument/2006/relationships/audio" Target="file:///E:\&#35838;&#20214;\3b&#35838;&#20214;\unit4\unit4%20&#31532;&#19968;&#35838;&#26102;\story07.mp3" TargetMode="External"/><Relationship Id="rId12" Type="http://schemas.openxmlformats.org/officeDocument/2006/relationships/image" Target="../media/image36.png"/><Relationship Id="rId2" Type="http://schemas.openxmlformats.org/officeDocument/2006/relationships/audio" Target="file:///E:\&#35838;&#20214;\3b&#35838;&#20214;\unit4\unit4%20&#31532;&#19968;&#35838;&#26102;\story02.mp3" TargetMode="External"/><Relationship Id="rId1" Type="http://schemas.openxmlformats.org/officeDocument/2006/relationships/audio" Target="file:///E:\&#35838;&#20214;\3b&#35838;&#20214;\unit4\unit4%20&#31532;&#19968;&#35838;&#26102;\story01.mp3" TargetMode="External"/><Relationship Id="rId6" Type="http://schemas.openxmlformats.org/officeDocument/2006/relationships/audio" Target="file:///E:\&#35838;&#20214;\3b&#35838;&#20214;\unit4\unit4%20&#31532;&#19968;&#35838;&#26102;\story06.mp3" TargetMode="External"/><Relationship Id="rId11" Type="http://schemas.openxmlformats.org/officeDocument/2006/relationships/image" Target="../media/image38.png"/><Relationship Id="rId5" Type="http://schemas.openxmlformats.org/officeDocument/2006/relationships/audio" Target="file:///E:\&#35838;&#20214;\3b&#35838;&#20214;\unit4\unit4%20&#31532;&#19968;&#35838;&#26102;\story05.mp3" TargetMode="External"/><Relationship Id="rId15" Type="http://schemas.openxmlformats.org/officeDocument/2006/relationships/image" Target="../media/image50.png"/><Relationship Id="rId10" Type="http://schemas.openxmlformats.org/officeDocument/2006/relationships/slideLayout" Target="../slideLayouts/slideLayout7.xml"/><Relationship Id="rId4" Type="http://schemas.openxmlformats.org/officeDocument/2006/relationships/audio" Target="file:///E:\&#35838;&#20214;\3b&#35838;&#20214;\unit4\unit4%20&#31532;&#19968;&#35838;&#26102;\story04.mp3" TargetMode="External"/><Relationship Id="rId9" Type="http://schemas.openxmlformats.org/officeDocument/2006/relationships/audio" Target="file:///E:\&#35838;&#20214;\3b&#35838;&#20214;\unit4\unit4%20&#31532;&#19968;&#35838;&#26102;\story10.mp3" TargetMode="External"/><Relationship Id="rId1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7.jpeg"/><Relationship Id="rId7" Type="http://schemas.openxmlformats.org/officeDocument/2006/relationships/image" Target="../media/image5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28.jpeg"/><Relationship Id="rId5" Type="http://schemas.openxmlformats.org/officeDocument/2006/relationships/image" Target="../media/image12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audio" Target="file:///E:\&#35838;&#20214;\3b&#35838;&#20214;\unit4\unit4%20&#31532;&#19968;&#35838;&#26102;\&#29993;&#33905;&#27468;&#25913;.mp3" TargetMode="External"/><Relationship Id="rId16" Type="http://schemas.openxmlformats.org/officeDocument/2006/relationships/image" Target="../media/image15.jpeg"/><Relationship Id="rId20" Type="http://schemas.openxmlformats.org/officeDocument/2006/relationships/audio" Target="../media/audio1.wav"/><Relationship Id="rId1" Type="http://schemas.openxmlformats.org/officeDocument/2006/relationships/audio" Target="file:///C:\Documents%20and%20Settings\hp\&#26700;&#38754;\3B%20Unit4%20&#19977;&#26657;&#32852;&#35850;&#65288;&#26417;&#21452;&#20094;&#65289;2\3B%20Unit4%20&#19977;&#26657;&#32852;&#35850;&#65288;&#26417;&#21452;&#20094;&#65289;\3B%20Unit4%20&#19977;&#26657;&#32852;&#35850;&#65288;&#26417;&#21452;&#20094;&#65289;\&#27873;&#27873;&#22530;&#32972;&#26223;&#38899;&#20048;.wav" TargetMode="Externa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jpeg"/><Relationship Id="rId7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audio" Target="../media/audio3.wav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5.png"/><Relationship Id="rId2" Type="http://schemas.openxmlformats.org/officeDocument/2006/relationships/audio" Target="file:///E:\&#35838;&#20214;\3b&#35838;&#20214;\unit4\unit4%20&#31532;&#19968;&#35838;&#26102;\CHANT.WAV" TargetMode="External"/><Relationship Id="rId1" Type="http://schemas.openxmlformats.org/officeDocument/2006/relationships/audio" Target="file:///G:\&#34013;&#22825;&#26479;%20&#36187;&#35838;\chant&#33410;&#22863;.wav" TargetMode="External"/><Relationship Id="rId6" Type="http://schemas.openxmlformats.org/officeDocument/2006/relationships/image" Target="../media/image24.jpe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9.png"/><Relationship Id="rId2" Type="http://schemas.openxmlformats.org/officeDocument/2006/relationships/audio" Target="file:///E:\&#35838;&#20214;\3b&#35838;&#20214;\unit4\unit4%20&#31532;&#19968;&#35838;&#26102;\CHANT.WAV" TargetMode="External"/><Relationship Id="rId1" Type="http://schemas.openxmlformats.org/officeDocument/2006/relationships/audio" Target="file:///G:\&#34013;&#22825;&#26479;%20&#36187;&#35838;\chant&#33410;&#22863;.wav" TargetMode="External"/><Relationship Id="rId6" Type="http://schemas.openxmlformats.org/officeDocument/2006/relationships/image" Target="../media/image24.jpe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11" descr="bj15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WordArt 3"/>
          <p:cNvSpPr>
            <a:spLocks noChangeArrowheads="1" noChangeShapeType="1"/>
          </p:cNvSpPr>
          <p:nvPr/>
        </p:nvSpPr>
        <p:spPr bwMode="auto">
          <a:xfrm>
            <a:off x="1828800" y="1447800"/>
            <a:ext cx="55626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i="1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sy="50000" kx="-2453608" rotWithShape="0">
                    <a:srgbClr val="808080">
                      <a:alpha val="50000"/>
                    </a:srgbClr>
                  </a:outerShdw>
                </a:effectLst>
                <a:latin typeface="ResPublica"/>
              </a:rPr>
              <a:t>Unit 4 </a:t>
            </a:r>
          </a:p>
          <a:p>
            <a:pPr algn="ctr"/>
            <a:r>
              <a:rPr lang="en-US" altLang="zh-CN" sz="3600" i="1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sy="50000" kx="-2453608" rotWithShape="0">
                    <a:srgbClr val="808080">
                      <a:alpha val="50000"/>
                    </a:srgbClr>
                  </a:outerShdw>
                </a:effectLst>
                <a:latin typeface="ResPublica"/>
              </a:rPr>
              <a:t>Where's the bird?</a:t>
            </a:r>
            <a:endParaRPr lang="zh-CN" altLang="en-US" sz="3600" i="1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chemeClr val="folHlink"/>
              </a:solidFill>
              <a:effectLst>
                <a:outerShdw sy="50000" kx="-2453608" rotWithShape="0">
                  <a:srgbClr val="808080">
                    <a:alpha val="50000"/>
                  </a:srgbClr>
                </a:outerShdw>
              </a:effectLst>
              <a:latin typeface="ResPublica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895600" y="3733800"/>
            <a:ext cx="3352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4000" i="1">
                <a:solidFill>
                  <a:schemeClr val="folHlink"/>
                </a:solidFill>
                <a:latin typeface="Times New Roman" pitchFamily="18" charset="0"/>
              </a:rPr>
              <a:t>（</a:t>
            </a:r>
            <a:r>
              <a:rPr lang="en-US" altLang="zh-CN" sz="4000" i="1" dirty="0">
                <a:solidFill>
                  <a:schemeClr val="folHlink"/>
                </a:solidFill>
                <a:latin typeface="Times New Roman" pitchFamily="18" charset="0"/>
              </a:rPr>
              <a:t>Story time</a:t>
            </a:r>
            <a:r>
              <a:rPr lang="zh-CN" altLang="en-US" sz="4000" i="1">
                <a:solidFill>
                  <a:schemeClr val="folHlink"/>
                </a:solidFill>
                <a:latin typeface="Times New Roman" pitchFamily="18" charset="0"/>
              </a:rPr>
              <a:t>）</a:t>
            </a:r>
          </a:p>
        </p:txBody>
      </p:sp>
      <p:pic>
        <p:nvPicPr>
          <p:cNvPr id="5132" name="Picture 12" descr="tre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729"/>
          <a:stretch>
            <a:fillRect/>
          </a:stretch>
        </p:blipFill>
        <p:spPr bwMode="auto">
          <a:xfrm>
            <a:off x="6629400" y="3429000"/>
            <a:ext cx="3810000" cy="3651250"/>
          </a:xfrm>
          <a:prstGeom prst="rect">
            <a:avLst/>
          </a:prstGeom>
          <a:noFill/>
        </p:spPr>
      </p:pic>
      <p:pic>
        <p:nvPicPr>
          <p:cNvPr id="5136" name="Picture 16" descr="小鸟2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2373279">
            <a:off x="7464490" y="567742"/>
            <a:ext cx="1503363" cy="1093788"/>
          </a:xfrm>
          <a:prstGeom prst="rect">
            <a:avLst/>
          </a:prstGeom>
          <a:noFill/>
        </p:spPr>
      </p:pic>
      <p:pic>
        <p:nvPicPr>
          <p:cNvPr id="5137" name="Picture 17" descr="小鸟2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2083049">
            <a:off x="3581400" y="5257800"/>
            <a:ext cx="1503363" cy="10937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5720" y="28572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译林英语三年级下册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4643446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He Tang center primary school</a:t>
            </a:r>
          </a:p>
          <a:p>
            <a:r>
              <a:rPr lang="en-US" altLang="zh-CN" dirty="0" smtClean="0"/>
              <a:t>  Liu </a:t>
            </a:r>
            <a:r>
              <a:rPr lang="en-US" altLang="zh-CN" dirty="0" err="1" smtClean="0"/>
              <a:t>Tiao</a:t>
            </a:r>
            <a:endParaRPr lang="zh-CN" alt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p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1219200" y="304800"/>
            <a:ext cx="365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80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838200" y="1270000"/>
            <a:ext cx="533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latin typeface="Comic Sans MS" pitchFamily="66" charset="0"/>
              </a:rPr>
              <a:t>Where’s the bird ?</a:t>
            </a: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5257800" y="1209675"/>
            <a:ext cx="2409825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66FF"/>
                </a:solidFill>
                <a:latin typeface="Comic Sans MS" pitchFamily="66" charset="0"/>
              </a:rPr>
              <a:t>at last?</a:t>
            </a: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5715000" y="1833563"/>
            <a:ext cx="914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ea typeface="楷体_GB2312" pitchFamily="49" charset="-122"/>
              </a:rPr>
              <a:t>最后</a:t>
            </a:r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1371600" y="2200275"/>
            <a:ext cx="419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Comic Sans MS" pitchFamily="66" charset="0"/>
              </a:rPr>
              <a:t>A. under the desk</a:t>
            </a:r>
          </a:p>
        </p:txBody>
      </p:sp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1371600" y="2809875"/>
            <a:ext cx="419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Comic Sans MS" pitchFamily="66" charset="0"/>
              </a:rPr>
              <a:t>B. behind the door</a:t>
            </a:r>
          </a:p>
        </p:txBody>
      </p:sp>
      <p:sp>
        <p:nvSpPr>
          <p:cNvPr id="7177" name="Text Box 10"/>
          <p:cNvSpPr txBox="1">
            <a:spLocks noChangeArrowheads="1"/>
          </p:cNvSpPr>
          <p:nvPr/>
        </p:nvSpPr>
        <p:spPr bwMode="auto">
          <a:xfrm>
            <a:off x="1371600" y="3373438"/>
            <a:ext cx="4191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Comic Sans MS" pitchFamily="66" charset="0"/>
              </a:rPr>
              <a:t>C. on the chair</a:t>
            </a:r>
          </a:p>
        </p:txBody>
      </p:sp>
      <p:sp>
        <p:nvSpPr>
          <p:cNvPr id="7178" name="Text Box 11"/>
          <p:cNvSpPr txBox="1">
            <a:spLocks noChangeArrowheads="1"/>
          </p:cNvSpPr>
          <p:nvPr/>
        </p:nvSpPr>
        <p:spPr bwMode="auto">
          <a:xfrm>
            <a:off x="1371600" y="4029075"/>
            <a:ext cx="419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Comic Sans MS" pitchFamily="66" charset="0"/>
              </a:rPr>
              <a:t>D. in the desk</a:t>
            </a:r>
          </a:p>
        </p:txBody>
      </p:sp>
      <p:sp>
        <p:nvSpPr>
          <p:cNvPr id="7179" name="Text Box 12"/>
          <p:cNvSpPr txBox="1">
            <a:spLocks noChangeArrowheads="1"/>
          </p:cNvSpPr>
          <p:nvPr/>
        </p:nvSpPr>
        <p:spPr bwMode="auto">
          <a:xfrm>
            <a:off x="1371600" y="4648200"/>
            <a:ext cx="419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Comic Sans MS" pitchFamily="66" charset="0"/>
              </a:rPr>
              <a:t>E. in the tree</a:t>
            </a:r>
          </a:p>
        </p:txBody>
      </p:sp>
      <p:sp>
        <p:nvSpPr>
          <p:cNvPr id="7180" name="Text Box 13"/>
          <p:cNvSpPr txBox="1">
            <a:spLocks noChangeArrowheads="1"/>
          </p:cNvSpPr>
          <p:nvPr/>
        </p:nvSpPr>
        <p:spPr bwMode="auto">
          <a:xfrm>
            <a:off x="971550" y="333375"/>
            <a:ext cx="4552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omic Sans MS" pitchFamily="66" charset="0"/>
                <a:ea typeface="Batang" pitchFamily="18" charset="-127"/>
              </a:rPr>
              <a:t>Listen and choose</a:t>
            </a:r>
            <a:endParaRPr lang="zh-CN" altLang="en-US" sz="4000" b="1" dirty="0">
              <a:solidFill>
                <a:srgbClr val="FF0000"/>
              </a:solidFill>
              <a:latin typeface="Comic Sans MS" pitchFamily="66" charset="0"/>
              <a:ea typeface="Batang" pitchFamily="18" charset="-127"/>
            </a:endParaRPr>
          </a:p>
        </p:txBody>
      </p:sp>
      <p:sp>
        <p:nvSpPr>
          <p:cNvPr id="7182" name="Rectangle 15"/>
          <p:cNvSpPr>
            <a:spLocks noGrp="1" noChangeArrowheads="1"/>
          </p:cNvSpPr>
          <p:nvPr/>
        </p:nvSpPr>
        <p:spPr bwMode="auto">
          <a:xfrm>
            <a:off x="1600200" y="5562600"/>
            <a:ext cx="5638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zh-CN" altLang="en-US" sz="2000">
                <a:solidFill>
                  <a:schemeClr val="tx2"/>
                </a:solidFill>
                <a:latin typeface="Comic Sans MS" pitchFamily="66" charset="0"/>
              </a:rPr>
              <a:t>             </a:t>
            </a:r>
            <a:br>
              <a:rPr lang="zh-CN" altLang="en-US" sz="2000">
                <a:solidFill>
                  <a:schemeClr val="tx2"/>
                </a:solidFill>
                <a:latin typeface="Comic Sans MS" pitchFamily="66" charset="0"/>
              </a:rPr>
            </a:br>
            <a:r>
              <a:rPr lang="zh-CN" altLang="en-US" sz="2000">
                <a:solidFill>
                  <a:schemeClr val="tx2"/>
                </a:solidFill>
                <a:latin typeface="Comic Sans MS" pitchFamily="66" charset="0"/>
              </a:rPr>
              <a:t>              </a:t>
            </a:r>
            <a:r>
              <a:rPr lang="en-US" sz="3200" b="1" i="1">
                <a:solidFill>
                  <a:schemeClr val="tx2"/>
                </a:solidFill>
                <a:latin typeface="Comic Sans MS" pitchFamily="66" charset="0"/>
              </a:rPr>
              <a:t>listen carefully </a:t>
            </a:r>
            <a:r>
              <a:rPr lang="zh-CN" altLang="en-US" sz="3200" b="1" i="1">
                <a:solidFill>
                  <a:schemeClr val="tx2"/>
                </a:solidFill>
                <a:latin typeface="Comic Sans MS" pitchFamily="66" charset="0"/>
              </a:rPr>
              <a:t>认真听</a:t>
            </a:r>
            <a:br>
              <a:rPr lang="zh-CN" altLang="en-US" sz="3200" b="1" i="1">
                <a:solidFill>
                  <a:schemeClr val="tx2"/>
                </a:solidFill>
                <a:latin typeface="Comic Sans MS" pitchFamily="66" charset="0"/>
              </a:rPr>
            </a:br>
            <a:endParaRPr lang="zh-CN" altLang="en-US" sz="3200" b="1" i="1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7183" name="Picture 16" descr="耳朵_副本"/>
          <p:cNvPicPr>
            <a:picLocks noChangeAspect="1" noChangeArrowheads="1"/>
          </p:cNvPicPr>
          <p:nvPr/>
        </p:nvPicPr>
        <p:blipFill>
          <a:blip r:embed="rId4"/>
          <a:srcRect l="14297" t="14236" r="30960" b="15909"/>
          <a:stretch>
            <a:fillRect/>
          </a:stretch>
        </p:blipFill>
        <p:spPr bwMode="auto">
          <a:xfrm>
            <a:off x="1676400" y="5638800"/>
            <a:ext cx="4572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84" name="Text Box 17"/>
          <p:cNvSpPr txBox="1">
            <a:spLocks noChangeArrowheads="1"/>
          </p:cNvSpPr>
          <p:nvPr/>
        </p:nvSpPr>
        <p:spPr bwMode="auto">
          <a:xfrm>
            <a:off x="7092950" y="6275388"/>
            <a:ext cx="1681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latin typeface="Comic Sans MS" pitchFamily="66" charset="0"/>
              </a:rPr>
              <a:t>Watch and check</a:t>
            </a:r>
          </a:p>
        </p:txBody>
      </p:sp>
      <p:pic>
        <p:nvPicPr>
          <p:cNvPr id="17" name="stor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715008" y="357166"/>
            <a:ext cx="500066" cy="805929"/>
          </a:xfrm>
          <a:prstGeom prst="rect">
            <a:avLst/>
          </a:prstGeom>
        </p:spPr>
      </p:pic>
      <p:pic>
        <p:nvPicPr>
          <p:cNvPr id="18" name="图片 17" descr="捕获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8794" y="1142984"/>
            <a:ext cx="2776679" cy="4805236"/>
          </a:xfrm>
          <a:prstGeom prst="rect">
            <a:avLst/>
          </a:prstGeom>
        </p:spPr>
      </p:pic>
      <p:sp>
        <p:nvSpPr>
          <p:cNvPr id="19" name="Oval 17"/>
          <p:cNvSpPr>
            <a:spLocks noChangeArrowheads="1"/>
          </p:cNvSpPr>
          <p:nvPr/>
        </p:nvSpPr>
        <p:spPr bwMode="auto">
          <a:xfrm>
            <a:off x="1371600" y="4648200"/>
            <a:ext cx="5334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7172" grpId="0" autoUpdateAnimBg="0"/>
      <p:bldP spid="7173" grpId="0" animBg="1" autoUpdateAnimBg="0"/>
      <p:bldP spid="7174" grpId="0" autoUpdateAnimBg="0"/>
      <p:bldP spid="7175" grpId="0" autoUpdateAnimBg="0"/>
      <p:bldP spid="7176" grpId="0" autoUpdateAnimBg="0"/>
      <p:bldP spid="7177" grpId="0" autoUpdateAnimBg="0"/>
      <p:bldP spid="7178" grpId="0" autoUpdateAnimBg="0"/>
      <p:bldP spid="7179" grpId="0" autoUpdateAnimBg="0"/>
      <p:bldP spid="7182" grpId="0" bldLvl="0" animBg="1" autoUpdateAnimBg="0"/>
      <p:bldP spid="19" grpId="0" animBg="1" autoUpdateAnimBg="0"/>
      <p:bldP spid="1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20101021212609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590800" y="838200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80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295400" y="1825625"/>
            <a:ext cx="6629400" cy="228917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/>
              <a:t>      你知道小鸟一共飞到了几个地方吗？分别是哪几处呢？睁大你的眼睛，我们一起来瞧一瞧吧！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66"/>
          </a:solidFill>
          <a:ln w="9525">
            <a:solidFill>
              <a:srgbClr val="85C8C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dirty="0" smtClean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dirty="0" smtClean="0"/>
          </a:p>
        </p:txBody>
      </p:sp>
      <p:sp>
        <p:nvSpPr>
          <p:cNvPr id="28677" name="Text Box 69"/>
          <p:cNvSpPr txBox="1">
            <a:spLocks noChangeArrowheads="1"/>
          </p:cNvSpPr>
          <p:nvPr/>
        </p:nvSpPr>
        <p:spPr bwMode="auto">
          <a:xfrm>
            <a:off x="4265613" y="5389563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zh-CN" altLang="zh-CN" sz="2800"/>
          </a:p>
        </p:txBody>
      </p:sp>
      <p:sp>
        <p:nvSpPr>
          <p:cNvPr id="11379" name="WordArt 115"/>
          <p:cNvSpPr>
            <a:spLocks noChangeArrowheads="1" noChangeShapeType="1" noTextEdit="1"/>
          </p:cNvSpPr>
          <p:nvPr/>
        </p:nvSpPr>
        <p:spPr bwMode="auto">
          <a:xfrm>
            <a:off x="228600" y="304800"/>
            <a:ext cx="4953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zh-C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erdana"/>
                <a:ea typeface="Verdana"/>
                <a:cs typeface="Verdana"/>
              </a:rPr>
              <a:t>Put into right orders.(</a:t>
            </a:r>
            <a:r>
              <a:rPr lang="zh-CN" alt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erdana"/>
                <a:cs typeface="Verdana"/>
              </a:rPr>
              <a:t>排序</a:t>
            </a:r>
            <a:r>
              <a:rPr lang="en-US" altLang="zh-C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erdana"/>
                <a:ea typeface="Verdana"/>
                <a:cs typeface="Verdana"/>
              </a:rPr>
              <a:t>)</a:t>
            </a:r>
            <a:endParaRPr lang="zh-CN" alt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Verdana"/>
              <a:cs typeface="Verdana"/>
            </a:endParaRPr>
          </a:p>
        </p:txBody>
      </p:sp>
      <p:grpSp>
        <p:nvGrpSpPr>
          <p:cNvPr id="2" name="Group 147"/>
          <p:cNvGrpSpPr>
            <a:grpSpLocks/>
          </p:cNvGrpSpPr>
          <p:nvPr/>
        </p:nvGrpSpPr>
        <p:grpSpPr bwMode="auto">
          <a:xfrm>
            <a:off x="0" y="4343400"/>
            <a:ext cx="2209800" cy="1676400"/>
            <a:chOff x="2976" y="3408"/>
            <a:chExt cx="1392" cy="1056"/>
          </a:xfrm>
        </p:grpSpPr>
        <p:pic>
          <p:nvPicPr>
            <p:cNvPr id="28725" name="Picture 130"/>
            <p:cNvPicPr>
              <a:picLocks noChangeAspect="1" noChangeArrowheads="1"/>
            </p:cNvPicPr>
            <p:nvPr/>
          </p:nvPicPr>
          <p:blipFill>
            <a:blip r:embed="rId2"/>
            <a:srcRect l="34375" t="61446" r="42552" b="9375"/>
            <a:stretch>
              <a:fillRect/>
            </a:stretch>
          </p:blipFill>
          <p:spPr bwMode="auto">
            <a:xfrm>
              <a:off x="2976" y="3408"/>
              <a:ext cx="1392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726" name="Rectangle 134"/>
            <p:cNvSpPr>
              <a:spLocks noChangeArrowheads="1"/>
            </p:cNvSpPr>
            <p:nvPr/>
          </p:nvSpPr>
          <p:spPr bwMode="auto">
            <a:xfrm>
              <a:off x="2976" y="3408"/>
              <a:ext cx="1392" cy="1056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3" name="Group 152"/>
          <p:cNvGrpSpPr>
            <a:grpSpLocks/>
          </p:cNvGrpSpPr>
          <p:nvPr/>
        </p:nvGrpSpPr>
        <p:grpSpPr bwMode="auto">
          <a:xfrm>
            <a:off x="6781800" y="4114800"/>
            <a:ext cx="2286000" cy="1905000"/>
            <a:chOff x="288" y="2112"/>
            <a:chExt cx="1680" cy="1309"/>
          </a:xfrm>
        </p:grpSpPr>
        <p:grpSp>
          <p:nvGrpSpPr>
            <p:cNvPr id="4" name="Group 109"/>
            <p:cNvGrpSpPr>
              <a:grpSpLocks/>
            </p:cNvGrpSpPr>
            <p:nvPr/>
          </p:nvGrpSpPr>
          <p:grpSpPr bwMode="auto">
            <a:xfrm>
              <a:off x="288" y="2112"/>
              <a:ext cx="1680" cy="1309"/>
              <a:chOff x="3696" y="2810"/>
              <a:chExt cx="1824" cy="1510"/>
            </a:xfrm>
          </p:grpSpPr>
          <p:grpSp>
            <p:nvGrpSpPr>
              <p:cNvPr id="5" name="Group 110"/>
              <p:cNvGrpSpPr>
                <a:grpSpLocks/>
              </p:cNvGrpSpPr>
              <p:nvPr/>
            </p:nvGrpSpPr>
            <p:grpSpPr bwMode="auto">
              <a:xfrm>
                <a:off x="3696" y="2810"/>
                <a:ext cx="1824" cy="1510"/>
                <a:chOff x="3696" y="2810"/>
                <a:chExt cx="1824" cy="1510"/>
              </a:xfrm>
            </p:grpSpPr>
            <p:pic>
              <p:nvPicPr>
                <p:cNvPr id="28723" name="Picture 111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t="4099"/>
                <a:stretch>
                  <a:fillRect/>
                </a:stretch>
              </p:blipFill>
              <p:spPr bwMode="auto">
                <a:xfrm>
                  <a:off x="3696" y="2872"/>
                  <a:ext cx="1824" cy="14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724" name="Text Box 112"/>
                <p:cNvSpPr txBox="1">
                  <a:spLocks noChangeArrowheads="1"/>
                </p:cNvSpPr>
                <p:nvPr/>
              </p:nvSpPr>
              <p:spPr bwMode="auto">
                <a:xfrm>
                  <a:off x="3711" y="2810"/>
                  <a:ext cx="147" cy="4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zh-CN" altLang="zh-CN" sz="2800"/>
                </a:p>
              </p:txBody>
            </p:sp>
          </p:grpSp>
          <p:sp>
            <p:nvSpPr>
              <p:cNvPr id="28722" name="Rectangle 113"/>
              <p:cNvSpPr>
                <a:spLocks noChangeArrowheads="1"/>
              </p:cNvSpPr>
              <p:nvPr/>
            </p:nvSpPr>
            <p:spPr bwMode="auto">
              <a:xfrm>
                <a:off x="3696" y="2871"/>
                <a:ext cx="1824" cy="1440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8720" name="Rectangle 135"/>
            <p:cNvSpPr>
              <a:spLocks noChangeArrowheads="1"/>
            </p:cNvSpPr>
            <p:nvPr/>
          </p:nvSpPr>
          <p:spPr bwMode="auto">
            <a:xfrm>
              <a:off x="288" y="2160"/>
              <a:ext cx="1680" cy="1248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6" name="Group 151"/>
          <p:cNvGrpSpPr>
            <a:grpSpLocks/>
          </p:cNvGrpSpPr>
          <p:nvPr/>
        </p:nvGrpSpPr>
        <p:grpSpPr bwMode="auto">
          <a:xfrm>
            <a:off x="6019800" y="1371600"/>
            <a:ext cx="3048000" cy="1752600"/>
            <a:chOff x="2208" y="864"/>
            <a:chExt cx="1920" cy="1104"/>
          </a:xfrm>
        </p:grpSpPr>
        <p:grpSp>
          <p:nvGrpSpPr>
            <p:cNvPr id="7" name="Group 121"/>
            <p:cNvGrpSpPr>
              <a:grpSpLocks/>
            </p:cNvGrpSpPr>
            <p:nvPr/>
          </p:nvGrpSpPr>
          <p:grpSpPr bwMode="auto">
            <a:xfrm>
              <a:off x="2208" y="864"/>
              <a:ext cx="1920" cy="1089"/>
              <a:chOff x="1968" y="831"/>
              <a:chExt cx="2308" cy="1473"/>
            </a:xfrm>
          </p:grpSpPr>
          <p:pic>
            <p:nvPicPr>
              <p:cNvPr id="28716" name="Picture 118"/>
              <p:cNvPicPr>
                <a:picLocks noChangeAspect="1" noChangeArrowheads="1"/>
              </p:cNvPicPr>
              <p:nvPr/>
            </p:nvPicPr>
            <p:blipFill>
              <a:blip r:embed="rId4"/>
              <a:srcRect l="20313" t="34468" r="42723" b="33443"/>
              <a:stretch>
                <a:fillRect/>
              </a:stretch>
            </p:blipFill>
            <p:spPr bwMode="auto">
              <a:xfrm>
                <a:off x="1968" y="831"/>
                <a:ext cx="2308" cy="1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717" name="Rectangle 119"/>
              <p:cNvSpPr>
                <a:spLocks noChangeArrowheads="1"/>
              </p:cNvSpPr>
              <p:nvPr/>
            </p:nvSpPr>
            <p:spPr bwMode="auto">
              <a:xfrm>
                <a:off x="2839" y="856"/>
                <a:ext cx="1133" cy="53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8718" name="Rectangle 120"/>
              <p:cNvSpPr>
                <a:spLocks noChangeArrowheads="1"/>
              </p:cNvSpPr>
              <p:nvPr/>
            </p:nvSpPr>
            <p:spPr bwMode="auto">
              <a:xfrm>
                <a:off x="3744" y="887"/>
                <a:ext cx="523" cy="62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8715" name="Rectangle 136"/>
            <p:cNvSpPr>
              <a:spLocks noChangeArrowheads="1"/>
            </p:cNvSpPr>
            <p:nvPr/>
          </p:nvSpPr>
          <p:spPr bwMode="auto">
            <a:xfrm>
              <a:off x="2208" y="864"/>
              <a:ext cx="1920" cy="1104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8" name="Group 153"/>
          <p:cNvGrpSpPr>
            <a:grpSpLocks/>
          </p:cNvGrpSpPr>
          <p:nvPr/>
        </p:nvGrpSpPr>
        <p:grpSpPr bwMode="auto">
          <a:xfrm>
            <a:off x="152400" y="1447800"/>
            <a:ext cx="2743200" cy="1676400"/>
            <a:chOff x="240" y="864"/>
            <a:chExt cx="1728" cy="1056"/>
          </a:xfrm>
        </p:grpSpPr>
        <p:pic>
          <p:nvPicPr>
            <p:cNvPr id="28712" name="Picture 59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17308" r="23077" b="20898"/>
            <a:stretch>
              <a:fillRect/>
            </a:stretch>
          </p:blipFill>
          <p:spPr bwMode="auto">
            <a:xfrm>
              <a:off x="240" y="864"/>
              <a:ext cx="1728" cy="105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  <p:sp>
          <p:nvSpPr>
            <p:cNvPr id="28713" name="Rectangle 137"/>
            <p:cNvSpPr>
              <a:spLocks noChangeArrowheads="1"/>
            </p:cNvSpPr>
            <p:nvPr/>
          </p:nvSpPr>
          <p:spPr bwMode="auto">
            <a:xfrm>
              <a:off x="240" y="864"/>
              <a:ext cx="1728" cy="1056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9" name="Group 148"/>
          <p:cNvGrpSpPr>
            <a:grpSpLocks/>
          </p:cNvGrpSpPr>
          <p:nvPr/>
        </p:nvGrpSpPr>
        <p:grpSpPr bwMode="auto">
          <a:xfrm>
            <a:off x="3048000" y="1500188"/>
            <a:ext cx="2819400" cy="1624012"/>
            <a:chOff x="2208" y="2352"/>
            <a:chExt cx="1872" cy="1023"/>
          </a:xfrm>
        </p:grpSpPr>
        <p:grpSp>
          <p:nvGrpSpPr>
            <p:cNvPr id="10" name="Group 124"/>
            <p:cNvGrpSpPr>
              <a:grpSpLocks/>
            </p:cNvGrpSpPr>
            <p:nvPr/>
          </p:nvGrpSpPr>
          <p:grpSpPr bwMode="auto">
            <a:xfrm>
              <a:off x="2208" y="2352"/>
              <a:ext cx="1872" cy="1023"/>
              <a:chOff x="2160" y="2421"/>
              <a:chExt cx="2640" cy="1194"/>
            </a:xfrm>
          </p:grpSpPr>
          <p:pic>
            <p:nvPicPr>
              <p:cNvPr id="28710" name="Picture 122"/>
              <p:cNvPicPr>
                <a:picLocks noChangeAspect="1" noChangeArrowheads="1"/>
              </p:cNvPicPr>
              <p:nvPr/>
            </p:nvPicPr>
            <p:blipFill>
              <a:blip r:embed="rId4"/>
              <a:srcRect l="19286" t="65221" r="37589" b="9375"/>
              <a:stretch>
                <a:fillRect/>
              </a:stretch>
            </p:blipFill>
            <p:spPr bwMode="auto">
              <a:xfrm>
                <a:off x="2160" y="2421"/>
                <a:ext cx="2640" cy="1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711" name="Rectangle 123"/>
              <p:cNvSpPr>
                <a:spLocks noChangeArrowheads="1"/>
              </p:cNvSpPr>
              <p:nvPr/>
            </p:nvSpPr>
            <p:spPr bwMode="auto">
              <a:xfrm>
                <a:off x="2160" y="2448"/>
                <a:ext cx="1392" cy="399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8709" name="Rectangle 138"/>
            <p:cNvSpPr>
              <a:spLocks noChangeArrowheads="1"/>
            </p:cNvSpPr>
            <p:nvPr/>
          </p:nvSpPr>
          <p:spPr bwMode="auto">
            <a:xfrm>
              <a:off x="2208" y="2352"/>
              <a:ext cx="1872" cy="1008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11" name="Group 150"/>
          <p:cNvGrpSpPr>
            <a:grpSpLocks/>
          </p:cNvGrpSpPr>
          <p:nvPr/>
        </p:nvGrpSpPr>
        <p:grpSpPr bwMode="auto">
          <a:xfrm>
            <a:off x="2286000" y="3733800"/>
            <a:ext cx="1905000" cy="2286000"/>
            <a:chOff x="4368" y="528"/>
            <a:chExt cx="1200" cy="1536"/>
          </a:xfrm>
        </p:grpSpPr>
        <p:grpSp>
          <p:nvGrpSpPr>
            <p:cNvPr id="12" name="Group 131"/>
            <p:cNvGrpSpPr>
              <a:grpSpLocks/>
            </p:cNvGrpSpPr>
            <p:nvPr/>
          </p:nvGrpSpPr>
          <p:grpSpPr bwMode="auto">
            <a:xfrm>
              <a:off x="4368" y="528"/>
              <a:ext cx="1200" cy="1536"/>
              <a:chOff x="4368" y="528"/>
              <a:chExt cx="1200" cy="1536"/>
            </a:xfrm>
          </p:grpSpPr>
          <p:pic>
            <p:nvPicPr>
              <p:cNvPr id="28706" name="Picture 125"/>
              <p:cNvPicPr>
                <a:picLocks noChangeAspect="1" noChangeArrowheads="1"/>
              </p:cNvPicPr>
              <p:nvPr/>
            </p:nvPicPr>
            <p:blipFill>
              <a:blip r:embed="rId2"/>
              <a:srcRect l="34375" t="1759" r="45735" b="55797"/>
              <a:stretch>
                <a:fillRect/>
              </a:stretch>
            </p:blipFill>
            <p:spPr bwMode="auto">
              <a:xfrm>
                <a:off x="4368" y="528"/>
                <a:ext cx="1200" cy="15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707" name="Rectangle 126"/>
              <p:cNvSpPr>
                <a:spLocks noChangeArrowheads="1"/>
              </p:cNvSpPr>
              <p:nvPr/>
            </p:nvSpPr>
            <p:spPr bwMode="auto">
              <a:xfrm>
                <a:off x="4416" y="528"/>
                <a:ext cx="960" cy="528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8705" name="Rectangle 139"/>
            <p:cNvSpPr>
              <a:spLocks noChangeArrowheads="1"/>
            </p:cNvSpPr>
            <p:nvPr/>
          </p:nvSpPr>
          <p:spPr bwMode="auto">
            <a:xfrm>
              <a:off x="4368" y="528"/>
              <a:ext cx="1200" cy="1536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13" name="Group 149"/>
          <p:cNvGrpSpPr>
            <a:grpSpLocks/>
          </p:cNvGrpSpPr>
          <p:nvPr/>
        </p:nvGrpSpPr>
        <p:grpSpPr bwMode="auto">
          <a:xfrm>
            <a:off x="4267200" y="4419600"/>
            <a:ext cx="2438400" cy="1600200"/>
            <a:chOff x="4224" y="2256"/>
            <a:chExt cx="1536" cy="1008"/>
          </a:xfrm>
        </p:grpSpPr>
        <p:grpSp>
          <p:nvGrpSpPr>
            <p:cNvPr id="14" name="Group 129"/>
            <p:cNvGrpSpPr>
              <a:grpSpLocks/>
            </p:cNvGrpSpPr>
            <p:nvPr/>
          </p:nvGrpSpPr>
          <p:grpSpPr bwMode="auto">
            <a:xfrm>
              <a:off x="4224" y="2256"/>
              <a:ext cx="1536" cy="1008"/>
              <a:chOff x="3696" y="2304"/>
              <a:chExt cx="1940" cy="1536"/>
            </a:xfrm>
          </p:grpSpPr>
          <p:pic>
            <p:nvPicPr>
              <p:cNvPr id="28702" name="Picture 127"/>
              <p:cNvPicPr>
                <a:picLocks noChangeAspect="1" noChangeArrowheads="1"/>
              </p:cNvPicPr>
              <p:nvPr/>
            </p:nvPicPr>
            <p:blipFill>
              <a:blip r:embed="rId2"/>
              <a:srcRect l="53470" t="1759" r="14375" b="55797"/>
              <a:stretch>
                <a:fillRect/>
              </a:stretch>
            </p:blipFill>
            <p:spPr bwMode="auto">
              <a:xfrm>
                <a:off x="3696" y="2304"/>
                <a:ext cx="1940" cy="15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703" name="Rectangle 128"/>
              <p:cNvSpPr>
                <a:spLocks noChangeArrowheads="1"/>
              </p:cNvSpPr>
              <p:nvPr/>
            </p:nvSpPr>
            <p:spPr bwMode="auto">
              <a:xfrm>
                <a:off x="3936" y="2304"/>
                <a:ext cx="1488" cy="480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8701" name="Rectangle 140"/>
            <p:cNvSpPr>
              <a:spLocks noChangeArrowheads="1"/>
            </p:cNvSpPr>
            <p:nvPr/>
          </p:nvSpPr>
          <p:spPr bwMode="auto">
            <a:xfrm>
              <a:off x="4224" y="2256"/>
              <a:ext cx="1536" cy="1008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28686" name="Text Box 154"/>
          <p:cNvSpPr txBox="1">
            <a:spLocks noChangeArrowheads="1"/>
          </p:cNvSpPr>
          <p:nvPr/>
        </p:nvSpPr>
        <p:spPr bwMode="auto">
          <a:xfrm>
            <a:off x="914400" y="3124200"/>
            <a:ext cx="914400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/>
              <a:t>(      )</a:t>
            </a:r>
          </a:p>
        </p:txBody>
      </p:sp>
      <p:sp>
        <p:nvSpPr>
          <p:cNvPr id="28687" name="Text Box 155"/>
          <p:cNvSpPr txBox="1">
            <a:spLocks noChangeArrowheads="1"/>
          </p:cNvSpPr>
          <p:nvPr/>
        </p:nvSpPr>
        <p:spPr bwMode="auto">
          <a:xfrm>
            <a:off x="914400" y="6172200"/>
            <a:ext cx="914400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dirty="0"/>
              <a:t>(      )</a:t>
            </a:r>
          </a:p>
        </p:txBody>
      </p:sp>
      <p:sp>
        <p:nvSpPr>
          <p:cNvPr id="28688" name="Text Box 156"/>
          <p:cNvSpPr txBox="1">
            <a:spLocks noChangeArrowheads="1"/>
          </p:cNvSpPr>
          <p:nvPr/>
        </p:nvSpPr>
        <p:spPr bwMode="auto">
          <a:xfrm>
            <a:off x="2743200" y="6153150"/>
            <a:ext cx="914400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/>
              <a:t>(      )</a:t>
            </a:r>
          </a:p>
        </p:txBody>
      </p:sp>
      <p:sp>
        <p:nvSpPr>
          <p:cNvPr id="28689" name="Text Box 157"/>
          <p:cNvSpPr txBox="1">
            <a:spLocks noChangeArrowheads="1"/>
          </p:cNvSpPr>
          <p:nvPr/>
        </p:nvSpPr>
        <p:spPr bwMode="auto">
          <a:xfrm>
            <a:off x="7315200" y="3124200"/>
            <a:ext cx="914400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/>
              <a:t>(      )</a:t>
            </a:r>
          </a:p>
        </p:txBody>
      </p:sp>
      <p:sp>
        <p:nvSpPr>
          <p:cNvPr id="28690" name="Text Box 158"/>
          <p:cNvSpPr txBox="1">
            <a:spLocks noChangeArrowheads="1"/>
          </p:cNvSpPr>
          <p:nvPr/>
        </p:nvSpPr>
        <p:spPr bwMode="auto">
          <a:xfrm>
            <a:off x="4038600" y="3124200"/>
            <a:ext cx="914400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/>
              <a:t>(      )</a:t>
            </a:r>
          </a:p>
        </p:txBody>
      </p:sp>
      <p:sp>
        <p:nvSpPr>
          <p:cNvPr id="28691" name="Text Box 160"/>
          <p:cNvSpPr txBox="1">
            <a:spLocks noChangeArrowheads="1"/>
          </p:cNvSpPr>
          <p:nvPr/>
        </p:nvSpPr>
        <p:spPr bwMode="auto">
          <a:xfrm>
            <a:off x="7315200" y="6172200"/>
            <a:ext cx="914400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/>
              <a:t>(      )</a:t>
            </a:r>
          </a:p>
        </p:txBody>
      </p:sp>
      <p:sp>
        <p:nvSpPr>
          <p:cNvPr id="28698" name="Text Box 168"/>
          <p:cNvSpPr txBox="1">
            <a:spLocks noChangeArrowheads="1"/>
          </p:cNvSpPr>
          <p:nvPr/>
        </p:nvSpPr>
        <p:spPr bwMode="auto">
          <a:xfrm>
            <a:off x="5029200" y="6172200"/>
            <a:ext cx="914400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/>
              <a:t>(     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p:control spid="1027" name="ShockwaveFlash1" r:id="rId2" imgW="7632610" imgH="5328038"/>
      <p:control spid="1029" name="WindowsMediaPlayer1" r:id="rId3" imgW="5466667" imgH="3885714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66"/>
          </a:solidFill>
          <a:ln w="9525">
            <a:solidFill>
              <a:srgbClr val="85C8C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dirty="0" smtClean="0"/>
          </a:p>
        </p:txBody>
      </p:sp>
      <p:sp>
        <p:nvSpPr>
          <p:cNvPr id="28677" name="Text Box 69"/>
          <p:cNvSpPr txBox="1">
            <a:spLocks noChangeArrowheads="1"/>
          </p:cNvSpPr>
          <p:nvPr/>
        </p:nvSpPr>
        <p:spPr bwMode="auto">
          <a:xfrm>
            <a:off x="4265613" y="5389563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zh-CN" altLang="zh-CN" sz="2800"/>
          </a:p>
        </p:txBody>
      </p:sp>
      <p:sp>
        <p:nvSpPr>
          <p:cNvPr id="11379" name="WordArt 115"/>
          <p:cNvSpPr>
            <a:spLocks noChangeArrowheads="1" noChangeShapeType="1" noTextEdit="1"/>
          </p:cNvSpPr>
          <p:nvPr/>
        </p:nvSpPr>
        <p:spPr bwMode="auto">
          <a:xfrm>
            <a:off x="228600" y="304800"/>
            <a:ext cx="4953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zh-C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erdana"/>
                <a:ea typeface="Verdana"/>
                <a:cs typeface="Verdana"/>
              </a:rPr>
              <a:t>Put into right orders.(</a:t>
            </a:r>
            <a:r>
              <a:rPr lang="zh-CN" alt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erdana"/>
                <a:cs typeface="Verdana"/>
              </a:rPr>
              <a:t>排序</a:t>
            </a:r>
            <a:r>
              <a:rPr lang="en-US" altLang="zh-C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erdana"/>
                <a:ea typeface="Verdana"/>
                <a:cs typeface="Verdana"/>
              </a:rPr>
              <a:t>)</a:t>
            </a:r>
            <a:endParaRPr lang="zh-CN" alt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Verdana"/>
              <a:cs typeface="Verdana"/>
            </a:endParaRPr>
          </a:p>
        </p:txBody>
      </p:sp>
      <p:grpSp>
        <p:nvGrpSpPr>
          <p:cNvPr id="2" name="Group 147"/>
          <p:cNvGrpSpPr>
            <a:grpSpLocks/>
          </p:cNvGrpSpPr>
          <p:nvPr/>
        </p:nvGrpSpPr>
        <p:grpSpPr bwMode="auto">
          <a:xfrm>
            <a:off x="0" y="4343400"/>
            <a:ext cx="2209800" cy="1676400"/>
            <a:chOff x="2976" y="3408"/>
            <a:chExt cx="1392" cy="1056"/>
          </a:xfrm>
        </p:grpSpPr>
        <p:pic>
          <p:nvPicPr>
            <p:cNvPr id="28725" name="Picture 130"/>
            <p:cNvPicPr>
              <a:picLocks noChangeAspect="1" noChangeArrowheads="1"/>
            </p:cNvPicPr>
            <p:nvPr/>
          </p:nvPicPr>
          <p:blipFill>
            <a:blip r:embed="rId2"/>
            <a:srcRect l="34375" t="61446" r="42552" b="9375"/>
            <a:stretch>
              <a:fillRect/>
            </a:stretch>
          </p:blipFill>
          <p:spPr bwMode="auto">
            <a:xfrm>
              <a:off x="2976" y="3408"/>
              <a:ext cx="1392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726" name="Rectangle 134"/>
            <p:cNvSpPr>
              <a:spLocks noChangeArrowheads="1"/>
            </p:cNvSpPr>
            <p:nvPr/>
          </p:nvSpPr>
          <p:spPr bwMode="auto">
            <a:xfrm>
              <a:off x="2976" y="3408"/>
              <a:ext cx="1392" cy="1056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3" name="Group 152"/>
          <p:cNvGrpSpPr>
            <a:grpSpLocks/>
          </p:cNvGrpSpPr>
          <p:nvPr/>
        </p:nvGrpSpPr>
        <p:grpSpPr bwMode="auto">
          <a:xfrm>
            <a:off x="6781800" y="4114800"/>
            <a:ext cx="2286000" cy="1905000"/>
            <a:chOff x="288" y="2112"/>
            <a:chExt cx="1680" cy="1309"/>
          </a:xfrm>
        </p:grpSpPr>
        <p:grpSp>
          <p:nvGrpSpPr>
            <p:cNvPr id="4" name="Group 109"/>
            <p:cNvGrpSpPr>
              <a:grpSpLocks/>
            </p:cNvGrpSpPr>
            <p:nvPr/>
          </p:nvGrpSpPr>
          <p:grpSpPr bwMode="auto">
            <a:xfrm>
              <a:off x="288" y="2112"/>
              <a:ext cx="1680" cy="1309"/>
              <a:chOff x="3696" y="2810"/>
              <a:chExt cx="1824" cy="1510"/>
            </a:xfrm>
          </p:grpSpPr>
          <p:grpSp>
            <p:nvGrpSpPr>
              <p:cNvPr id="5" name="Group 110"/>
              <p:cNvGrpSpPr>
                <a:grpSpLocks/>
              </p:cNvGrpSpPr>
              <p:nvPr/>
            </p:nvGrpSpPr>
            <p:grpSpPr bwMode="auto">
              <a:xfrm>
                <a:off x="3696" y="2810"/>
                <a:ext cx="1824" cy="1510"/>
                <a:chOff x="3696" y="2810"/>
                <a:chExt cx="1824" cy="1510"/>
              </a:xfrm>
            </p:grpSpPr>
            <p:pic>
              <p:nvPicPr>
                <p:cNvPr id="28723" name="Picture 111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t="4099"/>
                <a:stretch>
                  <a:fillRect/>
                </a:stretch>
              </p:blipFill>
              <p:spPr bwMode="auto">
                <a:xfrm>
                  <a:off x="3696" y="2872"/>
                  <a:ext cx="1824" cy="14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724" name="Text Box 112"/>
                <p:cNvSpPr txBox="1">
                  <a:spLocks noChangeArrowheads="1"/>
                </p:cNvSpPr>
                <p:nvPr/>
              </p:nvSpPr>
              <p:spPr bwMode="auto">
                <a:xfrm>
                  <a:off x="3711" y="2810"/>
                  <a:ext cx="147" cy="4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zh-CN" altLang="zh-CN" sz="2800"/>
                </a:p>
              </p:txBody>
            </p:sp>
          </p:grpSp>
          <p:sp>
            <p:nvSpPr>
              <p:cNvPr id="28722" name="Rectangle 113"/>
              <p:cNvSpPr>
                <a:spLocks noChangeArrowheads="1"/>
              </p:cNvSpPr>
              <p:nvPr/>
            </p:nvSpPr>
            <p:spPr bwMode="auto">
              <a:xfrm>
                <a:off x="3696" y="2871"/>
                <a:ext cx="1824" cy="1440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8720" name="Rectangle 135"/>
            <p:cNvSpPr>
              <a:spLocks noChangeArrowheads="1"/>
            </p:cNvSpPr>
            <p:nvPr/>
          </p:nvSpPr>
          <p:spPr bwMode="auto">
            <a:xfrm>
              <a:off x="288" y="2160"/>
              <a:ext cx="1680" cy="1248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6" name="Group 151"/>
          <p:cNvGrpSpPr>
            <a:grpSpLocks/>
          </p:cNvGrpSpPr>
          <p:nvPr/>
        </p:nvGrpSpPr>
        <p:grpSpPr bwMode="auto">
          <a:xfrm>
            <a:off x="6019800" y="1371600"/>
            <a:ext cx="3048000" cy="1752600"/>
            <a:chOff x="2208" y="864"/>
            <a:chExt cx="1920" cy="1104"/>
          </a:xfrm>
        </p:grpSpPr>
        <p:grpSp>
          <p:nvGrpSpPr>
            <p:cNvPr id="7" name="Group 121"/>
            <p:cNvGrpSpPr>
              <a:grpSpLocks/>
            </p:cNvGrpSpPr>
            <p:nvPr/>
          </p:nvGrpSpPr>
          <p:grpSpPr bwMode="auto">
            <a:xfrm>
              <a:off x="2208" y="864"/>
              <a:ext cx="1920" cy="1089"/>
              <a:chOff x="1968" y="831"/>
              <a:chExt cx="2308" cy="1473"/>
            </a:xfrm>
          </p:grpSpPr>
          <p:pic>
            <p:nvPicPr>
              <p:cNvPr id="28716" name="Picture 118"/>
              <p:cNvPicPr>
                <a:picLocks noChangeAspect="1" noChangeArrowheads="1"/>
              </p:cNvPicPr>
              <p:nvPr/>
            </p:nvPicPr>
            <p:blipFill>
              <a:blip r:embed="rId4"/>
              <a:srcRect l="20313" t="34468" r="42723" b="33443"/>
              <a:stretch>
                <a:fillRect/>
              </a:stretch>
            </p:blipFill>
            <p:spPr bwMode="auto">
              <a:xfrm>
                <a:off x="1968" y="831"/>
                <a:ext cx="2308" cy="1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717" name="Rectangle 119"/>
              <p:cNvSpPr>
                <a:spLocks noChangeArrowheads="1"/>
              </p:cNvSpPr>
              <p:nvPr/>
            </p:nvSpPr>
            <p:spPr bwMode="auto">
              <a:xfrm>
                <a:off x="2839" y="856"/>
                <a:ext cx="1133" cy="53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8718" name="Rectangle 120"/>
              <p:cNvSpPr>
                <a:spLocks noChangeArrowheads="1"/>
              </p:cNvSpPr>
              <p:nvPr/>
            </p:nvSpPr>
            <p:spPr bwMode="auto">
              <a:xfrm>
                <a:off x="3744" y="887"/>
                <a:ext cx="523" cy="62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8715" name="Rectangle 136"/>
            <p:cNvSpPr>
              <a:spLocks noChangeArrowheads="1"/>
            </p:cNvSpPr>
            <p:nvPr/>
          </p:nvSpPr>
          <p:spPr bwMode="auto">
            <a:xfrm>
              <a:off x="2208" y="864"/>
              <a:ext cx="1920" cy="1104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8" name="Group 153"/>
          <p:cNvGrpSpPr>
            <a:grpSpLocks/>
          </p:cNvGrpSpPr>
          <p:nvPr/>
        </p:nvGrpSpPr>
        <p:grpSpPr bwMode="auto">
          <a:xfrm>
            <a:off x="152400" y="1447800"/>
            <a:ext cx="2743200" cy="1676400"/>
            <a:chOff x="240" y="864"/>
            <a:chExt cx="1728" cy="1056"/>
          </a:xfrm>
        </p:grpSpPr>
        <p:pic>
          <p:nvPicPr>
            <p:cNvPr id="28712" name="Picture 59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17308" r="23077" b="20898"/>
            <a:stretch>
              <a:fillRect/>
            </a:stretch>
          </p:blipFill>
          <p:spPr bwMode="auto">
            <a:xfrm>
              <a:off x="240" y="864"/>
              <a:ext cx="1728" cy="105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  <p:sp>
          <p:nvSpPr>
            <p:cNvPr id="28713" name="Rectangle 137"/>
            <p:cNvSpPr>
              <a:spLocks noChangeArrowheads="1"/>
            </p:cNvSpPr>
            <p:nvPr/>
          </p:nvSpPr>
          <p:spPr bwMode="auto">
            <a:xfrm>
              <a:off x="240" y="864"/>
              <a:ext cx="1728" cy="1056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9" name="Group 148"/>
          <p:cNvGrpSpPr>
            <a:grpSpLocks/>
          </p:cNvGrpSpPr>
          <p:nvPr/>
        </p:nvGrpSpPr>
        <p:grpSpPr bwMode="auto">
          <a:xfrm>
            <a:off x="3048000" y="1500188"/>
            <a:ext cx="2819400" cy="1624012"/>
            <a:chOff x="2208" y="2352"/>
            <a:chExt cx="1872" cy="1023"/>
          </a:xfrm>
        </p:grpSpPr>
        <p:grpSp>
          <p:nvGrpSpPr>
            <p:cNvPr id="10" name="Group 124"/>
            <p:cNvGrpSpPr>
              <a:grpSpLocks/>
            </p:cNvGrpSpPr>
            <p:nvPr/>
          </p:nvGrpSpPr>
          <p:grpSpPr bwMode="auto">
            <a:xfrm>
              <a:off x="2208" y="2352"/>
              <a:ext cx="1872" cy="1023"/>
              <a:chOff x="2160" y="2421"/>
              <a:chExt cx="2640" cy="1194"/>
            </a:xfrm>
          </p:grpSpPr>
          <p:pic>
            <p:nvPicPr>
              <p:cNvPr id="28710" name="Picture 122"/>
              <p:cNvPicPr>
                <a:picLocks noChangeAspect="1" noChangeArrowheads="1"/>
              </p:cNvPicPr>
              <p:nvPr/>
            </p:nvPicPr>
            <p:blipFill>
              <a:blip r:embed="rId4"/>
              <a:srcRect l="19286" t="65221" r="37589" b="9375"/>
              <a:stretch>
                <a:fillRect/>
              </a:stretch>
            </p:blipFill>
            <p:spPr bwMode="auto">
              <a:xfrm>
                <a:off x="2160" y="2421"/>
                <a:ext cx="2640" cy="1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711" name="Rectangle 123"/>
              <p:cNvSpPr>
                <a:spLocks noChangeArrowheads="1"/>
              </p:cNvSpPr>
              <p:nvPr/>
            </p:nvSpPr>
            <p:spPr bwMode="auto">
              <a:xfrm>
                <a:off x="2160" y="2448"/>
                <a:ext cx="1392" cy="399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8709" name="Rectangle 138"/>
            <p:cNvSpPr>
              <a:spLocks noChangeArrowheads="1"/>
            </p:cNvSpPr>
            <p:nvPr/>
          </p:nvSpPr>
          <p:spPr bwMode="auto">
            <a:xfrm>
              <a:off x="2208" y="2352"/>
              <a:ext cx="1872" cy="1008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11" name="Group 150"/>
          <p:cNvGrpSpPr>
            <a:grpSpLocks/>
          </p:cNvGrpSpPr>
          <p:nvPr/>
        </p:nvGrpSpPr>
        <p:grpSpPr bwMode="auto">
          <a:xfrm>
            <a:off x="2286000" y="3733800"/>
            <a:ext cx="1905000" cy="2286000"/>
            <a:chOff x="4368" y="528"/>
            <a:chExt cx="1200" cy="1536"/>
          </a:xfrm>
        </p:grpSpPr>
        <p:grpSp>
          <p:nvGrpSpPr>
            <p:cNvPr id="12" name="Group 131"/>
            <p:cNvGrpSpPr>
              <a:grpSpLocks/>
            </p:cNvGrpSpPr>
            <p:nvPr/>
          </p:nvGrpSpPr>
          <p:grpSpPr bwMode="auto">
            <a:xfrm>
              <a:off x="4368" y="528"/>
              <a:ext cx="1200" cy="1536"/>
              <a:chOff x="4368" y="528"/>
              <a:chExt cx="1200" cy="1536"/>
            </a:xfrm>
          </p:grpSpPr>
          <p:pic>
            <p:nvPicPr>
              <p:cNvPr id="28706" name="Picture 125"/>
              <p:cNvPicPr>
                <a:picLocks noChangeAspect="1" noChangeArrowheads="1"/>
              </p:cNvPicPr>
              <p:nvPr/>
            </p:nvPicPr>
            <p:blipFill>
              <a:blip r:embed="rId2"/>
              <a:srcRect l="34375" t="1759" r="45735" b="55797"/>
              <a:stretch>
                <a:fillRect/>
              </a:stretch>
            </p:blipFill>
            <p:spPr bwMode="auto">
              <a:xfrm>
                <a:off x="4368" y="528"/>
                <a:ext cx="1200" cy="15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707" name="Rectangle 126"/>
              <p:cNvSpPr>
                <a:spLocks noChangeArrowheads="1"/>
              </p:cNvSpPr>
              <p:nvPr/>
            </p:nvSpPr>
            <p:spPr bwMode="auto">
              <a:xfrm>
                <a:off x="4416" y="528"/>
                <a:ext cx="960" cy="528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8705" name="Rectangle 139"/>
            <p:cNvSpPr>
              <a:spLocks noChangeArrowheads="1"/>
            </p:cNvSpPr>
            <p:nvPr/>
          </p:nvSpPr>
          <p:spPr bwMode="auto">
            <a:xfrm>
              <a:off x="4368" y="528"/>
              <a:ext cx="1200" cy="1536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13" name="Group 149"/>
          <p:cNvGrpSpPr>
            <a:grpSpLocks/>
          </p:cNvGrpSpPr>
          <p:nvPr/>
        </p:nvGrpSpPr>
        <p:grpSpPr bwMode="auto">
          <a:xfrm>
            <a:off x="4267200" y="4419600"/>
            <a:ext cx="2438400" cy="1600200"/>
            <a:chOff x="4224" y="2256"/>
            <a:chExt cx="1536" cy="1008"/>
          </a:xfrm>
        </p:grpSpPr>
        <p:grpSp>
          <p:nvGrpSpPr>
            <p:cNvPr id="14" name="Group 129"/>
            <p:cNvGrpSpPr>
              <a:grpSpLocks/>
            </p:cNvGrpSpPr>
            <p:nvPr/>
          </p:nvGrpSpPr>
          <p:grpSpPr bwMode="auto">
            <a:xfrm>
              <a:off x="4224" y="2256"/>
              <a:ext cx="1536" cy="1008"/>
              <a:chOff x="3696" y="2304"/>
              <a:chExt cx="1940" cy="1536"/>
            </a:xfrm>
          </p:grpSpPr>
          <p:pic>
            <p:nvPicPr>
              <p:cNvPr id="28702" name="Picture 127"/>
              <p:cNvPicPr>
                <a:picLocks noChangeAspect="1" noChangeArrowheads="1"/>
              </p:cNvPicPr>
              <p:nvPr/>
            </p:nvPicPr>
            <p:blipFill>
              <a:blip r:embed="rId2"/>
              <a:srcRect l="53470" t="1759" r="14375" b="55797"/>
              <a:stretch>
                <a:fillRect/>
              </a:stretch>
            </p:blipFill>
            <p:spPr bwMode="auto">
              <a:xfrm>
                <a:off x="3696" y="2304"/>
                <a:ext cx="1940" cy="15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703" name="Rectangle 128"/>
              <p:cNvSpPr>
                <a:spLocks noChangeArrowheads="1"/>
              </p:cNvSpPr>
              <p:nvPr/>
            </p:nvSpPr>
            <p:spPr bwMode="auto">
              <a:xfrm>
                <a:off x="3936" y="2304"/>
                <a:ext cx="1488" cy="480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8701" name="Rectangle 140"/>
            <p:cNvSpPr>
              <a:spLocks noChangeArrowheads="1"/>
            </p:cNvSpPr>
            <p:nvPr/>
          </p:nvSpPr>
          <p:spPr bwMode="auto">
            <a:xfrm>
              <a:off x="4224" y="2256"/>
              <a:ext cx="1536" cy="1008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28686" name="Text Box 154"/>
          <p:cNvSpPr txBox="1">
            <a:spLocks noChangeArrowheads="1"/>
          </p:cNvSpPr>
          <p:nvPr/>
        </p:nvSpPr>
        <p:spPr bwMode="auto">
          <a:xfrm>
            <a:off x="914400" y="3124200"/>
            <a:ext cx="914400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/>
              <a:t>(      )</a:t>
            </a:r>
          </a:p>
        </p:txBody>
      </p:sp>
      <p:sp>
        <p:nvSpPr>
          <p:cNvPr id="28687" name="Text Box 155"/>
          <p:cNvSpPr txBox="1">
            <a:spLocks noChangeArrowheads="1"/>
          </p:cNvSpPr>
          <p:nvPr/>
        </p:nvSpPr>
        <p:spPr bwMode="auto">
          <a:xfrm>
            <a:off x="914400" y="6172200"/>
            <a:ext cx="914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dirty="0" smtClean="0"/>
              <a:t>(      </a:t>
            </a:r>
            <a:r>
              <a:rPr lang="en-US" altLang="zh-CN" sz="2800" dirty="0"/>
              <a:t>)</a:t>
            </a:r>
          </a:p>
        </p:txBody>
      </p:sp>
      <p:sp>
        <p:nvSpPr>
          <p:cNvPr id="28688" name="Text Box 156"/>
          <p:cNvSpPr txBox="1">
            <a:spLocks noChangeArrowheads="1"/>
          </p:cNvSpPr>
          <p:nvPr/>
        </p:nvSpPr>
        <p:spPr bwMode="auto">
          <a:xfrm>
            <a:off x="2743200" y="6153150"/>
            <a:ext cx="914400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/>
              <a:t>(      )</a:t>
            </a:r>
          </a:p>
        </p:txBody>
      </p:sp>
      <p:sp>
        <p:nvSpPr>
          <p:cNvPr id="28689" name="Text Box 157"/>
          <p:cNvSpPr txBox="1">
            <a:spLocks noChangeArrowheads="1"/>
          </p:cNvSpPr>
          <p:nvPr/>
        </p:nvSpPr>
        <p:spPr bwMode="auto">
          <a:xfrm>
            <a:off x="7315200" y="3124200"/>
            <a:ext cx="914400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/>
              <a:t>(      )</a:t>
            </a:r>
          </a:p>
        </p:txBody>
      </p:sp>
      <p:sp>
        <p:nvSpPr>
          <p:cNvPr id="28690" name="Text Box 158"/>
          <p:cNvSpPr txBox="1">
            <a:spLocks noChangeArrowheads="1"/>
          </p:cNvSpPr>
          <p:nvPr/>
        </p:nvSpPr>
        <p:spPr bwMode="auto">
          <a:xfrm>
            <a:off x="4038600" y="3124200"/>
            <a:ext cx="914400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/>
              <a:t>(      )</a:t>
            </a:r>
          </a:p>
        </p:txBody>
      </p:sp>
      <p:sp>
        <p:nvSpPr>
          <p:cNvPr id="28691" name="Text Box 160"/>
          <p:cNvSpPr txBox="1">
            <a:spLocks noChangeArrowheads="1"/>
          </p:cNvSpPr>
          <p:nvPr/>
        </p:nvSpPr>
        <p:spPr bwMode="auto">
          <a:xfrm>
            <a:off x="7315200" y="6172200"/>
            <a:ext cx="914400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/>
              <a:t>(      )</a:t>
            </a:r>
          </a:p>
        </p:txBody>
      </p:sp>
      <p:sp>
        <p:nvSpPr>
          <p:cNvPr id="11425" name="Text Box 161"/>
          <p:cNvSpPr txBox="1">
            <a:spLocks noChangeArrowheads="1"/>
          </p:cNvSpPr>
          <p:nvPr/>
        </p:nvSpPr>
        <p:spPr bwMode="auto">
          <a:xfrm>
            <a:off x="1219200" y="3124200"/>
            <a:ext cx="533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dirty="0"/>
              <a:t>1</a:t>
            </a:r>
          </a:p>
        </p:txBody>
      </p:sp>
      <p:sp>
        <p:nvSpPr>
          <p:cNvPr id="11426" name="Text Box 162"/>
          <p:cNvSpPr txBox="1">
            <a:spLocks noChangeArrowheads="1"/>
          </p:cNvSpPr>
          <p:nvPr/>
        </p:nvSpPr>
        <p:spPr bwMode="auto">
          <a:xfrm>
            <a:off x="1219200" y="6172200"/>
            <a:ext cx="533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dirty="0"/>
              <a:t>6</a:t>
            </a:r>
          </a:p>
        </p:txBody>
      </p:sp>
      <p:sp>
        <p:nvSpPr>
          <p:cNvPr id="11427" name="Text Box 163"/>
          <p:cNvSpPr txBox="1">
            <a:spLocks noChangeArrowheads="1"/>
          </p:cNvSpPr>
          <p:nvPr/>
        </p:nvSpPr>
        <p:spPr bwMode="auto">
          <a:xfrm>
            <a:off x="7620000" y="3124200"/>
            <a:ext cx="533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dirty="0"/>
              <a:t>2</a:t>
            </a:r>
          </a:p>
        </p:txBody>
      </p:sp>
      <p:sp>
        <p:nvSpPr>
          <p:cNvPr id="11428" name="Text Box 164"/>
          <p:cNvSpPr txBox="1">
            <a:spLocks noChangeArrowheads="1"/>
          </p:cNvSpPr>
          <p:nvPr/>
        </p:nvSpPr>
        <p:spPr bwMode="auto">
          <a:xfrm>
            <a:off x="7620000" y="6172200"/>
            <a:ext cx="533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dirty="0"/>
              <a:t>7</a:t>
            </a:r>
          </a:p>
        </p:txBody>
      </p:sp>
      <p:sp>
        <p:nvSpPr>
          <p:cNvPr id="11429" name="Text Box 165"/>
          <p:cNvSpPr txBox="1">
            <a:spLocks noChangeArrowheads="1"/>
          </p:cNvSpPr>
          <p:nvPr/>
        </p:nvSpPr>
        <p:spPr bwMode="auto">
          <a:xfrm>
            <a:off x="3048000" y="6153150"/>
            <a:ext cx="533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dirty="0"/>
              <a:t>4</a:t>
            </a:r>
          </a:p>
        </p:txBody>
      </p:sp>
      <p:sp>
        <p:nvSpPr>
          <p:cNvPr id="11431" name="Text Box 167"/>
          <p:cNvSpPr txBox="1">
            <a:spLocks noChangeArrowheads="1"/>
          </p:cNvSpPr>
          <p:nvPr/>
        </p:nvSpPr>
        <p:spPr bwMode="auto">
          <a:xfrm>
            <a:off x="4343400" y="3124200"/>
            <a:ext cx="533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dirty="0"/>
              <a:t>3</a:t>
            </a:r>
          </a:p>
        </p:txBody>
      </p:sp>
      <p:sp>
        <p:nvSpPr>
          <p:cNvPr id="28698" name="Text Box 168"/>
          <p:cNvSpPr txBox="1">
            <a:spLocks noChangeArrowheads="1"/>
          </p:cNvSpPr>
          <p:nvPr/>
        </p:nvSpPr>
        <p:spPr bwMode="auto">
          <a:xfrm>
            <a:off x="5029200" y="6172200"/>
            <a:ext cx="914400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/>
              <a:t>(      )</a:t>
            </a:r>
          </a:p>
        </p:txBody>
      </p:sp>
      <p:sp>
        <p:nvSpPr>
          <p:cNvPr id="11433" name="Text Box 169"/>
          <p:cNvSpPr txBox="1">
            <a:spLocks noChangeArrowheads="1"/>
          </p:cNvSpPr>
          <p:nvPr/>
        </p:nvSpPr>
        <p:spPr bwMode="auto">
          <a:xfrm>
            <a:off x="5334000" y="6172200"/>
            <a:ext cx="533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dirty="0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4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1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1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1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25" grpId="0"/>
      <p:bldP spid="11426" grpId="0"/>
      <p:bldP spid="11427" grpId="0"/>
      <p:bldP spid="11428" grpId="0"/>
      <p:bldP spid="11429" grpId="0"/>
      <p:bldP spid="11431" grpId="0"/>
      <p:bldP spid="114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76200"/>
            <a:ext cx="9144000" cy="6858000"/>
          </a:xfrm>
          <a:prstGeom prst="rect">
            <a:avLst/>
          </a:prstGeom>
          <a:solidFill>
            <a:srgbClr val="FFFF66"/>
          </a:solidFill>
          <a:ln w="9525">
            <a:solidFill>
              <a:srgbClr val="85C8C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 l="13126" t="14528" r="21249" b="45833"/>
          <a:stretch>
            <a:fillRect/>
          </a:stretch>
        </p:blipFill>
        <p:spPr bwMode="auto">
          <a:xfrm>
            <a:off x="152400" y="1447800"/>
            <a:ext cx="8458200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WordArt 6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3505200" cy="866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erdana"/>
                <a:ea typeface="Verdana"/>
                <a:cs typeface="Verdana"/>
              </a:rPr>
              <a:t>Learn to say</a:t>
            </a:r>
            <a:endParaRPr lang="zh-CN" alt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Verdana"/>
              <a:cs typeface="Verdana"/>
            </a:endParaRPr>
          </a:p>
        </p:txBody>
      </p:sp>
      <p:sp>
        <p:nvSpPr>
          <p:cNvPr id="114699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13112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4000">
                <a:solidFill>
                  <a:schemeClr val="bg1"/>
                </a:solidFill>
                <a:ea typeface="幼圆" pitchFamily="49" charset="-122"/>
              </a:rPr>
              <a:t>Look at the picture and remember the information.</a:t>
            </a:r>
            <a:r>
              <a:rPr lang="zh-CN" altLang="en-US" sz="4000">
                <a:solidFill>
                  <a:schemeClr val="bg1"/>
                </a:solidFill>
                <a:ea typeface="楷体" pitchFamily="49" charset="-122"/>
              </a:rPr>
              <a:t>看图并记忆这些信息。</a:t>
            </a:r>
            <a:r>
              <a:rPr lang="zh-CN" altLang="en-US" sz="4000">
                <a:solidFill>
                  <a:schemeClr val="bg1"/>
                </a:solidFill>
                <a:ea typeface="幼圆" pitchFamily="49" charset="-122"/>
              </a:rPr>
              <a:t> </a:t>
            </a:r>
          </a:p>
        </p:txBody>
      </p:sp>
      <p:sp>
        <p:nvSpPr>
          <p:cNvPr id="114701" name="Rectangle 13"/>
          <p:cNvSpPr>
            <a:spLocks noChangeArrowheads="1"/>
          </p:cNvSpPr>
          <p:nvPr/>
        </p:nvSpPr>
        <p:spPr bwMode="auto">
          <a:xfrm>
            <a:off x="1828800" y="4648200"/>
            <a:ext cx="1954213" cy="1766888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4400">
                <a:solidFill>
                  <a:schemeClr val="bg1"/>
                </a:solidFill>
              </a:rPr>
              <a:t>Who</a:t>
            </a:r>
            <a:r>
              <a:rPr lang="zh-CN" altLang="en-US" sz="4400">
                <a:solidFill>
                  <a:schemeClr val="bg1"/>
                </a:solidFill>
              </a:rPr>
              <a:t>？</a:t>
            </a:r>
          </a:p>
          <a:p>
            <a:pPr>
              <a:lnSpc>
                <a:spcPct val="100000"/>
              </a:lnSpc>
            </a:pPr>
            <a:r>
              <a:rPr lang="zh-CN" altLang="en-US" sz="4400">
                <a:solidFill>
                  <a:schemeClr val="bg1"/>
                </a:solidFill>
              </a:rPr>
              <a:t>人物？</a:t>
            </a:r>
          </a:p>
        </p:txBody>
      </p:sp>
      <p:sp>
        <p:nvSpPr>
          <p:cNvPr id="114702" name="Rectangle 14"/>
          <p:cNvSpPr>
            <a:spLocks noChangeArrowheads="1"/>
          </p:cNvSpPr>
          <p:nvPr/>
        </p:nvSpPr>
        <p:spPr bwMode="auto">
          <a:xfrm>
            <a:off x="4405313" y="4648200"/>
            <a:ext cx="2452687" cy="1766888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4400">
                <a:solidFill>
                  <a:schemeClr val="bg1"/>
                </a:solidFill>
              </a:rPr>
              <a:t>Where</a:t>
            </a:r>
            <a:r>
              <a:rPr lang="zh-CN" altLang="en-US" sz="4400">
                <a:solidFill>
                  <a:schemeClr val="bg1"/>
                </a:solidFill>
              </a:rPr>
              <a:t>？</a:t>
            </a:r>
          </a:p>
          <a:p>
            <a:pPr>
              <a:lnSpc>
                <a:spcPct val="100000"/>
              </a:lnSpc>
            </a:pPr>
            <a:r>
              <a:rPr lang="zh-CN" altLang="en-US" sz="4400">
                <a:solidFill>
                  <a:schemeClr val="bg1"/>
                </a:solidFill>
              </a:rPr>
              <a:t>地点？</a:t>
            </a:r>
          </a:p>
        </p:txBody>
      </p:sp>
      <p:sp>
        <p:nvSpPr>
          <p:cNvPr id="29704" name="Rectangle 15"/>
          <p:cNvSpPr>
            <a:spLocks noChangeArrowheads="1"/>
          </p:cNvSpPr>
          <p:nvPr/>
        </p:nvSpPr>
        <p:spPr bwMode="auto">
          <a:xfrm>
            <a:off x="762000" y="1752600"/>
            <a:ext cx="2286000" cy="990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05" name="Rectangle 16"/>
          <p:cNvSpPr>
            <a:spLocks noChangeArrowheads="1"/>
          </p:cNvSpPr>
          <p:nvPr/>
        </p:nvSpPr>
        <p:spPr bwMode="auto">
          <a:xfrm>
            <a:off x="6019800" y="2133600"/>
            <a:ext cx="2362200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4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9" grpId="0" animBg="1"/>
      <p:bldP spid="114701" grpId="0" animBg="1"/>
      <p:bldP spid="11470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66"/>
          </a:solidFill>
          <a:ln w="9525">
            <a:solidFill>
              <a:srgbClr val="85C8C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 l="13126" t="14528" r="21249" b="45833"/>
          <a:stretch>
            <a:fillRect/>
          </a:stretch>
        </p:blipFill>
        <p:spPr bwMode="auto">
          <a:xfrm>
            <a:off x="152400" y="762000"/>
            <a:ext cx="8458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381000" y="76200"/>
            <a:ext cx="7850188" cy="1433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4000">
                <a:solidFill>
                  <a:schemeClr val="accent2"/>
                </a:solidFill>
              </a:rPr>
              <a:t>1. </a:t>
            </a:r>
            <a:r>
              <a:rPr lang="en-US" altLang="zh-CN" sz="4000">
                <a:solidFill>
                  <a:srgbClr val="FF0000"/>
                </a:solidFill>
              </a:rPr>
              <a:t>Who? </a:t>
            </a:r>
            <a:r>
              <a:rPr lang="zh-CN" altLang="en-US" sz="3200">
                <a:solidFill>
                  <a:schemeClr val="accent2"/>
                </a:solidFill>
              </a:rPr>
              <a:t>（这个故事里有哪些人物？）</a:t>
            </a:r>
          </a:p>
          <a:p>
            <a:pPr>
              <a:lnSpc>
                <a:spcPct val="100000"/>
              </a:lnSpc>
            </a:pPr>
            <a:endParaRPr lang="en-US" altLang="zh-CN" sz="3200">
              <a:solidFill>
                <a:schemeClr val="accent2"/>
              </a:solidFill>
            </a:endParaRPr>
          </a:p>
        </p:txBody>
      </p:sp>
      <p:pic>
        <p:nvPicPr>
          <p:cNvPr id="30725" name="Picture 7"/>
          <p:cNvPicPr>
            <a:picLocks noChangeAspect="1" noChangeArrowheads="1"/>
          </p:cNvPicPr>
          <p:nvPr/>
        </p:nvPicPr>
        <p:blipFill>
          <a:blip r:embed="rId3"/>
          <a:srcRect l="13126" t="54167" r="21249" b="9375"/>
          <a:stretch>
            <a:fillRect/>
          </a:stretch>
        </p:blipFill>
        <p:spPr bwMode="auto">
          <a:xfrm>
            <a:off x="152400" y="3352800"/>
            <a:ext cx="8458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Rectangle 8"/>
          <p:cNvSpPr>
            <a:spLocks noChangeArrowheads="1"/>
          </p:cNvSpPr>
          <p:nvPr/>
        </p:nvSpPr>
        <p:spPr bwMode="auto">
          <a:xfrm>
            <a:off x="3200400" y="3352800"/>
            <a:ext cx="3429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27" name="Rectangle 9"/>
          <p:cNvSpPr>
            <a:spLocks noChangeArrowheads="1"/>
          </p:cNvSpPr>
          <p:nvPr/>
        </p:nvSpPr>
        <p:spPr bwMode="auto">
          <a:xfrm>
            <a:off x="5029200" y="3886200"/>
            <a:ext cx="35814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50" name="Text Box 10"/>
          <p:cNvSpPr txBox="1">
            <a:spLocks noChangeArrowheads="1"/>
          </p:cNvSpPr>
          <p:nvPr/>
        </p:nvSpPr>
        <p:spPr bwMode="auto">
          <a:xfrm>
            <a:off x="228600" y="6096000"/>
            <a:ext cx="99726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3600">
                <a:solidFill>
                  <a:srgbClr val="FF0000"/>
                </a:solidFill>
              </a:rPr>
              <a:t>Yang Ling</a:t>
            </a:r>
            <a:r>
              <a:rPr lang="en-US" altLang="zh-CN" sz="3600"/>
              <a:t>,</a:t>
            </a:r>
            <a:r>
              <a:rPr lang="en-US" altLang="zh-CN" sz="3600">
                <a:solidFill>
                  <a:srgbClr val="FF0000"/>
                </a:solidFill>
              </a:rPr>
              <a:t> Su Hai</a:t>
            </a:r>
            <a:r>
              <a:rPr lang="en-US" altLang="zh-CN" sz="3600"/>
              <a:t>,</a:t>
            </a:r>
            <a:r>
              <a:rPr lang="en-US" altLang="zh-CN" sz="3600">
                <a:solidFill>
                  <a:srgbClr val="FF0000"/>
                </a:solidFill>
              </a:rPr>
              <a:t> Mike </a:t>
            </a:r>
            <a:r>
              <a:rPr lang="en-US" altLang="zh-CN" sz="3600"/>
              <a:t>and </a:t>
            </a:r>
            <a:r>
              <a:rPr lang="en-US" altLang="zh-CN" sz="3600">
                <a:solidFill>
                  <a:srgbClr val="FF0000"/>
                </a:solidFill>
              </a:rPr>
              <a:t>Liu Tao.</a:t>
            </a:r>
          </a:p>
        </p:txBody>
      </p:sp>
      <p:sp>
        <p:nvSpPr>
          <p:cNvPr id="30729" name="Rectangle 11"/>
          <p:cNvSpPr>
            <a:spLocks noChangeArrowheads="1"/>
          </p:cNvSpPr>
          <p:nvPr/>
        </p:nvSpPr>
        <p:spPr bwMode="auto">
          <a:xfrm>
            <a:off x="838200" y="990600"/>
            <a:ext cx="22860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30" name="Rectangle 12"/>
          <p:cNvSpPr>
            <a:spLocks noChangeArrowheads="1"/>
          </p:cNvSpPr>
          <p:nvPr/>
        </p:nvSpPr>
        <p:spPr bwMode="auto">
          <a:xfrm>
            <a:off x="6096000" y="1371600"/>
            <a:ext cx="22860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66"/>
          </a:solidFill>
          <a:ln w="9525">
            <a:solidFill>
              <a:srgbClr val="85C8C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 l="13126" t="14528" r="21249" b="45833"/>
          <a:stretch>
            <a:fillRect/>
          </a:stretch>
        </p:blipFill>
        <p:spPr bwMode="auto">
          <a:xfrm>
            <a:off x="0" y="1066800"/>
            <a:ext cx="8458200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13"/>
          <p:cNvSpPr txBox="1">
            <a:spLocks noChangeArrowheads="1"/>
          </p:cNvSpPr>
          <p:nvPr/>
        </p:nvSpPr>
        <p:spPr bwMode="auto">
          <a:xfrm>
            <a:off x="381000" y="457200"/>
            <a:ext cx="785018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4000">
                <a:solidFill>
                  <a:schemeClr val="accent2"/>
                </a:solidFill>
              </a:rPr>
              <a:t>2. </a:t>
            </a:r>
            <a:r>
              <a:rPr lang="en-US" altLang="zh-CN" sz="4000">
                <a:solidFill>
                  <a:srgbClr val="FF0000"/>
                </a:solidFill>
              </a:rPr>
              <a:t>Where? </a:t>
            </a:r>
            <a:r>
              <a:rPr lang="zh-CN" altLang="en-US" sz="3200">
                <a:solidFill>
                  <a:schemeClr val="accent2"/>
                </a:solidFill>
              </a:rPr>
              <a:t>（这个故事发生在哪里？）</a:t>
            </a:r>
          </a:p>
        </p:txBody>
      </p:sp>
      <p:sp>
        <p:nvSpPr>
          <p:cNvPr id="109582" name="Text Box 14"/>
          <p:cNvSpPr txBox="1">
            <a:spLocks noChangeArrowheads="1"/>
          </p:cNvSpPr>
          <p:nvPr/>
        </p:nvSpPr>
        <p:spPr bwMode="auto">
          <a:xfrm>
            <a:off x="762000" y="4953000"/>
            <a:ext cx="6553200" cy="70167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4000">
                <a:solidFill>
                  <a:schemeClr val="bg1"/>
                </a:solidFill>
              </a:rPr>
              <a:t>in the classroom(</a:t>
            </a:r>
            <a:r>
              <a:rPr lang="zh-CN" altLang="en-US" sz="4000">
                <a:solidFill>
                  <a:schemeClr val="bg1"/>
                </a:solidFill>
              </a:rPr>
              <a:t>在教室里</a:t>
            </a:r>
            <a:r>
              <a:rPr lang="en-US" altLang="zh-CN" sz="4000">
                <a:solidFill>
                  <a:schemeClr val="bg1"/>
                </a:solidFill>
              </a:rPr>
              <a:t>)</a:t>
            </a:r>
            <a:endParaRPr lang="en-US" altLang="zh-CN" sz="3200">
              <a:solidFill>
                <a:schemeClr val="bg1"/>
              </a:solidFill>
            </a:endParaRPr>
          </a:p>
        </p:txBody>
      </p:sp>
      <p:sp>
        <p:nvSpPr>
          <p:cNvPr id="31750" name="Rectangle 16"/>
          <p:cNvSpPr>
            <a:spLocks noChangeArrowheads="1"/>
          </p:cNvSpPr>
          <p:nvPr/>
        </p:nvSpPr>
        <p:spPr bwMode="auto">
          <a:xfrm>
            <a:off x="609600" y="1295400"/>
            <a:ext cx="2286000" cy="990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51" name="Rectangle 17"/>
          <p:cNvSpPr>
            <a:spLocks noChangeArrowheads="1"/>
          </p:cNvSpPr>
          <p:nvPr/>
        </p:nvSpPr>
        <p:spPr bwMode="auto">
          <a:xfrm>
            <a:off x="6019800" y="1828800"/>
            <a:ext cx="2286000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9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8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66"/>
          </a:solidFill>
          <a:ln w="9525">
            <a:solidFill>
              <a:srgbClr val="85C8C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/>
          <a:srcRect l="13126" t="14528" r="21249" b="45833"/>
          <a:stretch>
            <a:fillRect/>
          </a:stretch>
        </p:blipFill>
        <p:spPr bwMode="auto">
          <a:xfrm>
            <a:off x="152400" y="1447800"/>
            <a:ext cx="8458200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533400" y="1905000"/>
            <a:ext cx="2743200" cy="685800"/>
          </a:xfrm>
          <a:prstGeom prst="wedgeRoundRectCallout">
            <a:avLst>
              <a:gd name="adj1" fmla="val 15106"/>
              <a:gd name="adj2" fmla="val 10694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zh-CN" altLang="zh-CN" sz="3200" b="0">
              <a:latin typeface="Comic Sans MS" pitchFamily="66" charset="0"/>
            </a:endParaRPr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5715000" y="2209800"/>
            <a:ext cx="3200400" cy="762000"/>
          </a:xfrm>
          <a:prstGeom prst="wedgeRoundRectCallout">
            <a:avLst>
              <a:gd name="adj1" fmla="val -30208"/>
              <a:gd name="adj2" fmla="val 88125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zh-CN" altLang="zh-CN" sz="2800">
              <a:latin typeface="Comic Sans MS" pitchFamily="66" charset="0"/>
            </a:endParaRPr>
          </a:p>
        </p:txBody>
      </p:sp>
      <p:sp>
        <p:nvSpPr>
          <p:cNvPr id="32774" name="WordArt 6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3505200" cy="866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erdana"/>
                <a:ea typeface="Verdana"/>
                <a:cs typeface="Verdana"/>
              </a:rPr>
              <a:t>Learn to say</a:t>
            </a:r>
            <a:endParaRPr lang="zh-CN" alt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Verdana"/>
              <a:cs typeface="Verdana"/>
            </a:endParaRPr>
          </a:p>
        </p:txBody>
      </p:sp>
      <p:sp>
        <p:nvSpPr>
          <p:cNvPr id="32775" name="AutoShape 7"/>
          <p:cNvSpPr>
            <a:spLocks noChangeArrowheads="1"/>
          </p:cNvSpPr>
          <p:nvPr/>
        </p:nvSpPr>
        <p:spPr bwMode="auto">
          <a:xfrm>
            <a:off x="533400" y="1905000"/>
            <a:ext cx="2743200" cy="685800"/>
          </a:xfrm>
          <a:prstGeom prst="wedgeRoundRectCallout">
            <a:avLst>
              <a:gd name="adj1" fmla="val 15106"/>
              <a:gd name="adj2" fmla="val 10694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zh-CN" altLang="zh-CN" sz="3200" b="0">
              <a:latin typeface="Comic Sans MS" pitchFamily="66" charset="0"/>
            </a:endParaRPr>
          </a:p>
        </p:txBody>
      </p:sp>
      <p:sp>
        <p:nvSpPr>
          <p:cNvPr id="32776" name="AutoShape 8"/>
          <p:cNvSpPr>
            <a:spLocks noChangeArrowheads="1"/>
          </p:cNvSpPr>
          <p:nvPr/>
        </p:nvSpPr>
        <p:spPr bwMode="auto">
          <a:xfrm>
            <a:off x="5715000" y="2209800"/>
            <a:ext cx="3200400" cy="762000"/>
          </a:xfrm>
          <a:prstGeom prst="wedgeRoundRectCallout">
            <a:avLst>
              <a:gd name="adj1" fmla="val -30208"/>
              <a:gd name="adj2" fmla="val 88125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zh-CN" altLang="zh-CN" sz="2800">
              <a:latin typeface="Comic Sans MS" pitchFamily="66" charset="0"/>
            </a:endParaRPr>
          </a:p>
        </p:txBody>
      </p:sp>
      <p:sp>
        <p:nvSpPr>
          <p:cNvPr id="113673" name="AutoShape 9">
            <a:hlinkClick r:id="" action="ppaction://noaction">
              <a:snd r:embed="rId2" name="story01.wav"/>
            </a:hlinkClick>
          </p:cNvPr>
          <p:cNvSpPr>
            <a:spLocks noChangeArrowheads="1"/>
          </p:cNvSpPr>
          <p:nvPr/>
        </p:nvSpPr>
        <p:spPr bwMode="auto">
          <a:xfrm>
            <a:off x="533400" y="1905000"/>
            <a:ext cx="2743200" cy="685800"/>
          </a:xfrm>
          <a:prstGeom prst="wedgeRoundRectCallout">
            <a:avLst>
              <a:gd name="adj1" fmla="val 15106"/>
              <a:gd name="adj2" fmla="val 10694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3200">
                <a:latin typeface="ResPublica" pitchFamily="2" charset="0"/>
              </a:rPr>
              <a:t>Look! A bird!</a:t>
            </a:r>
            <a:r>
              <a:rPr lang="en-US" altLang="zh-CN" sz="3600" b="0">
                <a:latin typeface="Comic Sans MS" pitchFamily="66" charset="0"/>
              </a:rPr>
              <a:t> </a:t>
            </a:r>
          </a:p>
        </p:txBody>
      </p:sp>
      <p:sp>
        <p:nvSpPr>
          <p:cNvPr id="113674" name="AutoShape 10">
            <a:hlinkClick r:id="" action="ppaction://noaction">
              <a:snd r:embed="rId3" name="story02.wav"/>
            </a:hlinkClick>
          </p:cNvPr>
          <p:cNvSpPr>
            <a:spLocks noChangeArrowheads="1"/>
          </p:cNvSpPr>
          <p:nvPr/>
        </p:nvSpPr>
        <p:spPr bwMode="auto">
          <a:xfrm>
            <a:off x="5638800" y="2209800"/>
            <a:ext cx="3505200" cy="762000"/>
          </a:xfrm>
          <a:prstGeom prst="wedgeRoundRectCallout">
            <a:avLst>
              <a:gd name="adj1" fmla="val -28852"/>
              <a:gd name="adj2" fmla="val 83958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3600">
                <a:latin typeface="ResPublica" pitchFamily="2" charset="0"/>
              </a:rPr>
              <a:t>How </a:t>
            </a:r>
            <a:r>
              <a:rPr lang="en-US" altLang="zh-CN" sz="3600">
                <a:solidFill>
                  <a:srgbClr val="FF0000"/>
                </a:solidFill>
                <a:latin typeface="ResPublica" pitchFamily="2" charset="0"/>
              </a:rPr>
              <a:t>beautiful</a:t>
            </a:r>
            <a:r>
              <a:rPr lang="en-US" altLang="zh-CN" sz="3600">
                <a:latin typeface="ResPublica" pitchFamily="2" charset="0"/>
              </a:rPr>
              <a:t>!</a:t>
            </a:r>
          </a:p>
        </p:txBody>
      </p:sp>
      <p:sp>
        <p:nvSpPr>
          <p:cNvPr id="113676" name="Text Box 12"/>
          <p:cNvSpPr txBox="1">
            <a:spLocks noChangeArrowheads="1"/>
          </p:cNvSpPr>
          <p:nvPr/>
        </p:nvSpPr>
        <p:spPr bwMode="auto">
          <a:xfrm>
            <a:off x="4143372" y="214290"/>
            <a:ext cx="5143504" cy="1077218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幼圆" pitchFamily="49" charset="-122"/>
              </a:rPr>
              <a:t>Tip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幼圆" pitchFamily="49" charset="-122"/>
              </a:rPr>
              <a:t>：一定要</a:t>
            </a:r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幼圆" pitchFamily="49" charset="-122"/>
              </a:rPr>
              <a:t>读出物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幼圆" pitchFamily="49" charset="-122"/>
              </a:rPr>
              <a:t>的心情哦！ 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2916238" y="4437063"/>
            <a:ext cx="4176712" cy="5175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FF00"/>
                </a:solidFill>
                <a:latin typeface="Arial Black" pitchFamily="34" charset="0"/>
                <a:ea typeface="楷体_GB2312" pitchFamily="49" charset="-122"/>
              </a:rPr>
              <a:t>用什么语气来读这句话？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2411413" y="5157788"/>
            <a:ext cx="5976937" cy="519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Comic Sans MS" pitchFamily="66" charset="0"/>
              </a:rPr>
              <a:t>A.</a:t>
            </a:r>
            <a:r>
              <a:rPr lang="en-US" sz="2800" b="1" dirty="0">
                <a:solidFill>
                  <a:srgbClr val="0000FF"/>
                </a:solidFill>
                <a:latin typeface="Comic Sans MS" pitchFamily="66" charset="0"/>
              </a:rPr>
              <a:t>Happy </a:t>
            </a:r>
            <a:r>
              <a:rPr lang="zh-CN" altLang="en-US" sz="2800" b="1" dirty="0">
                <a:solidFill>
                  <a:srgbClr val="0000FF"/>
                </a:solidFill>
                <a:latin typeface="Comic Sans MS" pitchFamily="66" charset="0"/>
              </a:rPr>
              <a:t>and </a:t>
            </a:r>
            <a:r>
              <a:rPr lang="en-US" sz="2800" b="1" dirty="0">
                <a:solidFill>
                  <a:srgbClr val="0000FF"/>
                </a:solidFill>
                <a:latin typeface="Comic Sans MS" pitchFamily="66" charset="0"/>
              </a:rPr>
              <a:t>admiring</a:t>
            </a:r>
            <a:r>
              <a:rPr lang="zh-CN" altLang="en-US" sz="2800" b="1" dirty="0">
                <a:solidFill>
                  <a:srgbClr val="0000FF"/>
                </a:solidFill>
                <a:latin typeface="Comic Sans MS" pitchFamily="66" charset="0"/>
                <a:ea typeface="楷体_GB2312" pitchFamily="49" charset="-122"/>
              </a:rPr>
              <a:t>开心和赞美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2411413" y="5805488"/>
            <a:ext cx="6553200" cy="519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Comic Sans MS" pitchFamily="66" charset="0"/>
              </a:rPr>
              <a:t>B.</a:t>
            </a:r>
            <a:r>
              <a:rPr lang="zh-CN" altLang="en-US" sz="2800" b="1" dirty="0">
                <a:solidFill>
                  <a:srgbClr val="0000FF"/>
                </a:solidFill>
                <a:latin typeface="Comic Sans MS" pitchFamily="66" charset="0"/>
              </a:rPr>
              <a:t>Surprise</a:t>
            </a:r>
            <a:r>
              <a:rPr lang="en-US" sz="2800" b="1" dirty="0">
                <a:solidFill>
                  <a:srgbClr val="0000FF"/>
                </a:solidFill>
                <a:latin typeface="Comic Sans MS" pitchFamily="66" charset="0"/>
              </a:rPr>
              <a:t>d and regretful</a:t>
            </a:r>
            <a:r>
              <a:rPr lang="zh-CN" altLang="en-US" sz="2800" b="1" dirty="0">
                <a:solidFill>
                  <a:srgbClr val="0000FF"/>
                </a:solidFill>
                <a:latin typeface="Comic Sans MS" pitchFamily="66" charset="0"/>
                <a:ea typeface="楷体_GB2312" pitchFamily="49" charset="-122"/>
              </a:rPr>
              <a:t>惊奇和遗憾</a:t>
            </a:r>
          </a:p>
        </p:txBody>
      </p:sp>
      <p:sp>
        <p:nvSpPr>
          <p:cNvPr id="15" name="AutoShape 20"/>
          <p:cNvSpPr>
            <a:spLocks/>
          </p:cNvSpPr>
          <p:nvPr/>
        </p:nvSpPr>
        <p:spPr bwMode="auto">
          <a:xfrm>
            <a:off x="2195513" y="5013325"/>
            <a:ext cx="720725" cy="793750"/>
          </a:xfrm>
          <a:custGeom>
            <a:avLst/>
            <a:gdLst>
              <a:gd name="T0" fmla="*/ 3163 w 21600"/>
              <a:gd name="T1" fmla="*/ 3163 h 21600"/>
              <a:gd name="T2" fmla="*/ 18437 w 21600"/>
              <a:gd name="T3" fmla="*/ 18437 h 21600"/>
            </a:gdLst>
            <a:ahLst/>
            <a:cxnLst>
              <a:cxn ang="0">
                <a:pos x="0" y="10800"/>
              </a:cxn>
              <a:cxn ang="0">
                <a:pos x="10800" y="0"/>
              </a:cxn>
              <a:cxn ang="0">
                <a:pos x="21600" y="10800"/>
              </a:cxn>
              <a:cxn ang="0">
                <a:pos x="10800" y="21600"/>
              </a:cxn>
              <a:cxn ang="0">
                <a:pos x="0" y="10800"/>
              </a:cxn>
              <a:cxn ang="0">
                <a:pos x="1524" y="10800"/>
              </a:cxn>
              <a:cxn ang="0">
                <a:pos x="10800" y="20076"/>
              </a:cxn>
              <a:cxn ang="0">
                <a:pos x="20076" y="10800"/>
              </a:cxn>
              <a:cxn ang="0">
                <a:pos x="10800" y="1524"/>
              </a:cxn>
              <a:cxn ang="0">
                <a:pos x="1524" y="10800"/>
              </a:cxn>
            </a:cxnLst>
            <a:rect l="T0" t="T1" r="T2" b="T3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524" y="10800"/>
                </a:moveTo>
                <a:cubicBezTo>
                  <a:pt x="1524" y="15923"/>
                  <a:pt x="5677" y="20076"/>
                  <a:pt x="10800" y="20076"/>
                </a:cubicBezTo>
                <a:cubicBezTo>
                  <a:pt x="15923" y="20076"/>
                  <a:pt x="20076" y="15923"/>
                  <a:pt x="20076" y="10800"/>
                </a:cubicBezTo>
                <a:cubicBezTo>
                  <a:pt x="20076" y="5677"/>
                  <a:pt x="15923" y="1524"/>
                  <a:pt x="10800" y="1524"/>
                </a:cubicBezTo>
                <a:cubicBezTo>
                  <a:pt x="5677" y="1524"/>
                  <a:pt x="1524" y="5677"/>
                  <a:pt x="1524" y="10800"/>
                </a:cubicBezTo>
                <a:close/>
              </a:path>
            </a:pathLst>
          </a:custGeom>
          <a:solidFill>
            <a:srgbClr val="FF0000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ory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ory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3" grpId="0" animBg="1"/>
      <p:bldP spid="12" grpId="0" animBg="1" autoUpdateAnimBg="0"/>
      <p:bldP spid="13" grpId="0" animBg="1" autoUpdateAnimBg="0"/>
      <p:bldP spid="14" grpId="0" animBg="1" autoUpdateAnimBg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66"/>
          </a:solidFill>
          <a:ln w="9525">
            <a:solidFill>
              <a:srgbClr val="85C8C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/>
          <a:srcRect l="13126" t="54167" r="21249" b="9375"/>
          <a:stretch>
            <a:fillRect/>
          </a:stretch>
        </p:blipFill>
        <p:spPr bwMode="auto">
          <a:xfrm>
            <a:off x="685800" y="3048000"/>
            <a:ext cx="8001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AutoShape 6">
            <a:hlinkClick r:id="" action="ppaction://noaction">
              <a:snd r:embed="rId2" name="story03.wav"/>
            </a:hlinkClick>
          </p:cNvPr>
          <p:cNvSpPr>
            <a:spLocks noChangeArrowheads="1"/>
          </p:cNvSpPr>
          <p:nvPr/>
        </p:nvSpPr>
        <p:spPr bwMode="auto">
          <a:xfrm>
            <a:off x="3276600" y="2667000"/>
            <a:ext cx="4038600" cy="1066800"/>
          </a:xfrm>
          <a:prstGeom prst="wedgeRoundRectCallout">
            <a:avLst>
              <a:gd name="adj1" fmla="val -40329"/>
              <a:gd name="adj2" fmla="val 84375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3600">
                <a:latin typeface="ResPublica" pitchFamily="2" charset="0"/>
              </a:rPr>
              <a:t>Where’s the bird?</a:t>
            </a:r>
          </a:p>
        </p:txBody>
      </p:sp>
      <p:sp>
        <p:nvSpPr>
          <p:cNvPr id="20487" name="AutoShape 7">
            <a:hlinkClick r:id="" action="ppaction://noaction">
              <a:snd r:embed="rId3" name="story04.wav"/>
            </a:hlinkClick>
          </p:cNvPr>
          <p:cNvSpPr>
            <a:spLocks noChangeArrowheads="1"/>
          </p:cNvSpPr>
          <p:nvPr/>
        </p:nvSpPr>
        <p:spPr bwMode="auto">
          <a:xfrm>
            <a:off x="4572000" y="3733800"/>
            <a:ext cx="4572000" cy="914400"/>
          </a:xfrm>
          <a:prstGeom prst="wedgeRoundRectCallout">
            <a:avLst>
              <a:gd name="adj1" fmla="val -20588"/>
              <a:gd name="adj2" fmla="val 85245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3600">
                <a:latin typeface="ResPublica" pitchFamily="2" charset="0"/>
              </a:rPr>
              <a:t>It’s </a:t>
            </a:r>
            <a:r>
              <a:rPr lang="en-US" altLang="zh-CN" sz="3600">
                <a:solidFill>
                  <a:srgbClr val="FF3300"/>
                </a:solidFill>
                <a:latin typeface="ResPublica" pitchFamily="2" charset="0"/>
              </a:rPr>
              <a:t>under</a:t>
            </a:r>
            <a:r>
              <a:rPr lang="en-US" altLang="zh-CN" sz="2400" b="0">
                <a:latin typeface="ResPublica" pitchFamily="2" charset="0"/>
              </a:rPr>
              <a:t> </a:t>
            </a:r>
            <a:r>
              <a:rPr lang="en-US" altLang="zh-CN" sz="3600">
                <a:latin typeface="ResPublica" pitchFamily="2" charset="0"/>
              </a:rPr>
              <a:t>your desk.</a:t>
            </a: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3581400" y="2819400"/>
            <a:ext cx="3429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4800600" y="3886200"/>
            <a:ext cx="41148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93" name="Oval 13"/>
          <p:cNvSpPr>
            <a:spLocks noChangeArrowheads="1"/>
          </p:cNvSpPr>
          <p:nvPr/>
        </p:nvSpPr>
        <p:spPr bwMode="auto">
          <a:xfrm>
            <a:off x="4038600" y="5181600"/>
            <a:ext cx="685800" cy="685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801" name="WordArt 14"/>
          <p:cNvSpPr>
            <a:spLocks noChangeArrowheads="1" noChangeShapeType="1" noTextEdit="1"/>
          </p:cNvSpPr>
          <p:nvPr/>
        </p:nvSpPr>
        <p:spPr bwMode="auto">
          <a:xfrm>
            <a:off x="533400" y="533400"/>
            <a:ext cx="3505200" cy="866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erdana"/>
                <a:ea typeface="Verdana"/>
                <a:cs typeface="Verdana"/>
              </a:rPr>
              <a:t>Learn to say</a:t>
            </a:r>
            <a:endParaRPr lang="zh-CN" alt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ory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ory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7" grpId="0" animBg="1"/>
      <p:bldP spid="20491" grpId="0" animBg="1"/>
      <p:bldP spid="20491" grpId="1" animBg="1"/>
      <p:bldP spid="20492" grpId="0" animBg="1"/>
      <p:bldP spid="20492" grpId="1" animBg="1"/>
      <p:bldP spid="2049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79876" name="Picture 4" descr="20094151099287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9877" name="AutoShape 5"/>
          <p:cNvSpPr>
            <a:spLocks noChangeArrowheads="1"/>
          </p:cNvSpPr>
          <p:nvPr/>
        </p:nvSpPr>
        <p:spPr bwMode="auto">
          <a:xfrm>
            <a:off x="381000" y="381000"/>
            <a:ext cx="8458200" cy="609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zh-CN" altLang="zh-CN" b="0"/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2895600" y="1219200"/>
            <a:ext cx="4572000" cy="1555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4000">
                <a:latin typeface="Comic Sans MS" pitchFamily="66" charset="0"/>
              </a:rPr>
              <a:t>Rules </a:t>
            </a:r>
            <a:r>
              <a:rPr lang="zh-CN" altLang="en-US" sz="4000">
                <a:latin typeface="Comic Sans MS" pitchFamily="66" charset="0"/>
              </a:rPr>
              <a:t>（规则）</a:t>
            </a:r>
          </a:p>
          <a:p>
            <a:endParaRPr lang="en-US" altLang="zh-CN" sz="4000">
              <a:latin typeface="Comic Sans MS" pitchFamily="66" charset="0"/>
            </a:endParaRPr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914400" y="1905000"/>
            <a:ext cx="7924800" cy="24314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0"/>
              </a:spcBef>
            </a:pPr>
            <a:r>
              <a:rPr lang="en-US" sz="3200" dirty="0">
                <a:latin typeface="Comic Sans MS" pitchFamily="66" charset="0"/>
              </a:rPr>
              <a:t>If you see a </a:t>
            </a:r>
            <a:r>
              <a:rPr lang="en-US" altLang="zh-CN" sz="3200" dirty="0">
                <a:solidFill>
                  <a:schemeClr val="accent2"/>
                </a:solidFill>
                <a:latin typeface="Comic Sans MS" pitchFamily="66" charset="0"/>
              </a:rPr>
              <a:t>picture</a:t>
            </a:r>
            <a:r>
              <a:rPr lang="en-US" sz="3200" dirty="0">
                <a:latin typeface="Comic Sans MS" pitchFamily="66" charset="0"/>
              </a:rPr>
              <a:t>, read it </a:t>
            </a:r>
            <a:r>
              <a:rPr lang="en-US" altLang="zh-CN" sz="3200" dirty="0">
                <a:latin typeface="Comic Sans MS" pitchFamily="66" charset="0"/>
              </a:rPr>
              <a:t>loudly</a:t>
            </a:r>
            <a:r>
              <a:rPr lang="en-US" sz="3200" dirty="0">
                <a:latin typeface="Comic Sans MS" pitchFamily="66" charset="0"/>
              </a:rPr>
              <a:t>.</a:t>
            </a:r>
          </a:p>
          <a:p>
            <a:pPr>
              <a:lnSpc>
                <a:spcPct val="125000"/>
              </a:lnSpc>
              <a:spcBef>
                <a:spcPct val="0"/>
              </a:spcBef>
            </a:pPr>
            <a:r>
              <a:rPr lang="zh-CN" altLang="en-US" sz="3200" dirty="0">
                <a:latin typeface="Comic Sans MS" pitchFamily="66" charset="0"/>
              </a:rPr>
              <a:t>如果你看到了一张单词图片，请把它</a:t>
            </a:r>
            <a:r>
              <a:rPr lang="zh-CN" altLang="en-US" sz="3200" dirty="0">
                <a:solidFill>
                  <a:srgbClr val="FF3300"/>
                </a:solidFill>
                <a:latin typeface="Comic Sans MS" pitchFamily="66" charset="0"/>
              </a:rPr>
              <a:t>大声读出来</a:t>
            </a:r>
            <a:r>
              <a:rPr lang="zh-CN" altLang="en-US" sz="3200" dirty="0">
                <a:latin typeface="Comic Sans MS" pitchFamily="66" charset="0"/>
              </a:rPr>
              <a:t>。</a:t>
            </a:r>
          </a:p>
          <a:p>
            <a:endParaRPr lang="en-US" altLang="zh-CN" sz="3200" dirty="0">
              <a:latin typeface="Comic Sans MS" pitchFamily="66" charset="0"/>
            </a:endParaRPr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914400" y="4038600"/>
            <a:ext cx="7924800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0"/>
              </a:spcBef>
            </a:pPr>
            <a:r>
              <a:rPr lang="en-US" sz="3200" dirty="0">
                <a:latin typeface="Comic Sans MS" pitchFamily="66" charset="0"/>
                <a:sym typeface="Arial" charset="0"/>
              </a:rPr>
              <a:t>If you see a </a:t>
            </a:r>
            <a:r>
              <a:rPr lang="en-US" altLang="zh-CN" sz="3200" dirty="0">
                <a:solidFill>
                  <a:schemeClr val="accent2"/>
                </a:solidFill>
                <a:latin typeface="Comic Sans MS" pitchFamily="66" charset="0"/>
                <a:sym typeface="Arial" charset="0"/>
              </a:rPr>
              <a:t>bomb</a:t>
            </a:r>
            <a:r>
              <a:rPr lang="en-US" sz="3200" dirty="0">
                <a:latin typeface="Comic Sans MS" pitchFamily="66" charset="0"/>
                <a:sym typeface="Arial" charset="0"/>
              </a:rPr>
              <a:t>, </a:t>
            </a:r>
            <a:r>
              <a:rPr lang="en-US" altLang="zh-CN" sz="3200" dirty="0">
                <a:solidFill>
                  <a:srgbClr val="FF0066"/>
                </a:solidFill>
                <a:latin typeface="Comic Sans MS" pitchFamily="66" charset="0"/>
                <a:sym typeface="Arial" charset="0"/>
              </a:rPr>
              <a:t>shout</a:t>
            </a:r>
            <a:r>
              <a:rPr lang="en-US" altLang="zh-CN" sz="3200" dirty="0">
                <a:latin typeface="Comic Sans MS" pitchFamily="66" charset="0"/>
                <a:sym typeface="Arial" charset="0"/>
              </a:rPr>
              <a:t> ‘bomb'!</a:t>
            </a:r>
            <a:endParaRPr lang="en-US" sz="3200" dirty="0">
              <a:latin typeface="Comic Sans MS" pitchFamily="66" charset="0"/>
              <a:sym typeface="Arial" charset="0"/>
            </a:endParaRPr>
          </a:p>
          <a:p>
            <a:pPr>
              <a:lnSpc>
                <a:spcPct val="125000"/>
              </a:lnSpc>
              <a:spcBef>
                <a:spcPct val="0"/>
              </a:spcBef>
            </a:pPr>
            <a:r>
              <a:rPr lang="zh-CN" altLang="en-US" sz="3200" dirty="0">
                <a:latin typeface="Comic Sans MS" pitchFamily="66" charset="0"/>
                <a:sym typeface="Arial" charset="0"/>
              </a:rPr>
              <a:t>如果你看到了一个炸弹，请</a:t>
            </a:r>
            <a:r>
              <a:rPr lang="zh-CN" altLang="en-US" sz="3200" dirty="0">
                <a:solidFill>
                  <a:srgbClr val="FF3300"/>
                </a:solidFill>
                <a:latin typeface="Comic Sans MS" pitchFamily="66" charset="0"/>
                <a:sym typeface="Arial" charset="0"/>
              </a:rPr>
              <a:t>大叫</a:t>
            </a:r>
            <a:r>
              <a:rPr lang="en-US" altLang="zh-CN" sz="3200" dirty="0">
                <a:solidFill>
                  <a:srgbClr val="FF3300"/>
                </a:solidFill>
                <a:latin typeface="Comic Sans MS" pitchFamily="66" charset="0"/>
                <a:sym typeface="Arial" charset="0"/>
              </a:rPr>
              <a:t>bomb</a:t>
            </a:r>
            <a:r>
              <a:rPr lang="zh-CN" altLang="en-US" sz="3200" dirty="0">
                <a:latin typeface="Comic Sans MS" pitchFamily="66" charset="0"/>
                <a:sym typeface="Arial" charset="0"/>
              </a:rPr>
              <a:t>。</a:t>
            </a:r>
          </a:p>
        </p:txBody>
      </p:sp>
      <p:sp>
        <p:nvSpPr>
          <p:cNvPr id="79885" name="WordArt 13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4038600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erdana"/>
                <a:ea typeface="Verdana"/>
                <a:cs typeface="Verdana"/>
              </a:rPr>
              <a:t>Quick respond</a:t>
            </a:r>
            <a:endParaRPr lang="zh-CN" alt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9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9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9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9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9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9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9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9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9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4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79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79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79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66"/>
          </a:solidFill>
          <a:ln w="9525">
            <a:solidFill>
              <a:srgbClr val="85C8C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4800" dirty="0">
              <a:solidFill>
                <a:srgbClr val="FF0000"/>
              </a:solidFill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 l="13126" t="40625" r="33749" b="29167"/>
          <a:stretch>
            <a:fillRect/>
          </a:stretch>
        </p:blipFill>
        <p:spPr bwMode="auto">
          <a:xfrm>
            <a:off x="457200" y="990600"/>
            <a:ext cx="80010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AutoShape 4">
            <a:hlinkClick r:id="" action="ppaction://noaction">
              <a:snd r:embed="rId2" name="story05.wav"/>
            </a:hlinkClick>
          </p:cNvPr>
          <p:cNvSpPr>
            <a:spLocks noChangeArrowheads="1"/>
          </p:cNvSpPr>
          <p:nvPr/>
        </p:nvSpPr>
        <p:spPr bwMode="auto">
          <a:xfrm>
            <a:off x="1143000" y="1090613"/>
            <a:ext cx="5181600" cy="685800"/>
          </a:xfrm>
          <a:prstGeom prst="wedgeRoundRectCallout">
            <a:avLst>
              <a:gd name="adj1" fmla="val -5727"/>
              <a:gd name="adj2" fmla="val 11713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3200">
                <a:latin typeface="ResPublica" pitchFamily="2" charset="0"/>
              </a:rPr>
              <a:t>Now it’s </a:t>
            </a:r>
            <a:r>
              <a:rPr lang="en-US" altLang="zh-CN" sz="3200">
                <a:solidFill>
                  <a:srgbClr val="FF3300"/>
                </a:solidFill>
                <a:latin typeface="ResPublica" pitchFamily="2" charset="0"/>
              </a:rPr>
              <a:t>behind</a:t>
            </a:r>
            <a:r>
              <a:rPr lang="en-US" altLang="zh-CN" sz="3200">
                <a:latin typeface="ResPublica" pitchFamily="2" charset="0"/>
              </a:rPr>
              <a:t> the door.</a:t>
            </a:r>
          </a:p>
        </p:txBody>
      </p:sp>
      <p:sp>
        <p:nvSpPr>
          <p:cNvPr id="21513" name="Text Box 9">
            <a:hlinkClick r:id="" action="ppaction://noaction">
              <a:snd r:embed="rId4" name="behind.wav"/>
            </a:hlinkClick>
          </p:cNvPr>
          <p:cNvSpPr txBox="1">
            <a:spLocks noChangeArrowheads="1"/>
          </p:cNvSpPr>
          <p:nvPr/>
        </p:nvSpPr>
        <p:spPr bwMode="auto">
          <a:xfrm>
            <a:off x="5143504" y="4000504"/>
            <a:ext cx="2514600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zh-CN" sz="4800" dirty="0" smtClean="0">
                <a:latin typeface="ResPublica" pitchFamily="2" charset="0"/>
              </a:rPr>
              <a:t> _</a:t>
            </a:r>
            <a:r>
              <a:rPr lang="en-US" altLang="zh-CN" sz="4800" dirty="0" err="1" smtClean="0">
                <a:latin typeface="ResPublica" pitchFamily="2" charset="0"/>
              </a:rPr>
              <a:t>e_</a:t>
            </a:r>
            <a:r>
              <a:rPr lang="en-US" altLang="zh-CN" sz="4800" dirty="0" err="1" smtClean="0">
                <a:solidFill>
                  <a:srgbClr val="FF0066"/>
                </a:solidFill>
                <a:latin typeface="ResPublica" pitchFamily="2" charset="0"/>
              </a:rPr>
              <a:t>i</a:t>
            </a:r>
            <a:r>
              <a:rPr lang="en-US" altLang="zh-CN" sz="4800" dirty="0" err="1" smtClean="0">
                <a:latin typeface="ResPublica" pitchFamily="2" charset="0"/>
              </a:rPr>
              <a:t>n</a:t>
            </a:r>
            <a:r>
              <a:rPr lang="en-US" altLang="zh-CN" sz="4800" dirty="0" smtClean="0">
                <a:latin typeface="ResPublica" pitchFamily="2" charset="0"/>
              </a:rPr>
              <a:t>_</a:t>
            </a:r>
            <a:endParaRPr lang="en-US" altLang="zh-CN" sz="4800" dirty="0">
              <a:latin typeface="ResPublica" pitchFamily="2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057400" y="4343400"/>
            <a:ext cx="2590800" cy="1905000"/>
            <a:chOff x="1296" y="2736"/>
            <a:chExt cx="1632" cy="1200"/>
          </a:xfrm>
        </p:grpSpPr>
        <p:pic>
          <p:nvPicPr>
            <p:cNvPr id="34826" name="Picture 8"/>
            <p:cNvPicPr>
              <a:picLocks noChangeAspect="1" noChangeArrowheads="1"/>
            </p:cNvPicPr>
            <p:nvPr/>
          </p:nvPicPr>
          <p:blipFill>
            <a:blip r:embed="rId5"/>
            <a:srcRect l="65755" t="54167" r="19048" b="26639"/>
            <a:stretch>
              <a:fillRect/>
            </a:stretch>
          </p:blipFill>
          <p:spPr bwMode="auto">
            <a:xfrm>
              <a:off x="1296" y="2736"/>
              <a:ext cx="1632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7" name="Rectangle 10"/>
            <p:cNvSpPr>
              <a:spLocks noChangeArrowheads="1"/>
            </p:cNvSpPr>
            <p:nvPr/>
          </p:nvSpPr>
          <p:spPr bwMode="auto">
            <a:xfrm>
              <a:off x="1296" y="2736"/>
              <a:ext cx="1632" cy="12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1447800" y="1143000"/>
            <a:ext cx="44958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16" name="Oval 12"/>
          <p:cNvSpPr>
            <a:spLocks noChangeArrowheads="1"/>
          </p:cNvSpPr>
          <p:nvPr/>
        </p:nvSpPr>
        <p:spPr bwMode="auto">
          <a:xfrm>
            <a:off x="6477000" y="1752600"/>
            <a:ext cx="685800" cy="685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25" name="WordArt 13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3505200" cy="866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erdana"/>
                <a:ea typeface="Verdana"/>
                <a:cs typeface="Verdana"/>
              </a:rPr>
              <a:t>Learn to say</a:t>
            </a:r>
            <a:endParaRPr lang="zh-CN" alt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Verdana"/>
              <a:cs typeface="Verdan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4942" y="4000504"/>
            <a:ext cx="428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rgbClr val="FF0000"/>
                </a:solidFill>
                <a:latin typeface="ResPublica"/>
              </a:rPr>
              <a:t>b</a:t>
            </a:r>
            <a:endParaRPr lang="zh-CN" altLang="en-US" sz="4800" dirty="0">
              <a:solidFill>
                <a:srgbClr val="FF0000"/>
              </a:solidFill>
              <a:latin typeface="ResPubl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43570" y="4000504"/>
            <a:ext cx="428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rgbClr val="FF0000"/>
                </a:solidFill>
                <a:latin typeface="ResPublica"/>
              </a:rPr>
              <a:t>h</a:t>
            </a:r>
            <a:endParaRPr lang="zh-CN" altLang="en-US" sz="4800" dirty="0">
              <a:solidFill>
                <a:srgbClr val="FF0000"/>
              </a:solidFill>
              <a:latin typeface="ResPubl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15074" y="4000504"/>
            <a:ext cx="357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rgbClr val="FF0000"/>
                </a:solidFill>
                <a:latin typeface="ResPublica"/>
              </a:rPr>
              <a:t>d</a:t>
            </a:r>
            <a:endParaRPr lang="zh-CN" altLang="en-US" sz="4800" dirty="0">
              <a:solidFill>
                <a:srgbClr val="FF0000"/>
              </a:solidFill>
              <a:latin typeface="ResPubl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ory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13" grpId="0" animBg="1"/>
      <p:bldP spid="21515" grpId="0" animBg="1"/>
      <p:bldP spid="21515" grpId="1" animBg="1"/>
      <p:bldP spid="21516" grpId="0" animBg="1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66"/>
          </a:solidFill>
          <a:ln w="9525">
            <a:solidFill>
              <a:srgbClr val="85C8CD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/>
          <a:srcRect l="18750" t="7292" r="56876" b="34375"/>
          <a:stretch>
            <a:fillRect/>
          </a:stretch>
        </p:blipFill>
        <p:spPr bwMode="auto">
          <a:xfrm>
            <a:off x="228600" y="990600"/>
            <a:ext cx="366236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AutoShape 7">
            <a:hlinkClick r:id="" action="ppaction://noaction">
              <a:snd r:embed="rId2" name="story06.wav"/>
            </a:hlinkClick>
          </p:cNvPr>
          <p:cNvSpPr>
            <a:spLocks noChangeArrowheads="1"/>
          </p:cNvSpPr>
          <p:nvPr/>
        </p:nvSpPr>
        <p:spPr bwMode="auto">
          <a:xfrm>
            <a:off x="685800" y="1600200"/>
            <a:ext cx="3581400" cy="1295400"/>
          </a:xfrm>
          <a:prstGeom prst="wedgeRoundRectCallout">
            <a:avLst>
              <a:gd name="adj1" fmla="val -11481"/>
              <a:gd name="adj2" fmla="val 91301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3200">
                <a:solidFill>
                  <a:srgbClr val="FF0000"/>
                </a:solidFill>
                <a:latin typeface="ResPublica" pitchFamily="2" charset="0"/>
              </a:rPr>
              <a:t>It’s not here</a:t>
            </a:r>
            <a:r>
              <a:rPr lang="en-US" altLang="zh-CN" sz="3200">
                <a:latin typeface="ResPublica" pitchFamily="2" charset="0"/>
              </a:rPr>
              <a:t> </a:t>
            </a:r>
            <a:r>
              <a:rPr lang="en-US" altLang="zh-CN" sz="3200">
                <a:solidFill>
                  <a:srgbClr val="FF0000"/>
                </a:solidFill>
                <a:latin typeface="ResPublica" pitchFamily="2" charset="0"/>
              </a:rPr>
              <a:t>! </a:t>
            </a:r>
            <a:r>
              <a:rPr lang="en-US" altLang="zh-CN" sz="3200">
                <a:latin typeface="ResPublica" pitchFamily="2" charset="0"/>
              </a:rPr>
              <a:t>Where is it?</a:t>
            </a: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785786" y="1643050"/>
            <a:ext cx="3286148" cy="990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846" name="WordArt 17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3505200" cy="866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erdana"/>
                <a:ea typeface="Verdana"/>
                <a:cs typeface="Verdana"/>
              </a:rPr>
              <a:t>Learn to say</a:t>
            </a:r>
            <a:endParaRPr lang="zh-CN" alt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Verdana"/>
              <a:cs typeface="Verdana"/>
            </a:endParaRPr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1066800" y="990600"/>
            <a:ext cx="3048000" cy="111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它不在这里。</a:t>
            </a:r>
          </a:p>
          <a:p>
            <a:pPr>
              <a:defRPr/>
            </a:pPr>
            <a:endParaRPr lang="en-US" altLang="zh-CN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ory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animBg="1"/>
      <p:bldP spid="22541" grpId="0" animBg="1"/>
      <p:bldP spid="2254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66"/>
          </a:solidFill>
          <a:ln w="9525">
            <a:solidFill>
              <a:srgbClr val="85C8C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6867" name="Picture 5"/>
          <p:cNvPicPr>
            <a:picLocks noChangeAspect="1" noChangeArrowheads="1"/>
          </p:cNvPicPr>
          <p:nvPr/>
        </p:nvPicPr>
        <p:blipFill>
          <a:blip r:embed="rId4"/>
          <a:srcRect l="43750" t="7292" r="14375" b="34375"/>
          <a:stretch>
            <a:fillRect/>
          </a:stretch>
        </p:blipFill>
        <p:spPr bwMode="auto">
          <a:xfrm>
            <a:off x="0" y="1066800"/>
            <a:ext cx="4191000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6"/>
          <p:cNvSpPr>
            <a:spLocks noChangeArrowheads="1"/>
          </p:cNvSpPr>
          <p:nvPr/>
        </p:nvSpPr>
        <p:spPr bwMode="auto">
          <a:xfrm>
            <a:off x="914400" y="1676400"/>
            <a:ext cx="3200400" cy="121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69" name="Oval 7"/>
          <p:cNvSpPr>
            <a:spLocks noChangeArrowheads="1"/>
          </p:cNvSpPr>
          <p:nvPr/>
        </p:nvSpPr>
        <p:spPr bwMode="auto">
          <a:xfrm>
            <a:off x="1828800" y="3810000"/>
            <a:ext cx="914400" cy="990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920" name="AutoShape 8">
            <a:hlinkClick r:id="" action="ppaction://noaction">
              <a:snd r:embed="rId5" name="story07.wav"/>
            </a:hlinkClick>
          </p:cNvPr>
          <p:cNvSpPr>
            <a:spLocks noChangeArrowheads="1"/>
          </p:cNvSpPr>
          <p:nvPr/>
        </p:nvSpPr>
        <p:spPr bwMode="auto">
          <a:xfrm>
            <a:off x="0" y="1828800"/>
            <a:ext cx="3581400" cy="1066800"/>
          </a:xfrm>
          <a:prstGeom prst="wedgeRoundRectCallout">
            <a:avLst>
              <a:gd name="adj1" fmla="val 31426"/>
              <a:gd name="adj2" fmla="val 7262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3200">
                <a:latin typeface="ResPublica" pitchFamily="2" charset="0"/>
              </a:rPr>
              <a:t>Su Hai ! It’s </a:t>
            </a:r>
            <a:r>
              <a:rPr lang="en-US" altLang="zh-CN" sz="3200">
                <a:solidFill>
                  <a:srgbClr val="FF3300"/>
                </a:solidFill>
                <a:latin typeface="ResPublica" pitchFamily="2" charset="0"/>
              </a:rPr>
              <a:t>on </a:t>
            </a:r>
            <a:r>
              <a:rPr lang="en-US" altLang="zh-CN" sz="3200">
                <a:latin typeface="ResPublica" pitchFamily="2" charset="0"/>
              </a:rPr>
              <a:t>your chair !</a:t>
            </a:r>
          </a:p>
        </p:txBody>
      </p:sp>
      <p:sp>
        <p:nvSpPr>
          <p:cNvPr id="36871" name="WordArt 9"/>
          <p:cNvSpPr>
            <a:spLocks noChangeArrowheads="1" noChangeShapeType="1" noTextEdit="1"/>
          </p:cNvSpPr>
          <p:nvPr/>
        </p:nvSpPr>
        <p:spPr bwMode="auto">
          <a:xfrm>
            <a:off x="381000" y="152400"/>
            <a:ext cx="3505200" cy="866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erdana"/>
                <a:ea typeface="Verdana"/>
                <a:cs typeface="Verdana"/>
              </a:rPr>
              <a:t>Listen and stick</a:t>
            </a:r>
            <a:endParaRPr lang="zh-CN" alt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Verdana"/>
              <a:cs typeface="Verdana"/>
            </a:endParaRPr>
          </a:p>
        </p:txBody>
      </p:sp>
      <p:sp>
        <p:nvSpPr>
          <p:cNvPr id="38922" name="Oval 10"/>
          <p:cNvSpPr>
            <a:spLocks noChangeArrowheads="1"/>
          </p:cNvSpPr>
          <p:nvPr/>
        </p:nvSpPr>
        <p:spPr bwMode="auto">
          <a:xfrm>
            <a:off x="1752600" y="3657600"/>
            <a:ext cx="1066800" cy="1219200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876800" y="990600"/>
            <a:ext cx="3921125" cy="5486400"/>
            <a:chOff x="3072" y="624"/>
            <a:chExt cx="2470" cy="3456"/>
          </a:xfrm>
        </p:grpSpPr>
        <p:pic>
          <p:nvPicPr>
            <p:cNvPr id="36879" name="Picture 14"/>
            <p:cNvPicPr>
              <a:picLocks noChangeAspect="1" noChangeArrowheads="1"/>
            </p:cNvPicPr>
            <p:nvPr/>
          </p:nvPicPr>
          <p:blipFill>
            <a:blip r:embed="rId6"/>
            <a:srcRect l="19376" t="15625" r="50000" b="21875"/>
            <a:stretch>
              <a:fillRect/>
            </a:stretch>
          </p:blipFill>
          <p:spPr bwMode="auto">
            <a:xfrm>
              <a:off x="3072" y="624"/>
              <a:ext cx="2470" cy="3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80" name="Rectangle 15"/>
            <p:cNvSpPr>
              <a:spLocks noChangeArrowheads="1"/>
            </p:cNvSpPr>
            <p:nvPr/>
          </p:nvSpPr>
          <p:spPr bwMode="auto">
            <a:xfrm>
              <a:off x="3552" y="720"/>
              <a:ext cx="1872" cy="8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8929" name="AutoShape 17">
            <a:hlinkClick r:id="" action="ppaction://noaction">
              <a:snd r:embed="rId7" name="story09.wav"/>
            </a:hlinkClick>
          </p:cNvPr>
          <p:cNvSpPr>
            <a:spLocks noChangeArrowheads="1"/>
          </p:cNvSpPr>
          <p:nvPr/>
        </p:nvSpPr>
        <p:spPr bwMode="auto">
          <a:xfrm>
            <a:off x="5867400" y="1600200"/>
            <a:ext cx="3276600" cy="762000"/>
          </a:xfrm>
          <a:prstGeom prst="wedgeRoundRectCallout">
            <a:avLst>
              <a:gd name="adj1" fmla="val -37306"/>
              <a:gd name="adj2" fmla="val 115208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3200">
                <a:latin typeface="ResPublica" pitchFamily="2" charset="0"/>
              </a:rPr>
              <a:t>It’s </a:t>
            </a:r>
            <a:r>
              <a:rPr lang="en-US" altLang="zh-CN" sz="3200">
                <a:solidFill>
                  <a:srgbClr val="FF3300"/>
                </a:solidFill>
                <a:latin typeface="ResPublica" pitchFamily="2" charset="0"/>
              </a:rPr>
              <a:t>in</a:t>
            </a:r>
            <a:r>
              <a:rPr lang="en-US" altLang="zh-CN" sz="3200">
                <a:latin typeface="ResPublica" pitchFamily="2" charset="0"/>
              </a:rPr>
              <a:t> my desk.</a:t>
            </a:r>
          </a:p>
        </p:txBody>
      </p:sp>
      <p:sp>
        <p:nvSpPr>
          <p:cNvPr id="38931" name="Oval 19"/>
          <p:cNvSpPr>
            <a:spLocks noChangeArrowheads="1"/>
          </p:cNvSpPr>
          <p:nvPr/>
        </p:nvSpPr>
        <p:spPr bwMode="auto">
          <a:xfrm>
            <a:off x="6934200" y="4114800"/>
            <a:ext cx="914400" cy="990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930" name="Oval 18"/>
          <p:cNvSpPr>
            <a:spLocks noChangeArrowheads="1"/>
          </p:cNvSpPr>
          <p:nvPr/>
        </p:nvSpPr>
        <p:spPr bwMode="auto">
          <a:xfrm>
            <a:off x="6629400" y="3657600"/>
            <a:ext cx="1676400" cy="1600200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pic>
        <p:nvPicPr>
          <p:cNvPr id="38932" name="story07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343400" y="1219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3" name="story09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343400" y="1905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8" dur="20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89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423" fill="hold"/>
                                        <p:tgtEl>
                                          <p:spTgt spid="389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32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32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89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247" fill="hold"/>
                                        <p:tgtEl>
                                          <p:spTgt spid="389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33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33"/>
                </p:tgtEl>
              </p:cMediaNode>
            </p:audio>
          </p:childTnLst>
        </p:cTn>
      </p:par>
    </p:tnLst>
    <p:bldLst>
      <p:bldP spid="38920" grpId="0" animBg="1"/>
      <p:bldP spid="38922" grpId="0" animBg="1"/>
      <p:bldP spid="38929" grpId="0" animBg="1"/>
      <p:bldP spid="38931" grpId="0" animBg="1"/>
      <p:bldP spid="389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66"/>
          </a:solidFill>
          <a:ln w="9525">
            <a:solidFill>
              <a:srgbClr val="85C8C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891" name="WordArt 6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3505200" cy="866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erdana"/>
                <a:ea typeface="Verdana"/>
                <a:cs typeface="Verdana"/>
              </a:rPr>
              <a:t>Learn to say</a:t>
            </a:r>
            <a:endParaRPr lang="zh-CN" alt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Verdana"/>
              <a:cs typeface="Verdana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514600" y="1447800"/>
            <a:ext cx="4495800" cy="4572000"/>
            <a:chOff x="1584" y="912"/>
            <a:chExt cx="2832" cy="2880"/>
          </a:xfrm>
        </p:grpSpPr>
        <p:pic>
          <p:nvPicPr>
            <p:cNvPr id="37895" name="Picture 3"/>
            <p:cNvPicPr>
              <a:picLocks noChangeAspect="1" noChangeArrowheads="1"/>
            </p:cNvPicPr>
            <p:nvPr/>
          </p:nvPicPr>
          <p:blipFill>
            <a:blip r:embed="rId3"/>
            <a:srcRect l="50000" t="15625" r="13126" b="21875"/>
            <a:stretch>
              <a:fillRect/>
            </a:stretch>
          </p:blipFill>
          <p:spPr bwMode="auto">
            <a:xfrm>
              <a:off x="1584" y="912"/>
              <a:ext cx="2832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6" name="Rectangle 9"/>
            <p:cNvSpPr>
              <a:spLocks noChangeArrowheads="1"/>
            </p:cNvSpPr>
            <p:nvPr/>
          </p:nvSpPr>
          <p:spPr bwMode="auto">
            <a:xfrm>
              <a:off x="2208" y="1008"/>
              <a:ext cx="2160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7652" name="AutoShape 4">
            <a:hlinkClick r:id="" action="ppaction://noaction">
              <a:snd r:embed="rId2" name="story10.wav"/>
            </a:hlinkClick>
          </p:cNvPr>
          <p:cNvSpPr>
            <a:spLocks noChangeArrowheads="1"/>
          </p:cNvSpPr>
          <p:nvPr/>
        </p:nvSpPr>
        <p:spPr bwMode="auto">
          <a:xfrm>
            <a:off x="3505200" y="1676400"/>
            <a:ext cx="3886200" cy="838200"/>
          </a:xfrm>
          <a:prstGeom prst="wedgeRoundRectCallout">
            <a:avLst>
              <a:gd name="adj1" fmla="val -14704"/>
              <a:gd name="adj2" fmla="val 102463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2800">
                <a:latin typeface="Comic Sans MS" pitchFamily="66" charset="0"/>
              </a:rPr>
              <a:t> </a:t>
            </a:r>
            <a:r>
              <a:rPr lang="en-US" altLang="zh-CN" sz="3200">
                <a:latin typeface="ResPublica" pitchFamily="2" charset="0"/>
              </a:rPr>
              <a:t>It’s </a:t>
            </a:r>
            <a:r>
              <a:rPr lang="en-US" altLang="zh-CN" sz="3200">
                <a:solidFill>
                  <a:srgbClr val="FF3300"/>
                </a:solidFill>
                <a:latin typeface="ResPublica" pitchFamily="2" charset="0"/>
              </a:rPr>
              <a:t>in</a:t>
            </a:r>
            <a:r>
              <a:rPr lang="en-US" altLang="zh-CN" sz="3200">
                <a:solidFill>
                  <a:srgbClr val="339933"/>
                </a:solidFill>
                <a:latin typeface="ResPublica" pitchFamily="2" charset="0"/>
              </a:rPr>
              <a:t> </a:t>
            </a:r>
            <a:r>
              <a:rPr lang="en-US" altLang="zh-CN" sz="3200">
                <a:latin typeface="ResPublica" pitchFamily="2" charset="0"/>
              </a:rPr>
              <a:t>the tree now.</a:t>
            </a:r>
          </a:p>
        </p:txBody>
      </p:sp>
      <p:sp>
        <p:nvSpPr>
          <p:cNvPr id="27659" name="Oval 11"/>
          <p:cNvSpPr>
            <a:spLocks noChangeArrowheads="1"/>
          </p:cNvSpPr>
          <p:nvPr/>
        </p:nvSpPr>
        <p:spPr bwMode="auto">
          <a:xfrm>
            <a:off x="3581400" y="2514600"/>
            <a:ext cx="914400" cy="990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ory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  <p:bldP spid="2765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11"/>
          <a:srcRect l="13126" t="1042" r="29375" b="9375"/>
          <a:stretch>
            <a:fillRect/>
          </a:stretch>
        </p:blipFill>
        <p:spPr bwMode="auto">
          <a:xfrm>
            <a:off x="0" y="1219200"/>
            <a:ext cx="4521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12"/>
          <a:srcRect l="34375" t="1759" r="14375" b="9375"/>
          <a:stretch>
            <a:fillRect/>
          </a:stretch>
        </p:blipFill>
        <p:spPr bwMode="auto">
          <a:xfrm>
            <a:off x="4235450" y="1219200"/>
            <a:ext cx="49085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2" name="Text Box 13"/>
          <p:cNvSpPr txBox="1">
            <a:spLocks noChangeArrowheads="1"/>
          </p:cNvSpPr>
          <p:nvPr/>
        </p:nvSpPr>
        <p:spPr bwMode="auto">
          <a:xfrm>
            <a:off x="0" y="0"/>
            <a:ext cx="3962400" cy="70167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tx2"/>
                </a:solidFill>
                <a:latin typeface="Comic Sans MS" pitchFamily="66" charset="0"/>
              </a:rPr>
              <a:t>Read the story</a:t>
            </a:r>
          </a:p>
        </p:txBody>
      </p:sp>
      <p:sp>
        <p:nvSpPr>
          <p:cNvPr id="17413" name="Text Box 15"/>
          <p:cNvSpPr txBox="1">
            <a:spLocks noChangeArrowheads="1"/>
          </p:cNvSpPr>
          <p:nvPr/>
        </p:nvSpPr>
        <p:spPr bwMode="auto">
          <a:xfrm>
            <a:off x="4284663" y="260350"/>
            <a:ext cx="4679950" cy="7016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4000" b="1">
                <a:solidFill>
                  <a:srgbClr val="FF6600"/>
                </a:solidFill>
                <a:latin typeface="Comic Sans MS" pitchFamily="66" charset="0"/>
              </a:rPr>
              <a:t>Tips</a:t>
            </a:r>
            <a:r>
              <a:rPr lang="zh-CN" altLang="en-US" sz="4000" b="1">
                <a:solidFill>
                  <a:srgbClr val="FF6600"/>
                </a:solidFill>
                <a:latin typeface="Comic Sans MS" pitchFamily="66" charset="0"/>
              </a:rPr>
              <a:t>：</a:t>
            </a:r>
            <a:r>
              <a:rPr lang="zh-CN" altLang="en-US" sz="3200" b="1">
                <a:ea typeface="楷体_GB2312" pitchFamily="49" charset="-122"/>
              </a:rPr>
              <a:t>注意语音语调！</a:t>
            </a:r>
          </a:p>
        </p:txBody>
      </p:sp>
      <p:pic>
        <p:nvPicPr>
          <p:cNvPr id="17" name="story0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/>
          <a:stretch>
            <a:fillRect/>
          </a:stretch>
        </p:blipFill>
        <p:spPr>
          <a:xfrm>
            <a:off x="1571604" y="1571612"/>
            <a:ext cx="502302" cy="357190"/>
          </a:xfrm>
          <a:prstGeom prst="rect">
            <a:avLst/>
          </a:prstGeom>
        </p:spPr>
      </p:pic>
      <p:pic>
        <p:nvPicPr>
          <p:cNvPr id="18" name="story0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4"/>
          <a:stretch>
            <a:fillRect/>
          </a:stretch>
        </p:blipFill>
        <p:spPr>
          <a:xfrm>
            <a:off x="2786050" y="1785926"/>
            <a:ext cx="428628" cy="428628"/>
          </a:xfrm>
          <a:prstGeom prst="rect">
            <a:avLst/>
          </a:prstGeom>
        </p:spPr>
      </p:pic>
      <p:pic>
        <p:nvPicPr>
          <p:cNvPr id="19" name="story03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5"/>
          <a:stretch>
            <a:fillRect/>
          </a:stretch>
        </p:blipFill>
        <p:spPr>
          <a:xfrm>
            <a:off x="2928926" y="3429000"/>
            <a:ext cx="304800" cy="304800"/>
          </a:xfrm>
          <a:prstGeom prst="rect">
            <a:avLst/>
          </a:prstGeom>
        </p:spPr>
      </p:pic>
      <p:pic>
        <p:nvPicPr>
          <p:cNvPr id="20" name="story04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5"/>
          <a:stretch>
            <a:fillRect/>
          </a:stretch>
        </p:blipFill>
        <p:spPr>
          <a:xfrm>
            <a:off x="4286248" y="3786190"/>
            <a:ext cx="304800" cy="304800"/>
          </a:xfrm>
          <a:prstGeom prst="rect">
            <a:avLst/>
          </a:prstGeom>
        </p:spPr>
      </p:pic>
      <p:pic>
        <p:nvPicPr>
          <p:cNvPr id="21" name="story05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5"/>
          <a:stretch>
            <a:fillRect/>
          </a:stretch>
        </p:blipFill>
        <p:spPr>
          <a:xfrm>
            <a:off x="2285984" y="5214950"/>
            <a:ext cx="357190" cy="357190"/>
          </a:xfrm>
          <a:prstGeom prst="rect">
            <a:avLst/>
          </a:prstGeom>
        </p:spPr>
      </p:pic>
      <p:pic>
        <p:nvPicPr>
          <p:cNvPr id="22" name="story06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5"/>
          <a:stretch>
            <a:fillRect/>
          </a:stretch>
        </p:blipFill>
        <p:spPr>
          <a:xfrm>
            <a:off x="5643570" y="1643050"/>
            <a:ext cx="304800" cy="304800"/>
          </a:xfrm>
          <a:prstGeom prst="rect">
            <a:avLst/>
          </a:prstGeom>
        </p:spPr>
      </p:pic>
      <p:pic>
        <p:nvPicPr>
          <p:cNvPr id="23" name="story07.mp3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15"/>
          <a:stretch>
            <a:fillRect/>
          </a:stretch>
        </p:blipFill>
        <p:spPr>
          <a:xfrm>
            <a:off x="8643966" y="1500174"/>
            <a:ext cx="357190" cy="357190"/>
          </a:xfrm>
          <a:prstGeom prst="rect">
            <a:avLst/>
          </a:prstGeom>
        </p:spPr>
      </p:pic>
      <p:pic>
        <p:nvPicPr>
          <p:cNvPr id="24" name="story09.mp3">
            <a:hlinkClick r:id="" action="ppaction://media"/>
          </p:cNvPr>
          <p:cNvPicPr>
            <a:picLocks noRot="1" noChangeAspect="1"/>
          </p:cNvPicPr>
          <p:nvPr>
            <a:audioFile r:link="rId8"/>
          </p:nvPr>
        </p:nvPicPr>
        <p:blipFill>
          <a:blip r:embed="rId15"/>
          <a:stretch>
            <a:fillRect/>
          </a:stretch>
        </p:blipFill>
        <p:spPr>
          <a:xfrm>
            <a:off x="6000760" y="4214818"/>
            <a:ext cx="428628" cy="428628"/>
          </a:xfrm>
          <a:prstGeom prst="rect">
            <a:avLst/>
          </a:prstGeom>
        </p:spPr>
      </p:pic>
      <p:pic>
        <p:nvPicPr>
          <p:cNvPr id="25" name="story10.mp3">
            <a:hlinkClick r:id="" action="ppaction://media"/>
          </p:cNvPr>
          <p:cNvPicPr>
            <a:picLocks noRot="1" noChangeAspect="1"/>
          </p:cNvPicPr>
          <p:nvPr>
            <a:audioFile r:link="rId9"/>
          </p:nvPr>
        </p:nvPicPr>
        <p:blipFill>
          <a:blip r:embed="rId15"/>
          <a:stretch>
            <a:fillRect/>
          </a:stretch>
        </p:blipFill>
        <p:spPr>
          <a:xfrm>
            <a:off x="8655091" y="4214818"/>
            <a:ext cx="488909" cy="428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72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51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04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87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85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76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42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25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327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17413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7" descr="1210aadf71cg2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0" y="2924175"/>
            <a:ext cx="9144000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4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Love birds is everyone’s responsibility.</a:t>
            </a:r>
            <a:br>
              <a:rPr lang="en-US" altLang="zh-CN" sz="4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 altLang="zh-CN" sz="4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</a:t>
            </a:r>
            <a:r>
              <a:rPr lang="zh-CN" alt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爱护鸟类人人有责 。</a:t>
            </a:r>
          </a:p>
        </p:txBody>
      </p:sp>
      <p:sp>
        <p:nvSpPr>
          <p:cNvPr id="40964" name="WordArt 6"/>
          <p:cNvSpPr>
            <a:spLocks noChangeArrowheads="1" noChangeShapeType="1" noTextEdit="1"/>
          </p:cNvSpPr>
          <p:nvPr/>
        </p:nvSpPr>
        <p:spPr bwMode="auto">
          <a:xfrm>
            <a:off x="228600" y="0"/>
            <a:ext cx="3810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erdana"/>
                <a:ea typeface="Verdana"/>
                <a:cs typeface="Verdana"/>
              </a:rPr>
              <a:t>Remember</a:t>
            </a:r>
            <a:endParaRPr lang="zh-CN" alt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79876" name="Picture 4" descr="20094151099287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9877" name="AutoShape 5"/>
          <p:cNvSpPr>
            <a:spLocks noChangeArrowheads="1"/>
          </p:cNvSpPr>
          <p:nvPr/>
        </p:nvSpPr>
        <p:spPr bwMode="auto">
          <a:xfrm>
            <a:off x="357158" y="428604"/>
            <a:ext cx="8458200" cy="609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zh-CN" altLang="zh-CN" b="0" dirty="0"/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914400" y="1905000"/>
            <a:ext cx="7924800" cy="20621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3200" dirty="0" smtClean="0">
                <a:latin typeface="Comic Sans MS" pitchFamily="66" charset="0"/>
              </a:rPr>
              <a:t>1.</a:t>
            </a:r>
            <a:r>
              <a:rPr lang="zh-CN" altLang="en-US" sz="3200" dirty="0" smtClean="0">
                <a:latin typeface="Comic Sans MS" pitchFamily="66" charset="0"/>
              </a:rPr>
              <a:t>询问物品在哪？</a:t>
            </a:r>
            <a:endParaRPr lang="en-US" altLang="zh-CN" sz="3200" dirty="0" smtClean="0">
              <a:latin typeface="Comic Sans MS" pitchFamily="66" charset="0"/>
            </a:endParaRPr>
          </a:p>
          <a:p>
            <a:r>
              <a:rPr lang="en-US" altLang="zh-CN" sz="3200" dirty="0" smtClean="0">
                <a:latin typeface="Comic Sans MS" pitchFamily="66" charset="0"/>
              </a:rPr>
              <a:t>Where’s  ……?</a:t>
            </a:r>
          </a:p>
          <a:p>
            <a:r>
              <a:rPr lang="en-US" altLang="zh-CN" sz="3200" dirty="0" smtClean="0">
                <a:latin typeface="Comic Sans MS" pitchFamily="66" charset="0"/>
              </a:rPr>
              <a:t>It’s…</a:t>
            </a:r>
          </a:p>
          <a:p>
            <a:endParaRPr lang="en-US" altLang="zh-CN" sz="3200" dirty="0">
              <a:latin typeface="Comic Sans MS" pitchFamily="66" charset="0"/>
            </a:endParaRPr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914400" y="4038600"/>
            <a:ext cx="7924800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0"/>
              </a:spcBef>
            </a:pPr>
            <a:r>
              <a:rPr lang="en-US" sz="3200" dirty="0" smtClean="0">
                <a:latin typeface="Comic Sans MS" pitchFamily="66" charset="0"/>
                <a:sym typeface="Arial" charset="0"/>
              </a:rPr>
              <a:t>2.</a:t>
            </a:r>
            <a:r>
              <a:rPr lang="zh-CN" altLang="en-US" sz="3200" dirty="0" smtClean="0">
                <a:latin typeface="Comic Sans MS" pitchFamily="66" charset="0"/>
                <a:sym typeface="Arial" charset="0"/>
              </a:rPr>
              <a:t>表达物品的位置：</a:t>
            </a:r>
            <a:endParaRPr lang="en-US" altLang="zh-CN" sz="3200" dirty="0" smtClean="0">
              <a:latin typeface="Comic Sans MS" pitchFamily="66" charset="0"/>
              <a:sym typeface="Arial" charset="0"/>
            </a:endParaRPr>
          </a:p>
          <a:p>
            <a:pPr>
              <a:lnSpc>
                <a:spcPct val="125000"/>
              </a:lnSpc>
              <a:spcBef>
                <a:spcPct val="0"/>
              </a:spcBef>
            </a:pPr>
            <a:r>
              <a:rPr lang="en-US" altLang="zh-CN" sz="3200" dirty="0" smtClean="0">
                <a:latin typeface="Comic Sans MS" pitchFamily="66" charset="0"/>
                <a:sym typeface="Arial" charset="0"/>
              </a:rPr>
              <a:t>in </a:t>
            </a:r>
            <a:r>
              <a:rPr lang="zh-CN" altLang="en-US" sz="3200" dirty="0" smtClean="0">
                <a:latin typeface="Comic Sans MS" pitchFamily="66" charset="0"/>
                <a:sym typeface="Arial" charset="0"/>
              </a:rPr>
              <a:t>在</a:t>
            </a:r>
            <a:r>
              <a:rPr lang="en-US" altLang="zh-CN" sz="3200" dirty="0" smtClean="0">
                <a:latin typeface="Comic Sans MS" pitchFamily="66" charset="0"/>
                <a:sym typeface="Arial" charset="0"/>
              </a:rPr>
              <a:t>…</a:t>
            </a:r>
            <a:r>
              <a:rPr lang="zh-CN" altLang="en-US" sz="3200" dirty="0" smtClean="0">
                <a:latin typeface="Comic Sans MS" pitchFamily="66" charset="0"/>
                <a:sym typeface="Arial" charset="0"/>
              </a:rPr>
              <a:t>里    　　　</a:t>
            </a:r>
            <a:r>
              <a:rPr lang="en-US" altLang="zh-CN" sz="3200" dirty="0" smtClean="0">
                <a:latin typeface="Comic Sans MS" pitchFamily="66" charset="0"/>
                <a:sym typeface="Arial" charset="0"/>
              </a:rPr>
              <a:t>on </a:t>
            </a:r>
            <a:r>
              <a:rPr lang="zh-CN" altLang="en-US" sz="3200" dirty="0" smtClean="0">
                <a:latin typeface="Comic Sans MS" pitchFamily="66" charset="0"/>
                <a:sym typeface="Arial" charset="0"/>
              </a:rPr>
              <a:t>在</a:t>
            </a:r>
            <a:r>
              <a:rPr lang="en-US" altLang="zh-CN" sz="3200" dirty="0" smtClean="0">
                <a:latin typeface="Comic Sans MS" pitchFamily="66" charset="0"/>
                <a:sym typeface="Arial" charset="0"/>
              </a:rPr>
              <a:t>… </a:t>
            </a:r>
            <a:r>
              <a:rPr lang="zh-CN" altLang="en-US" sz="3200" dirty="0" smtClean="0">
                <a:latin typeface="Comic Sans MS" pitchFamily="66" charset="0"/>
                <a:sym typeface="Arial" charset="0"/>
              </a:rPr>
              <a:t>上面</a:t>
            </a:r>
            <a:endParaRPr lang="en-US" altLang="zh-CN" sz="3200" dirty="0" smtClean="0">
              <a:latin typeface="Comic Sans MS" pitchFamily="66" charset="0"/>
              <a:sym typeface="Arial" charset="0"/>
            </a:endParaRPr>
          </a:p>
          <a:p>
            <a:pPr>
              <a:lnSpc>
                <a:spcPct val="125000"/>
              </a:lnSpc>
              <a:spcBef>
                <a:spcPct val="0"/>
              </a:spcBef>
            </a:pPr>
            <a:r>
              <a:rPr lang="en-US" altLang="zh-CN" sz="3200" dirty="0" smtClean="0">
                <a:latin typeface="Comic Sans MS" pitchFamily="66" charset="0"/>
                <a:sym typeface="Arial" charset="0"/>
              </a:rPr>
              <a:t>under</a:t>
            </a:r>
            <a:r>
              <a:rPr lang="zh-CN" altLang="en-US" sz="3200" dirty="0" smtClean="0">
                <a:latin typeface="Comic Sans MS" pitchFamily="66" charset="0"/>
                <a:sym typeface="Arial" charset="0"/>
              </a:rPr>
              <a:t>在</a:t>
            </a:r>
            <a:r>
              <a:rPr lang="en-US" altLang="zh-CN" sz="3200" dirty="0" smtClean="0">
                <a:latin typeface="Comic Sans MS" pitchFamily="66" charset="0"/>
                <a:sym typeface="Arial" charset="0"/>
              </a:rPr>
              <a:t>… </a:t>
            </a:r>
            <a:r>
              <a:rPr lang="zh-CN" altLang="en-US" sz="3200" dirty="0" smtClean="0">
                <a:latin typeface="Comic Sans MS" pitchFamily="66" charset="0"/>
                <a:sym typeface="Arial" charset="0"/>
              </a:rPr>
              <a:t>下面　</a:t>
            </a:r>
            <a:r>
              <a:rPr lang="en-US" altLang="zh-CN" sz="3200" dirty="0" smtClean="0">
                <a:latin typeface="Comic Sans MS" pitchFamily="66" charset="0"/>
                <a:sym typeface="Arial" charset="0"/>
              </a:rPr>
              <a:t>behind</a:t>
            </a:r>
            <a:r>
              <a:rPr lang="zh-CN" altLang="en-US" sz="3200" dirty="0" smtClean="0">
                <a:latin typeface="Comic Sans MS" pitchFamily="66" charset="0"/>
                <a:sym typeface="Arial" charset="0"/>
              </a:rPr>
              <a:t>　在后面</a:t>
            </a:r>
            <a:endParaRPr lang="en-US" altLang="zh-CN" sz="3200" dirty="0" smtClean="0">
              <a:latin typeface="Comic Sans MS" pitchFamily="66" charset="0"/>
              <a:sym typeface="Arial" charset="0"/>
            </a:endParaRPr>
          </a:p>
        </p:txBody>
      </p:sp>
      <p:sp>
        <p:nvSpPr>
          <p:cNvPr id="79885" name="WordArt 13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4038600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zh-CN" alt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Verdana"/>
              <a:cs typeface="Verdan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571480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Summary</a:t>
            </a:r>
            <a:r>
              <a:rPr lang="zh-CN" altLang="en-US" sz="3600" dirty="0" smtClean="0"/>
              <a:t>：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9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9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9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9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9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9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9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9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9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"/>
                            </p:stCondLst>
                            <p:childTnLst>
                              <p:par>
                                <p:cTn id="25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79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79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79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80"/>
                            </p:stCondLst>
                            <p:childTnLst>
                              <p:par>
                                <p:cTn id="31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79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79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79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60"/>
                            </p:stCondLst>
                            <p:childTnLst>
                              <p:par>
                                <p:cTn id="37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79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79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79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39940" name="Picture 4" descr="20094151099287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AutoShape 5"/>
          <p:cNvSpPr>
            <a:spLocks noChangeArrowheads="1"/>
          </p:cNvSpPr>
          <p:nvPr/>
        </p:nvSpPr>
        <p:spPr bwMode="auto">
          <a:xfrm>
            <a:off x="381000" y="381000"/>
            <a:ext cx="8458200" cy="609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zh-CN" altLang="zh-CN"/>
          </a:p>
        </p:txBody>
      </p:sp>
      <p:sp>
        <p:nvSpPr>
          <p:cNvPr id="39942" name="Text Box 12"/>
          <p:cNvSpPr txBox="1">
            <a:spLocks noChangeArrowheads="1"/>
          </p:cNvSpPr>
          <p:nvPr/>
        </p:nvSpPr>
        <p:spPr bwMode="auto">
          <a:xfrm>
            <a:off x="838200" y="1990725"/>
            <a:ext cx="10515600" cy="4257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dirty="0">
                <a:latin typeface="Comic Sans MS" pitchFamily="66" charset="0"/>
              </a:rPr>
              <a:t>A: Where’s the</a:t>
            </a:r>
            <a:r>
              <a:rPr lang="en-US" altLang="zh-CN" sz="3600" u="sng" dirty="0">
                <a:latin typeface="Comic Sans MS" pitchFamily="66" charset="0"/>
              </a:rPr>
              <a:t>          </a:t>
            </a:r>
            <a:r>
              <a:rPr lang="en-US" altLang="zh-CN" sz="3600" dirty="0">
                <a:latin typeface="Comic Sans MS" pitchFamily="66" charset="0"/>
              </a:rPr>
              <a:t>?</a:t>
            </a:r>
          </a:p>
          <a:p>
            <a:r>
              <a:rPr lang="en-US" altLang="zh-CN" sz="3600" dirty="0">
                <a:latin typeface="Comic Sans MS" pitchFamily="66" charset="0"/>
              </a:rPr>
              <a:t>B:  It’s </a:t>
            </a:r>
            <a:r>
              <a:rPr lang="en-US" altLang="zh-CN" sz="3600" u="sng" dirty="0">
                <a:latin typeface="Comic Sans MS" pitchFamily="66" charset="0"/>
              </a:rPr>
              <a:t>         </a:t>
            </a:r>
            <a:r>
              <a:rPr lang="en-US" altLang="zh-CN" sz="3600" dirty="0">
                <a:latin typeface="Comic Sans MS" pitchFamily="66" charset="0"/>
              </a:rPr>
              <a:t>the </a:t>
            </a:r>
            <a:r>
              <a:rPr lang="en-US" altLang="zh-CN" sz="3600" u="sng" dirty="0">
                <a:latin typeface="Comic Sans MS" pitchFamily="66" charset="0"/>
              </a:rPr>
              <a:t>            </a:t>
            </a:r>
            <a:r>
              <a:rPr lang="en-US" altLang="zh-CN" sz="3600" dirty="0">
                <a:latin typeface="Comic Sans MS" pitchFamily="66" charset="0"/>
              </a:rPr>
              <a:t>. </a:t>
            </a:r>
          </a:p>
          <a:p>
            <a:endParaRPr lang="en-US" altLang="zh-CN" sz="3600" dirty="0">
              <a:latin typeface="Comic Sans MS" pitchFamily="66" charset="0"/>
            </a:endParaRPr>
          </a:p>
          <a:p>
            <a:r>
              <a:rPr lang="en-US" altLang="zh-CN" sz="3600" dirty="0">
                <a:latin typeface="Comic Sans MS" pitchFamily="66" charset="0"/>
              </a:rPr>
              <a:t>A: Where’s the</a:t>
            </a:r>
            <a:r>
              <a:rPr lang="en-US" altLang="zh-CN" sz="3600" u="sng" dirty="0">
                <a:latin typeface="Comic Sans MS" pitchFamily="66" charset="0"/>
              </a:rPr>
              <a:t>          </a:t>
            </a:r>
            <a:r>
              <a:rPr lang="en-US" altLang="zh-CN" sz="3600" dirty="0">
                <a:latin typeface="Comic Sans MS" pitchFamily="66" charset="0"/>
              </a:rPr>
              <a:t>? </a:t>
            </a:r>
          </a:p>
          <a:p>
            <a:r>
              <a:rPr lang="en-US" altLang="zh-CN" sz="3600" dirty="0">
                <a:latin typeface="Comic Sans MS" pitchFamily="66" charset="0"/>
              </a:rPr>
              <a:t>B:  It’s </a:t>
            </a:r>
            <a:r>
              <a:rPr lang="en-US" altLang="zh-CN" sz="3600" u="sng" dirty="0">
                <a:latin typeface="Comic Sans MS" pitchFamily="66" charset="0"/>
              </a:rPr>
              <a:t>            </a:t>
            </a:r>
            <a:r>
              <a:rPr lang="en-US" altLang="zh-CN" sz="3600" dirty="0">
                <a:latin typeface="Comic Sans MS" pitchFamily="66" charset="0"/>
              </a:rPr>
              <a:t>the </a:t>
            </a:r>
            <a:r>
              <a:rPr lang="en-US" altLang="zh-CN" sz="3600" u="sng" dirty="0">
                <a:latin typeface="Comic Sans MS" pitchFamily="66" charset="0"/>
              </a:rPr>
              <a:t>            </a:t>
            </a:r>
            <a:r>
              <a:rPr lang="en-US" altLang="zh-CN" sz="3600" dirty="0">
                <a:latin typeface="Comic Sans MS" pitchFamily="66" charset="0"/>
              </a:rPr>
              <a:t>.</a:t>
            </a:r>
            <a:r>
              <a:rPr lang="en-US" altLang="zh-CN" sz="2800" dirty="0">
                <a:latin typeface="Comic Sans MS" pitchFamily="66" charset="0"/>
              </a:rPr>
              <a:t> </a:t>
            </a:r>
          </a:p>
          <a:p>
            <a:endParaRPr lang="en-US" altLang="zh-CN" sz="2800" dirty="0">
              <a:latin typeface="Comic Sans MS" pitchFamily="66" charset="0"/>
            </a:endParaRPr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2819400" y="533400"/>
            <a:ext cx="39624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Make a chant</a:t>
            </a:r>
          </a:p>
        </p:txBody>
      </p:sp>
      <p:sp>
        <p:nvSpPr>
          <p:cNvPr id="39944" name="Text Box 14"/>
          <p:cNvSpPr txBox="1">
            <a:spLocks noChangeArrowheads="1"/>
          </p:cNvSpPr>
          <p:nvPr/>
        </p:nvSpPr>
        <p:spPr bwMode="auto">
          <a:xfrm>
            <a:off x="2514600" y="1287463"/>
            <a:ext cx="4343400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0000FF"/>
                </a:solidFill>
              </a:rPr>
              <a:t>( in, on, under, behind )</a:t>
            </a:r>
          </a:p>
        </p:txBody>
      </p:sp>
      <p:pic>
        <p:nvPicPr>
          <p:cNvPr id="39945" name="Picture 15" descr="boo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0"/>
            <a:ext cx="2209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16" descr="rubbe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474345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17" descr="pencil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914400" y="838200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18" descr="swee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695775">
            <a:off x="-762000" y="3276600"/>
            <a:ext cx="254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9" name="Picture 19" descr="T-shir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52578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0" name="Picture 20" descr="chair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572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1" name="Picture 21" descr="desk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3352800"/>
            <a:ext cx="2362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2" name="Picture 22" descr="pencilc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5200650"/>
            <a:ext cx="2209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3" name="Picture 23" descr="Bird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2357430"/>
            <a:ext cx="16764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83972" name="Picture 4" descr="20094151099287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3973" name="AutoShape 5"/>
          <p:cNvSpPr>
            <a:spLocks noChangeArrowheads="1"/>
          </p:cNvSpPr>
          <p:nvPr/>
        </p:nvSpPr>
        <p:spPr bwMode="auto">
          <a:xfrm>
            <a:off x="381000" y="381000"/>
            <a:ext cx="8458200" cy="609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zh-CN" altLang="zh-CN" b="0"/>
          </a:p>
        </p:txBody>
      </p:sp>
      <p:pic>
        <p:nvPicPr>
          <p:cNvPr id="83978" name="Picture 10" descr="pi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1447800"/>
            <a:ext cx="2540000" cy="1905000"/>
          </a:xfrm>
          <a:prstGeom prst="rect">
            <a:avLst/>
          </a:prstGeom>
          <a:noFill/>
        </p:spPr>
      </p:pic>
      <p:pic>
        <p:nvPicPr>
          <p:cNvPr id="83979" name="Picture 11" descr="bomb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71800" y="1828800"/>
            <a:ext cx="3810000" cy="2619375"/>
          </a:xfrm>
          <a:prstGeom prst="rect">
            <a:avLst/>
          </a:prstGeom>
          <a:noFill/>
        </p:spPr>
      </p:pic>
      <p:pic>
        <p:nvPicPr>
          <p:cNvPr id="83980" name="Picture 12" descr="book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3162300"/>
            <a:ext cx="3581400" cy="2686050"/>
          </a:xfrm>
          <a:prstGeom prst="rect">
            <a:avLst/>
          </a:prstGeom>
          <a:noFill/>
        </p:spPr>
      </p:pic>
      <p:pic>
        <p:nvPicPr>
          <p:cNvPr id="83981" name="Picture 13" descr="rubb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67200" y="1295400"/>
            <a:ext cx="3505200" cy="2628900"/>
          </a:xfrm>
          <a:prstGeom prst="rect">
            <a:avLst/>
          </a:prstGeom>
          <a:noFill/>
        </p:spPr>
      </p:pic>
      <p:pic>
        <p:nvPicPr>
          <p:cNvPr id="83982" name="Picture 14" descr="T-shirt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05000" y="1447800"/>
            <a:ext cx="3429000" cy="2571750"/>
          </a:xfrm>
          <a:prstGeom prst="rect">
            <a:avLst/>
          </a:prstGeom>
          <a:noFill/>
        </p:spPr>
      </p:pic>
      <p:pic>
        <p:nvPicPr>
          <p:cNvPr id="83983" name="Picture 15" descr="bomb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6800" y="2362200"/>
            <a:ext cx="3810000" cy="2619375"/>
          </a:xfrm>
          <a:prstGeom prst="rect">
            <a:avLst/>
          </a:prstGeom>
          <a:noFill/>
        </p:spPr>
      </p:pic>
      <p:pic>
        <p:nvPicPr>
          <p:cNvPr id="83984" name="Picture 16" descr="skirt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38200" y="1676400"/>
            <a:ext cx="4038600" cy="3028950"/>
          </a:xfrm>
          <a:prstGeom prst="rect">
            <a:avLst/>
          </a:prstGeom>
          <a:noFill/>
        </p:spPr>
      </p:pic>
      <p:pic>
        <p:nvPicPr>
          <p:cNvPr id="83985" name="Picture 17" descr="bomb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200" y="1371600"/>
            <a:ext cx="3810000" cy="2619375"/>
          </a:xfrm>
          <a:prstGeom prst="rect">
            <a:avLst/>
          </a:prstGeom>
          <a:noFill/>
        </p:spPr>
      </p:pic>
      <p:pic>
        <p:nvPicPr>
          <p:cNvPr id="83986" name="Picture 18" descr="bomb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91000" y="2209800"/>
            <a:ext cx="3810000" cy="2619375"/>
          </a:xfrm>
          <a:prstGeom prst="rect">
            <a:avLst/>
          </a:prstGeom>
          <a:noFill/>
        </p:spPr>
      </p:pic>
      <p:pic>
        <p:nvPicPr>
          <p:cNvPr id="83987" name="Picture 19" descr="sweet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752600" y="1828800"/>
            <a:ext cx="2540000" cy="1905000"/>
          </a:xfrm>
          <a:prstGeom prst="rect">
            <a:avLst/>
          </a:prstGeom>
          <a:noFill/>
        </p:spPr>
      </p:pic>
      <p:pic>
        <p:nvPicPr>
          <p:cNvPr id="83988" name="Picture 20" descr="pencil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57200" y="1676400"/>
            <a:ext cx="4419600" cy="3314700"/>
          </a:xfrm>
          <a:prstGeom prst="rect">
            <a:avLst/>
          </a:prstGeom>
          <a:noFill/>
        </p:spPr>
      </p:pic>
      <p:pic>
        <p:nvPicPr>
          <p:cNvPr id="83989" name="Picture 21" descr="hotdo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191000" y="914400"/>
            <a:ext cx="4038600" cy="3028950"/>
          </a:xfrm>
          <a:prstGeom prst="rect">
            <a:avLst/>
          </a:prstGeom>
          <a:noFill/>
        </p:spPr>
      </p:pic>
      <p:pic>
        <p:nvPicPr>
          <p:cNvPr id="83990" name="Picture 22" descr="bomb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1524000"/>
            <a:ext cx="3810000" cy="2619375"/>
          </a:xfrm>
          <a:prstGeom prst="rect">
            <a:avLst/>
          </a:prstGeom>
          <a:noFill/>
        </p:spPr>
      </p:pic>
      <p:pic>
        <p:nvPicPr>
          <p:cNvPr id="83991" name="Picture 23" descr="pencilc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733800" y="1295400"/>
            <a:ext cx="4876800" cy="3657600"/>
          </a:xfrm>
          <a:prstGeom prst="rect">
            <a:avLst/>
          </a:prstGeom>
          <a:noFill/>
        </p:spPr>
      </p:pic>
      <p:pic>
        <p:nvPicPr>
          <p:cNvPr id="83992" name="Picture 24" descr="pen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295400" y="1828800"/>
            <a:ext cx="5562600" cy="4171950"/>
          </a:xfrm>
          <a:prstGeom prst="rect">
            <a:avLst/>
          </a:prstGeom>
          <a:noFill/>
        </p:spPr>
      </p:pic>
      <p:pic>
        <p:nvPicPr>
          <p:cNvPr id="83993" name="Picture 25" descr="bomb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43400" y="3429000"/>
            <a:ext cx="3810000" cy="2619375"/>
          </a:xfrm>
          <a:prstGeom prst="rect">
            <a:avLst/>
          </a:prstGeom>
          <a:noFill/>
        </p:spPr>
      </p:pic>
      <p:pic>
        <p:nvPicPr>
          <p:cNvPr id="83994" name="Picture 26" descr="ruler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600200" y="2209800"/>
            <a:ext cx="4419600" cy="3314700"/>
          </a:xfrm>
          <a:prstGeom prst="rect">
            <a:avLst/>
          </a:prstGeom>
          <a:noFill/>
        </p:spPr>
      </p:pic>
      <p:pic>
        <p:nvPicPr>
          <p:cNvPr id="83996" name="泡泡堂背景音乐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pic>
        <p:nvPicPr>
          <p:cNvPr id="83997" name="Picture 29" descr="bird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433067">
            <a:off x="2819400" y="685800"/>
            <a:ext cx="3810000" cy="2857500"/>
          </a:xfrm>
          <a:prstGeom prst="rect">
            <a:avLst/>
          </a:prstGeom>
          <a:noFill/>
        </p:spPr>
      </p:pic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3581400" y="3352800"/>
            <a:ext cx="3776455" cy="1384300"/>
            <a:chOff x="1248" y="624"/>
            <a:chExt cx="1658" cy="702"/>
          </a:xfrm>
        </p:grpSpPr>
        <p:sp>
          <p:nvSpPr>
            <p:cNvPr id="83999" name="Text Box 31">
              <a:hlinkClick r:id="" action="ppaction://noaction">
                <a:snd r:embed="rId20" name="bird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1248" y="816"/>
              <a:ext cx="1049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6000" dirty="0">
                  <a:latin typeface="Comic Sans MS" pitchFamily="66" charset="0"/>
                </a:rPr>
                <a:t>b</a:t>
              </a:r>
              <a:r>
                <a:rPr lang="en-US" altLang="zh-CN" sz="6000" dirty="0">
                  <a:solidFill>
                    <a:srgbClr val="FF0000"/>
                  </a:solidFill>
                  <a:latin typeface="Comic Sans MS" pitchFamily="66" charset="0"/>
                </a:rPr>
                <a:t>ir</a:t>
              </a:r>
              <a:r>
                <a:rPr lang="en-US" altLang="zh-CN" sz="6000" dirty="0">
                  <a:latin typeface="Comic Sans MS" pitchFamily="66" charset="0"/>
                </a:rPr>
                <a:t>d</a:t>
              </a:r>
            </a:p>
          </p:txBody>
        </p:sp>
        <p:sp>
          <p:nvSpPr>
            <p:cNvPr id="84000" name="Text Box 32"/>
            <p:cNvSpPr txBox="1">
              <a:spLocks noChangeArrowheads="1"/>
            </p:cNvSpPr>
            <p:nvPr/>
          </p:nvSpPr>
          <p:spPr bwMode="auto">
            <a:xfrm>
              <a:off x="1430" y="624"/>
              <a:ext cx="1476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4000" dirty="0" smtClean="0">
                  <a:solidFill>
                    <a:srgbClr val="0000FF"/>
                  </a:solidFill>
                  <a:latin typeface="Kingsoft Phonetic Plain" pitchFamily="2" charset="2"/>
                </a:rPr>
                <a:t> </a:t>
              </a:r>
              <a:endParaRPr lang="en-US" altLang="zh-CN" sz="4000" dirty="0">
                <a:solidFill>
                  <a:srgbClr val="0000FF"/>
                </a:solidFill>
              </a:endParaRPr>
            </a:p>
          </p:txBody>
        </p:sp>
      </p:grpSp>
      <p:sp>
        <p:nvSpPr>
          <p:cNvPr id="84001" name="WordArt 33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4038600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erdana"/>
                <a:ea typeface="Verdana"/>
                <a:cs typeface="Verdana"/>
              </a:rPr>
              <a:t>Quick respond</a:t>
            </a:r>
            <a:endParaRPr lang="zh-CN" alt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Verdana"/>
              <a:cs typeface="Verdana"/>
            </a:endParaRPr>
          </a:p>
        </p:txBody>
      </p:sp>
      <p:pic>
        <p:nvPicPr>
          <p:cNvPr id="30" name="甩葱歌改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21"/>
          <a:stretch>
            <a:fillRect/>
          </a:stretch>
        </p:blipFill>
        <p:spPr>
          <a:xfrm>
            <a:off x="4857752" y="7143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39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9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839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9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9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839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3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9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839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9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5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0"/>
                            </p:stCondLst>
                            <p:childTnLst>
                              <p:par>
                                <p:cTn id="61" presetID="9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5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83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500"/>
                            </p:stCondLst>
                            <p:childTnLst>
                              <p:par>
                                <p:cTn id="69" presetID="9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839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5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83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500"/>
                            </p:stCondLst>
                            <p:childTnLst>
                              <p:par>
                                <p:cTn id="77" presetID="9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83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5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83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500"/>
                            </p:stCondLst>
                            <p:childTnLst>
                              <p:par>
                                <p:cTn id="85" presetID="9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839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95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83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500"/>
                            </p:stCondLst>
                            <p:childTnLst>
                              <p:par>
                                <p:cTn id="93" presetID="9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83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1500"/>
                            </p:stCondLst>
                            <p:childTnLst>
                              <p:par>
                                <p:cTn id="9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83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01" presetID="9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839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8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9" presetID="9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83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5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83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6500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839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75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83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8500"/>
                            </p:stCondLst>
                            <p:childTnLst>
                              <p:par>
                                <p:cTn id="125" presetID="9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83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9500"/>
                            </p:stCondLst>
                            <p:childTnLst>
                              <p:par>
                                <p:cTn id="12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83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500"/>
                            </p:stCondLst>
                            <p:childTnLst>
                              <p:par>
                                <p:cTn id="133" presetID="9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83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1500"/>
                            </p:stCondLst>
                            <p:childTnLst>
                              <p:par>
                                <p:cTn id="13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83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2500"/>
                            </p:stCondLst>
                            <p:childTnLst>
                              <p:par>
                                <p:cTn id="141" presetID="9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839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3500"/>
                            </p:stCondLst>
                            <p:childTnLst>
                              <p:par>
                                <p:cTn id="14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83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996"/>
                </p:tgtEl>
              </p:cMediaNode>
            </p:audio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65907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>
                <p:cTn id="1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86020" name="Picture 4" descr="20094151099287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6021" name="AutoShape 5"/>
          <p:cNvSpPr>
            <a:spLocks noChangeArrowheads="1"/>
          </p:cNvSpPr>
          <p:nvPr/>
        </p:nvSpPr>
        <p:spPr bwMode="auto">
          <a:xfrm>
            <a:off x="381000" y="381000"/>
            <a:ext cx="8458200" cy="609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zh-CN" altLang="zh-CN" b="0"/>
          </a:p>
        </p:txBody>
      </p:sp>
      <p:sp>
        <p:nvSpPr>
          <p:cNvPr id="86029" name="Text Box 13"/>
          <p:cNvSpPr txBox="1">
            <a:spLocks noChangeArrowheads="1"/>
          </p:cNvSpPr>
          <p:nvPr/>
        </p:nvSpPr>
        <p:spPr bwMode="auto">
          <a:xfrm>
            <a:off x="2971800" y="1584325"/>
            <a:ext cx="5257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6000" b="0">
                <a:solidFill>
                  <a:schemeClr val="folHlink"/>
                </a:solidFill>
                <a:latin typeface="ResPublica" pitchFamily="2" charset="0"/>
              </a:rPr>
              <a:t>How </a:t>
            </a:r>
            <a:r>
              <a:rPr lang="en-US" altLang="zh-CN" sz="6000" b="0">
                <a:solidFill>
                  <a:srgbClr val="FF0066"/>
                </a:solidFill>
                <a:latin typeface="ResPublica" pitchFamily="2" charset="0"/>
              </a:rPr>
              <a:t>beautiful</a:t>
            </a:r>
            <a:r>
              <a:rPr lang="en-US" altLang="zh-CN" sz="6000" b="0">
                <a:solidFill>
                  <a:schemeClr val="folHlink"/>
                </a:solidFill>
                <a:latin typeface="ResPublica" pitchFamily="2" charset="0"/>
              </a:rPr>
              <a:t>!</a:t>
            </a:r>
          </a:p>
        </p:txBody>
      </p:sp>
      <p:sp>
        <p:nvSpPr>
          <p:cNvPr id="86030" name="Text Box 14"/>
          <p:cNvSpPr txBox="1">
            <a:spLocks noChangeArrowheads="1"/>
          </p:cNvSpPr>
          <p:nvPr/>
        </p:nvSpPr>
        <p:spPr bwMode="auto">
          <a:xfrm>
            <a:off x="2590800" y="2438400"/>
            <a:ext cx="464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6000" b="0">
                <a:solidFill>
                  <a:schemeClr val="folHlink"/>
                </a:solidFill>
                <a:latin typeface="ResPublica" pitchFamily="2" charset="0"/>
              </a:rPr>
              <a:t>=How nice!</a:t>
            </a:r>
          </a:p>
        </p:txBody>
      </p:sp>
      <p:sp>
        <p:nvSpPr>
          <p:cNvPr id="86031" name="Text Box 15"/>
          <p:cNvSpPr txBox="1">
            <a:spLocks noChangeArrowheads="1"/>
          </p:cNvSpPr>
          <p:nvPr/>
        </p:nvSpPr>
        <p:spPr bwMode="auto">
          <a:xfrm>
            <a:off x="2819400" y="3429000"/>
            <a:ext cx="365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4400" b="0">
                <a:ea typeface="黑体" pitchFamily="49" charset="-122"/>
              </a:rPr>
              <a:t>多么漂亮啊！</a:t>
            </a:r>
          </a:p>
        </p:txBody>
      </p:sp>
      <p:pic>
        <p:nvPicPr>
          <p:cNvPr id="9" name="Picture 29" descr="bir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433067">
            <a:off x="6866850" y="149289"/>
            <a:ext cx="2538852" cy="2575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6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6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06383E-6 C -0.03125 -0.0754 -0.07569 -0.08072 -0.12726 -0.0865 C -0.14115 -0.0858 -0.15504 -0.08604 -0.16875 -0.08465 C -0.19462 -0.08187 -0.23177 -0.04441 -0.2441 -0.01365 C -0.27188 0.05504 -0.25174 0.0141 -0.26649 0.04324 C -0.27517 0.08325 -0.27031 0.06683 -0.27917 0.09343 C -0.28194 0.11702 -0.27413 0.13482 -0.26771 0.15587 C -0.26563 0.17391 -0.26458 0.17946 -0.26771 0.20259 C -0.2684 0.20929 -0.28368 0.21669 -0.28698 0.21808 C -0.30642 0.22618 -0.32813 0.22779 -0.34826 0.23011 C -0.35903 0.23126 -0.36997 0.23242 -0.38073 0.23358 C -0.3901 0.23473 -0.39948 0.23658 -0.40903 0.23704 C -0.43038 0.2382 -0.45156 0.2382 -0.47274 0.2389 C -0.49358 0.24167 -0.51476 0.24075 -0.53507 0.24745 C -0.59306 0.26642 -0.65729 0.34574 -0.68837 0.41003 C -0.68941 0.41928 -0.68837 0.429 -0.69097 0.43778 C -0.70313 0.47988 -0.71667 0.50717 -0.72604 0.54856 C -0.72795 0.5666 -0.73819 0.60083 -0.74549 0.61424 C -0.75122 0.62488 -0.75955 0.63274 -0.76632 0.64199 C -0.78247 0.6635 -0.78559 0.68547 -0.80642 0.69565 C -0.81129 0.72086 -0.81667 0.73149 -0.83142 0.74907 C -0.83542 0.75416 -0.83629 0.75878 -0.84149 0.76133 C -0.85451 0.75948 -0.8684 0.76248 -0.88056 0.75601 C -0.88472 0.75393 -0.88351 0.74468 -0.88438 0.7389 C -0.88941 0.70629 -0.88351 0.72386 -0.88958 0.70767 C -0.89271 0.6783 -0.88681 0.6783 -0.90642 0.6783 " pathEditMode="relative" ptsTypes="fffffffffffffffffffffffff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9" grpId="0"/>
      <p:bldP spid="86030" grpId="0"/>
      <p:bldP spid="860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87044" name="Picture 4" descr="20094151099287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7045" name="AutoShape 5"/>
          <p:cNvSpPr>
            <a:spLocks noChangeArrowheads="1"/>
          </p:cNvSpPr>
          <p:nvPr/>
        </p:nvSpPr>
        <p:spPr bwMode="auto">
          <a:xfrm>
            <a:off x="381000" y="381000"/>
            <a:ext cx="8458200" cy="609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zh-CN" altLang="zh-CN"/>
          </a:p>
        </p:txBody>
      </p:sp>
      <p:sp>
        <p:nvSpPr>
          <p:cNvPr id="87052" name="Text Box 12"/>
          <p:cNvSpPr txBox="1">
            <a:spLocks noChangeArrowheads="1"/>
          </p:cNvSpPr>
          <p:nvPr/>
        </p:nvSpPr>
        <p:spPr bwMode="auto">
          <a:xfrm>
            <a:off x="4357686" y="3643314"/>
            <a:ext cx="2667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3200" dirty="0"/>
              <a:t>在</a:t>
            </a:r>
            <a:r>
              <a:rPr lang="en-US" altLang="zh-CN" sz="3200" dirty="0"/>
              <a:t>……</a:t>
            </a:r>
            <a:r>
              <a:rPr lang="zh-CN" altLang="en-US" sz="3200" dirty="0" smtClean="0"/>
              <a:t>上</a:t>
            </a:r>
            <a:r>
              <a:rPr lang="en-US" altLang="zh-CN" sz="3200" dirty="0" smtClean="0"/>
              <a:t>l</a:t>
            </a:r>
            <a:r>
              <a:rPr lang="zh-CN" altLang="en-US" sz="3200" dirty="0" smtClean="0"/>
              <a:t>面</a:t>
            </a:r>
            <a:endParaRPr lang="zh-CN" altLang="en-US" sz="3200" dirty="0"/>
          </a:p>
        </p:txBody>
      </p:sp>
      <p:sp>
        <p:nvSpPr>
          <p:cNvPr id="87054" name="Text Box 14">
            <a:hlinkClick r:id="" action="ppaction://noaction">
              <a:snd r:embed="rId4" name="story03.wav"/>
            </a:hlinkClick>
          </p:cNvPr>
          <p:cNvSpPr txBox="1">
            <a:spLocks noChangeArrowheads="1"/>
          </p:cNvSpPr>
          <p:nvPr/>
        </p:nvSpPr>
        <p:spPr bwMode="auto">
          <a:xfrm>
            <a:off x="3886200" y="1797050"/>
            <a:ext cx="46482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  <a:latin typeface="Comic Sans MS" pitchFamily="66" charset="0"/>
              </a:rPr>
              <a:t>Where</a:t>
            </a:r>
            <a:r>
              <a:rPr lang="en-US" altLang="zh-CN" sz="4000" dirty="0">
                <a:latin typeface="Comic Sans MS" pitchFamily="66" charset="0"/>
              </a:rPr>
              <a:t>’s the bird?</a:t>
            </a:r>
          </a:p>
        </p:txBody>
      </p:sp>
      <p:pic>
        <p:nvPicPr>
          <p:cNvPr id="87060" name="Picture 20" descr="ruler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77318">
            <a:off x="381000" y="1828800"/>
            <a:ext cx="4648200" cy="3486150"/>
          </a:xfrm>
          <a:prstGeom prst="rect">
            <a:avLst/>
          </a:prstGeom>
          <a:noFill/>
        </p:spPr>
      </p:pic>
      <p:pic>
        <p:nvPicPr>
          <p:cNvPr id="87065" name="Picture 25" descr="book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2438400"/>
            <a:ext cx="3124200" cy="2343150"/>
          </a:xfrm>
          <a:prstGeom prst="rect">
            <a:avLst/>
          </a:prstGeom>
          <a:noFill/>
        </p:spPr>
      </p:pic>
      <p:pic>
        <p:nvPicPr>
          <p:cNvPr id="87066" name="Picture 26" descr="T-shir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2057400"/>
            <a:ext cx="3581400" cy="2686050"/>
          </a:xfrm>
          <a:prstGeom prst="rect">
            <a:avLst/>
          </a:prstGeom>
          <a:noFill/>
        </p:spPr>
      </p:pic>
      <p:pic>
        <p:nvPicPr>
          <p:cNvPr id="87067" name="Picture 27" descr="swee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2667000"/>
            <a:ext cx="2540000" cy="1905000"/>
          </a:xfrm>
          <a:prstGeom prst="rect">
            <a:avLst/>
          </a:prstGeom>
          <a:noFill/>
        </p:spPr>
      </p:pic>
      <p:pic>
        <p:nvPicPr>
          <p:cNvPr id="87068" name="Picture 28" descr="desk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2895600"/>
            <a:ext cx="3276600" cy="2457450"/>
          </a:xfrm>
          <a:prstGeom prst="rect">
            <a:avLst/>
          </a:prstGeom>
          <a:noFill/>
        </p:spPr>
      </p:pic>
      <p:pic>
        <p:nvPicPr>
          <p:cNvPr id="87059" name="Picture 19" descr="bird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433067">
            <a:off x="1295400" y="1905000"/>
            <a:ext cx="2590800" cy="2057400"/>
          </a:xfrm>
          <a:prstGeom prst="rect">
            <a:avLst/>
          </a:prstGeom>
          <a:noFill/>
        </p:spPr>
      </p:pic>
      <p:sp>
        <p:nvSpPr>
          <p:cNvPr id="87069" name="Text Box 29"/>
          <p:cNvSpPr txBox="1">
            <a:spLocks noChangeArrowheads="1"/>
          </p:cNvSpPr>
          <p:nvPr/>
        </p:nvSpPr>
        <p:spPr bwMode="auto">
          <a:xfrm>
            <a:off x="6858000" y="2895600"/>
            <a:ext cx="16764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4000">
                <a:latin typeface="Comic Sans MS" pitchFamily="66" charset="0"/>
              </a:rPr>
              <a:t>ruler</a:t>
            </a:r>
          </a:p>
        </p:txBody>
      </p:sp>
      <p:sp>
        <p:nvSpPr>
          <p:cNvPr id="87070" name="Text Box 30"/>
          <p:cNvSpPr txBox="1">
            <a:spLocks noChangeArrowheads="1"/>
          </p:cNvSpPr>
          <p:nvPr/>
        </p:nvSpPr>
        <p:spPr bwMode="auto">
          <a:xfrm>
            <a:off x="6858000" y="2895600"/>
            <a:ext cx="16764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4000">
                <a:latin typeface="Comic Sans MS" pitchFamily="66" charset="0"/>
              </a:rPr>
              <a:t>book</a:t>
            </a:r>
          </a:p>
        </p:txBody>
      </p:sp>
      <p:sp>
        <p:nvSpPr>
          <p:cNvPr id="87071" name="Text Box 31"/>
          <p:cNvSpPr txBox="1">
            <a:spLocks noChangeArrowheads="1"/>
          </p:cNvSpPr>
          <p:nvPr/>
        </p:nvSpPr>
        <p:spPr bwMode="auto">
          <a:xfrm>
            <a:off x="6553200" y="2895600"/>
            <a:ext cx="2286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4000">
                <a:latin typeface="Comic Sans MS" pitchFamily="66" charset="0"/>
              </a:rPr>
              <a:t>T-shirt</a:t>
            </a:r>
          </a:p>
        </p:txBody>
      </p:sp>
      <p:sp>
        <p:nvSpPr>
          <p:cNvPr id="87072" name="Text Box 32"/>
          <p:cNvSpPr txBox="1">
            <a:spLocks noChangeArrowheads="1"/>
          </p:cNvSpPr>
          <p:nvPr/>
        </p:nvSpPr>
        <p:spPr bwMode="auto">
          <a:xfrm>
            <a:off x="6705600" y="2863850"/>
            <a:ext cx="16764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4000">
                <a:latin typeface="Comic Sans MS" pitchFamily="66" charset="0"/>
              </a:rPr>
              <a:t>sweet</a:t>
            </a:r>
          </a:p>
        </p:txBody>
      </p:sp>
      <p:sp>
        <p:nvSpPr>
          <p:cNvPr id="87073" name="Text Box 33"/>
          <p:cNvSpPr txBox="1">
            <a:spLocks noChangeArrowheads="1"/>
          </p:cNvSpPr>
          <p:nvPr/>
        </p:nvSpPr>
        <p:spPr bwMode="auto">
          <a:xfrm>
            <a:off x="6858000" y="2895600"/>
            <a:ext cx="16764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4000">
                <a:latin typeface="Comic Sans MS" pitchFamily="66" charset="0"/>
              </a:rPr>
              <a:t>desk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4876800" y="2895600"/>
            <a:ext cx="3429000" cy="641350"/>
            <a:chOff x="3072" y="1824"/>
            <a:chExt cx="2160" cy="404"/>
          </a:xfrm>
        </p:grpSpPr>
        <p:sp>
          <p:nvSpPr>
            <p:cNvPr id="87058" name="Line 18"/>
            <p:cNvSpPr>
              <a:spLocks noChangeShapeType="1"/>
            </p:cNvSpPr>
            <p:nvPr/>
          </p:nvSpPr>
          <p:spPr bwMode="auto">
            <a:xfrm>
              <a:off x="4272" y="2160"/>
              <a:ext cx="9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87057" name="Rectangle 17"/>
            <p:cNvSpPr>
              <a:spLocks noChangeArrowheads="1"/>
            </p:cNvSpPr>
            <p:nvPr/>
          </p:nvSpPr>
          <p:spPr bwMode="auto">
            <a:xfrm>
              <a:off x="3072" y="1824"/>
              <a:ext cx="1200" cy="404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4000">
                  <a:solidFill>
                    <a:srgbClr val="FF0000"/>
                  </a:solidFill>
                  <a:latin typeface="Comic Sans MS" pitchFamily="66" charset="0"/>
                </a:rPr>
                <a:t>on the </a:t>
              </a:r>
              <a:endParaRPr lang="en-US" altLang="zh-CN" sz="4000" u="sng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sp>
        <p:nvSpPr>
          <p:cNvPr id="87074" name="Rectangle 34"/>
          <p:cNvSpPr>
            <a:spLocks noChangeArrowheads="1"/>
          </p:cNvSpPr>
          <p:nvPr/>
        </p:nvSpPr>
        <p:spPr bwMode="auto">
          <a:xfrm>
            <a:off x="3886200" y="2895600"/>
            <a:ext cx="50292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4000" dirty="0">
                <a:latin typeface="Comic Sans MS" pitchFamily="66" charset="0"/>
              </a:rPr>
              <a:t>It’s                .</a:t>
            </a:r>
          </a:p>
        </p:txBody>
      </p:sp>
      <p:sp>
        <p:nvSpPr>
          <p:cNvPr id="87077" name="Text Box 37"/>
          <p:cNvSpPr txBox="1">
            <a:spLocks noChangeArrowheads="1"/>
          </p:cNvSpPr>
          <p:nvPr/>
        </p:nvSpPr>
        <p:spPr bwMode="auto">
          <a:xfrm>
            <a:off x="6781800" y="3810000"/>
            <a:ext cx="16764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4000" dirty="0"/>
              <a:t>课桌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7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7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87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87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70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7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87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87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70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7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87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87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870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87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87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87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87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7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7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7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87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87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87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2" grpId="0"/>
      <p:bldP spid="87052" grpId="1"/>
      <p:bldP spid="87054" grpId="0"/>
      <p:bldP spid="87069" grpId="0" build="allAtOnce"/>
      <p:bldP spid="87070" grpId="0" build="allAtOnce"/>
      <p:bldP spid="87070" grpId="1" build="allAtOnce"/>
      <p:bldP spid="87071" grpId="0" build="allAtOnce"/>
      <p:bldP spid="87072" grpId="0" build="allAtOnce"/>
      <p:bldP spid="87074" grpId="0"/>
      <p:bldP spid="870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11268" name="Picture 4" descr="20094151099287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381000" y="381000"/>
            <a:ext cx="8458200" cy="609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zh-CN" altLang="zh-CN"/>
          </a:p>
        </p:txBody>
      </p:sp>
      <p:pic>
        <p:nvPicPr>
          <p:cNvPr id="11270" name="Picture 6" descr="chai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371600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9" name="Text Box 7"/>
          <p:cNvSpPr txBox="1">
            <a:spLocks noChangeArrowheads="1"/>
          </p:cNvSpPr>
          <p:nvPr/>
        </p:nvSpPr>
        <p:spPr bwMode="auto">
          <a:xfrm>
            <a:off x="4114800" y="1600200"/>
            <a:ext cx="46482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omic Sans MS" pitchFamily="66" charset="0"/>
              </a:rPr>
              <a:t>Where’s the </a:t>
            </a:r>
            <a:r>
              <a:rPr lang="en-US" altLang="zh-CN" sz="4000">
                <a:solidFill>
                  <a:srgbClr val="FF0000"/>
                </a:solidFill>
                <a:latin typeface="Comic Sans MS" pitchFamily="66" charset="0"/>
              </a:rPr>
              <a:t>bird</a:t>
            </a:r>
            <a:r>
              <a:rPr lang="en-US" altLang="zh-CN" sz="4000">
                <a:latin typeface="Comic Sans MS" pitchFamily="66" charset="0"/>
              </a:rPr>
              <a:t>?</a:t>
            </a:r>
          </a:p>
        </p:txBody>
      </p:sp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4191000" y="3016250"/>
            <a:ext cx="46482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omic Sans MS" pitchFamily="66" charset="0"/>
              </a:rPr>
              <a:t>It’s</a:t>
            </a:r>
            <a:r>
              <a:rPr lang="en-US" altLang="zh-CN" sz="4000">
                <a:solidFill>
                  <a:srgbClr val="FF0000"/>
                </a:solidFill>
                <a:latin typeface="Comic Sans MS" pitchFamily="66" charset="0"/>
              </a:rPr>
              <a:t> on </a:t>
            </a:r>
            <a:r>
              <a:rPr lang="en-US" altLang="zh-CN" sz="4000">
                <a:latin typeface="Comic Sans MS" pitchFamily="66" charset="0"/>
              </a:rPr>
              <a:t>the</a:t>
            </a:r>
            <a:r>
              <a:rPr lang="en-US" altLang="zh-CN" sz="4000">
                <a:solidFill>
                  <a:srgbClr val="FF0000"/>
                </a:solidFill>
                <a:latin typeface="Comic Sans MS" pitchFamily="66" charset="0"/>
              </a:rPr>
              <a:t> chair.</a:t>
            </a:r>
            <a:endParaRPr lang="en-US" altLang="zh-CN" sz="4000">
              <a:latin typeface="Comic Sans MS" pitchFamily="66" charset="0"/>
            </a:endParaRPr>
          </a:p>
        </p:txBody>
      </p:sp>
      <p:pic>
        <p:nvPicPr>
          <p:cNvPr id="11273" name="Picture 9" descr="bir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433067">
            <a:off x="1219200" y="20574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202" name="Text Box 10"/>
          <p:cNvSpPr txBox="1">
            <a:spLocks noChangeArrowheads="1"/>
          </p:cNvSpPr>
          <p:nvPr/>
        </p:nvSpPr>
        <p:spPr bwMode="auto">
          <a:xfrm>
            <a:off x="5334000" y="3810000"/>
            <a:ext cx="36576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Comic Sans MS" pitchFamily="66" charset="0"/>
              </a:rPr>
              <a:t>on </a:t>
            </a:r>
            <a:r>
              <a:rPr lang="en-US" altLang="zh-CN" sz="4000">
                <a:latin typeface="Comic Sans MS" pitchFamily="66" charset="0"/>
              </a:rPr>
              <a:t>my  </a:t>
            </a:r>
            <a:r>
              <a:rPr lang="en-US" altLang="zh-CN" sz="4000">
                <a:solidFill>
                  <a:srgbClr val="FF0000"/>
                </a:solidFill>
                <a:latin typeface="Comic Sans MS" pitchFamily="66" charset="0"/>
              </a:rPr>
              <a:t>chair</a:t>
            </a:r>
          </a:p>
        </p:txBody>
      </p:sp>
      <p:sp>
        <p:nvSpPr>
          <p:cNvPr id="136203" name="Text Box 11"/>
          <p:cNvSpPr txBox="1">
            <a:spLocks noChangeArrowheads="1"/>
          </p:cNvSpPr>
          <p:nvPr/>
        </p:nvSpPr>
        <p:spPr bwMode="auto">
          <a:xfrm>
            <a:off x="5410200" y="4648200"/>
            <a:ext cx="35052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Comic Sans MS" pitchFamily="66" charset="0"/>
              </a:rPr>
              <a:t>on </a:t>
            </a:r>
            <a:r>
              <a:rPr lang="en-US" altLang="zh-CN" sz="4000">
                <a:latin typeface="Comic Sans MS" pitchFamily="66" charset="0"/>
              </a:rPr>
              <a:t>your </a:t>
            </a:r>
            <a:r>
              <a:rPr lang="en-US" altLang="zh-CN" sz="4000">
                <a:solidFill>
                  <a:srgbClr val="FF0000"/>
                </a:solidFill>
                <a:latin typeface="Comic Sans MS" pitchFamily="66" charset="0"/>
              </a:rPr>
              <a:t>chair</a:t>
            </a:r>
          </a:p>
        </p:txBody>
      </p:sp>
      <p:sp>
        <p:nvSpPr>
          <p:cNvPr id="136204" name="Text Box 12"/>
          <p:cNvSpPr txBox="1">
            <a:spLocks noChangeArrowheads="1"/>
          </p:cNvSpPr>
          <p:nvPr/>
        </p:nvSpPr>
        <p:spPr bwMode="auto">
          <a:xfrm>
            <a:off x="7162800" y="2438400"/>
            <a:ext cx="13716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/>
              <a:t>椅子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6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36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36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36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9" grpId="0"/>
      <p:bldP spid="136200" grpId="0"/>
      <p:bldP spid="136202" grpId="0"/>
      <p:bldP spid="136202" grpId="1"/>
      <p:bldP spid="136203" grpId="0"/>
      <p:bldP spid="136203" grpId="1"/>
      <p:bldP spid="136204" grpId="0"/>
      <p:bldP spid="13620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hant节奏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chant节奏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6149" name="Picture 5" descr="grass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06363" y="142852"/>
            <a:ext cx="9250363" cy="710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26"/>
          <p:cNvSpPr txBox="1">
            <a:spLocks noChangeArrowheads="1"/>
          </p:cNvSpPr>
          <p:nvPr/>
        </p:nvSpPr>
        <p:spPr bwMode="auto">
          <a:xfrm>
            <a:off x="250825" y="115888"/>
            <a:ext cx="1581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omic Sans MS" pitchFamily="66" charset="0"/>
              </a:rPr>
              <a:t>Chant</a:t>
            </a:r>
          </a:p>
          <a:p>
            <a:endParaRPr lang="en-US" sz="4000" b="1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268538" y="908050"/>
            <a:ext cx="637065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latin typeface="Comic Sans MS" pitchFamily="66" charset="0"/>
              </a:rPr>
              <a:t>Where , where , where’s the </a:t>
            </a:r>
            <a:r>
              <a:rPr lang="en-US" altLang="zh-CN" sz="2800" b="1" dirty="0" smtClean="0">
                <a:latin typeface="Comic Sans MS" pitchFamily="66" charset="0"/>
              </a:rPr>
              <a:t>bird</a:t>
            </a:r>
            <a:r>
              <a:rPr lang="en-US" sz="2800" b="1" dirty="0" smtClean="0">
                <a:latin typeface="Comic Sans MS" pitchFamily="66" charset="0"/>
              </a:rPr>
              <a:t>?</a:t>
            </a:r>
            <a:endParaRPr lang="en-US" sz="2800" b="1" dirty="0">
              <a:latin typeface="Comic Sans MS" pitchFamily="66" charset="0"/>
            </a:endParaRPr>
          </a:p>
          <a:p>
            <a:r>
              <a:rPr lang="en-US" altLang="zh-CN" sz="2800" b="1" dirty="0" smtClean="0">
                <a:solidFill>
                  <a:srgbClr val="FF0000"/>
                </a:solidFill>
                <a:latin typeface="Comic Sans MS" pitchFamily="66" charset="0"/>
              </a:rPr>
              <a:t>desk</a:t>
            </a:r>
            <a:r>
              <a:rPr lang="en-US" sz="2800" b="1" dirty="0" smtClean="0">
                <a:latin typeface="Comic Sans MS" pitchFamily="66" charset="0"/>
              </a:rPr>
              <a:t>, </a:t>
            </a:r>
            <a:r>
              <a:rPr lang="en-US" altLang="zh-CN" sz="2800" b="1" dirty="0" smtClean="0">
                <a:solidFill>
                  <a:srgbClr val="FF0000"/>
                </a:solidFill>
                <a:latin typeface="Comic Sans MS" pitchFamily="66" charset="0"/>
              </a:rPr>
              <a:t>desk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>
                <a:latin typeface="Comic Sans MS" pitchFamily="66" charset="0"/>
              </a:rPr>
              <a:t>, </a:t>
            </a:r>
            <a:r>
              <a:rPr lang="en-US" altLang="zh-CN" sz="2800" b="1" dirty="0" smtClean="0">
                <a:latin typeface="Comic Sans MS" pitchFamily="66" charset="0"/>
              </a:rPr>
              <a:t>it’s o</a:t>
            </a:r>
            <a:r>
              <a:rPr lang="en-US" sz="2800" b="1" dirty="0" smtClean="0">
                <a:latin typeface="Comic Sans MS" pitchFamily="66" charset="0"/>
              </a:rPr>
              <a:t>n </a:t>
            </a:r>
            <a:r>
              <a:rPr lang="en-US" sz="2800" b="1" dirty="0">
                <a:latin typeface="Comic Sans MS" pitchFamily="66" charset="0"/>
              </a:rPr>
              <a:t>the </a:t>
            </a:r>
            <a:r>
              <a:rPr lang="en-US" altLang="zh-CN" sz="2800" b="1" dirty="0" smtClean="0">
                <a:solidFill>
                  <a:srgbClr val="FF0000"/>
                </a:solidFill>
                <a:latin typeface="Comic Sans MS" pitchFamily="66" charset="0"/>
              </a:rPr>
              <a:t>desk</a:t>
            </a:r>
            <a:r>
              <a:rPr lang="en-US" sz="2800" b="1" dirty="0" smtClean="0">
                <a:latin typeface="Comic Sans MS" pitchFamily="66" charset="0"/>
              </a:rPr>
              <a:t>.</a:t>
            </a:r>
            <a:endParaRPr lang="en-US" sz="2800" b="1" dirty="0">
              <a:latin typeface="Comic Sans MS" pitchFamily="66" charset="0"/>
            </a:endParaRPr>
          </a:p>
          <a:p>
            <a:endParaRPr lang="zh-CN" altLang="en-US" sz="2800" b="1" dirty="0">
              <a:latin typeface="Comic Sans MS" pitchFamily="66" charset="0"/>
            </a:endParaRPr>
          </a:p>
        </p:txBody>
      </p:sp>
      <p:sp>
        <p:nvSpPr>
          <p:cNvPr id="6153" name="Text Box 4"/>
          <p:cNvSpPr txBox="1">
            <a:spLocks noChangeArrowheads="1"/>
          </p:cNvSpPr>
          <p:nvPr/>
        </p:nvSpPr>
        <p:spPr bwMode="auto">
          <a:xfrm>
            <a:off x="2357422" y="2143116"/>
            <a:ext cx="617027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latin typeface="Comic Sans MS" pitchFamily="66" charset="0"/>
              </a:rPr>
              <a:t>Where, where, where’s the bird?</a:t>
            </a:r>
          </a:p>
          <a:p>
            <a:r>
              <a:rPr lang="en-US" altLang="zh-CN" sz="2800" b="1" dirty="0" smtClean="0">
                <a:solidFill>
                  <a:srgbClr val="FF0000"/>
                </a:solidFill>
                <a:latin typeface="Comic Sans MS" pitchFamily="66" charset="0"/>
              </a:rPr>
              <a:t>Chair</a:t>
            </a:r>
            <a:r>
              <a:rPr lang="zh-CN" altLang="en-US" sz="2800" b="1" dirty="0" smtClean="0">
                <a:latin typeface="Comic Sans MS" pitchFamily="66" charset="0"/>
              </a:rPr>
              <a:t>，</a:t>
            </a:r>
            <a:r>
              <a:rPr lang="en-US" altLang="zh-CN" sz="2800" b="1" dirty="0" smtClean="0">
                <a:solidFill>
                  <a:srgbClr val="FF0000"/>
                </a:solidFill>
                <a:latin typeface="Comic Sans MS" pitchFamily="66" charset="0"/>
              </a:rPr>
              <a:t>chair</a:t>
            </a:r>
            <a:r>
              <a:rPr lang="zh-CN" altLang="en-US" sz="2800" b="1" dirty="0" smtClean="0">
                <a:latin typeface="Comic Sans MS" pitchFamily="66" charset="0"/>
              </a:rPr>
              <a:t>，</a:t>
            </a:r>
            <a:r>
              <a:rPr lang="en-US" altLang="zh-CN" sz="2800" b="1" dirty="0" smtClean="0">
                <a:latin typeface="Comic Sans MS" pitchFamily="66" charset="0"/>
              </a:rPr>
              <a:t>it’s on your  </a:t>
            </a:r>
            <a:r>
              <a:rPr lang="en-US" altLang="zh-CN" sz="2800" b="1" dirty="0" smtClean="0">
                <a:solidFill>
                  <a:srgbClr val="FF0000"/>
                </a:solidFill>
                <a:latin typeface="Comic Sans MS" pitchFamily="66" charset="0"/>
              </a:rPr>
              <a:t>chair</a:t>
            </a:r>
            <a:r>
              <a:rPr lang="en-US" altLang="zh-CN" sz="2800" b="1" dirty="0" smtClean="0">
                <a:latin typeface="Comic Sans MS" pitchFamily="66" charset="0"/>
              </a:rPr>
              <a:t>.</a:t>
            </a:r>
          </a:p>
          <a:p>
            <a:endParaRPr lang="en-US" sz="2800" b="1" dirty="0">
              <a:latin typeface="Comic Sans MS" pitchFamily="66" charset="0"/>
            </a:endParaRPr>
          </a:p>
          <a:p>
            <a:endParaRPr lang="zh-CN" altLang="en-US" sz="2800" b="1" dirty="0">
              <a:latin typeface="Comic Sans MS" pitchFamily="66" charset="0"/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2222501" y="3357562"/>
            <a:ext cx="670721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latin typeface="Comic Sans MS" pitchFamily="66" charset="0"/>
              </a:rPr>
              <a:t>Where , where , where’s the bird?</a:t>
            </a:r>
          </a:p>
          <a:p>
            <a:r>
              <a:rPr lang="en-US" sz="2800" b="1" dirty="0">
                <a:latin typeface="Comic Sans MS" pitchFamily="66" charset="0"/>
              </a:rPr>
              <a:t>_____, </a:t>
            </a:r>
            <a:r>
              <a:rPr lang="en-US" sz="2800" b="1" dirty="0" smtClean="0">
                <a:latin typeface="Comic Sans MS" pitchFamily="66" charset="0"/>
              </a:rPr>
              <a:t>_____,</a:t>
            </a:r>
            <a:r>
              <a:rPr lang="en-US" altLang="zh-CN" sz="2800" b="1" dirty="0" smtClean="0">
                <a:latin typeface="Comic Sans MS" pitchFamily="66" charset="0"/>
              </a:rPr>
              <a:t>it’s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>
                <a:latin typeface="Comic Sans MS" pitchFamily="66" charset="0"/>
              </a:rPr>
              <a:t>_____ </a:t>
            </a:r>
            <a:r>
              <a:rPr lang="en-US" sz="2800" b="1" dirty="0" smtClean="0">
                <a:latin typeface="Comic Sans MS" pitchFamily="66" charset="0"/>
              </a:rPr>
              <a:t>your desk.</a:t>
            </a:r>
            <a:endParaRPr lang="en-US" sz="2800" b="1" dirty="0">
              <a:latin typeface="Comic Sans MS" pitchFamily="66" charset="0"/>
            </a:endParaRPr>
          </a:p>
          <a:p>
            <a:endParaRPr lang="zh-CN" altLang="en-US" sz="2800" b="1" dirty="0">
              <a:latin typeface="Comic Sans MS" pitchFamily="66" charset="0"/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444750" y="4724400"/>
            <a:ext cx="1841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800" b="1">
              <a:latin typeface="Comic Sans MS" pitchFamily="66" charset="0"/>
            </a:endParaRPr>
          </a:p>
          <a:p>
            <a:endParaRPr lang="zh-CN" altLang="en-US" sz="2800">
              <a:latin typeface="Comic Sans MS" pitchFamily="66" charset="0"/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2339975" y="2495550"/>
            <a:ext cx="1847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altLang="zh-CN" sz="28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2359025" y="3749675"/>
            <a:ext cx="1211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Under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3825875" y="3749675"/>
            <a:ext cx="1133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under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5643570" y="3714752"/>
            <a:ext cx="1133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under</a:t>
            </a:r>
          </a:p>
        </p:txBody>
      </p:sp>
      <p:pic>
        <p:nvPicPr>
          <p:cNvPr id="16" name="CHANT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1857356" y="285728"/>
            <a:ext cx="500066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5820" fill="hold"/>
                                        <p:tgtEl>
                                          <p:spTgt spid="61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  <p:audio>
              <p:cMediaNode>
                <p:cTn id="35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7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  <p:cond evt="onBegin" delay="0">
                          <p:tn val="36"/>
                        </p:cond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5820" fill="hold"/>
                                        <p:tgtEl>
                                          <p:spTgt spid="6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audio>
              <p:cMediaNode>
                <p:cTn id="41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6"/>
                </p:tgtEl>
              </p:cMediaNode>
            </p:audio>
            <p:audio>
              <p:cMediaNode showWhenStopped="0"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085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</p:childTnLst>
        </p:cTn>
      </p:par>
    </p:tnLst>
    <p:bldLst>
      <p:bldP spid="6152" grpId="0" autoUpdateAnimBg="0"/>
      <p:bldP spid="6153" grpId="0" autoUpdateAnimBg="0"/>
      <p:bldP spid="6154" grpId="0" autoUpdateAnimBg="0"/>
      <p:bldP spid="6157" grpId="0" autoUpdateAnimBg="0"/>
      <p:bldP spid="6160" grpId="0" autoUpdateAnimBg="0"/>
      <p:bldP spid="6161" grpId="0" autoUpdateAnimBg="0"/>
      <p:bldP spid="616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春天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1315" name="AutoShape 3"/>
          <p:cNvSpPr>
            <a:spLocks noChangeArrowheads="1"/>
          </p:cNvSpPr>
          <p:nvPr/>
        </p:nvSpPr>
        <p:spPr bwMode="auto">
          <a:xfrm>
            <a:off x="323850" y="404813"/>
            <a:ext cx="8458200" cy="609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noFill/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zh-CN" altLang="zh-CN" b="0"/>
          </a:p>
        </p:txBody>
      </p:sp>
      <p:sp>
        <p:nvSpPr>
          <p:cNvPr id="141317" name="WordArt 5"/>
          <p:cNvSpPr>
            <a:spLocks noChangeArrowheads="1" noChangeShapeType="1" noTextEdit="1"/>
          </p:cNvSpPr>
          <p:nvPr/>
        </p:nvSpPr>
        <p:spPr bwMode="auto">
          <a:xfrm>
            <a:off x="3517900" y="3505200"/>
            <a:ext cx="2273300" cy="1365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under</a:t>
            </a:r>
            <a:endParaRPr lang="zh-CN" alt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41319" name="Line 7"/>
          <p:cNvSpPr>
            <a:spLocks noChangeShapeType="1"/>
          </p:cNvSpPr>
          <p:nvPr/>
        </p:nvSpPr>
        <p:spPr bwMode="auto">
          <a:xfrm flipV="1">
            <a:off x="4495800" y="28194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41320" name="Line 8"/>
          <p:cNvSpPr>
            <a:spLocks noChangeShapeType="1"/>
          </p:cNvSpPr>
          <p:nvPr/>
        </p:nvSpPr>
        <p:spPr bwMode="auto">
          <a:xfrm flipV="1">
            <a:off x="5795963" y="3538538"/>
            <a:ext cx="792162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41323" name="Line 11"/>
          <p:cNvSpPr>
            <a:spLocks noChangeShapeType="1"/>
          </p:cNvSpPr>
          <p:nvPr/>
        </p:nvSpPr>
        <p:spPr bwMode="auto">
          <a:xfrm flipH="1" flipV="1">
            <a:off x="2708275" y="3538538"/>
            <a:ext cx="7207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41333" name="Text Box 21"/>
          <p:cNvSpPr txBox="1">
            <a:spLocks noChangeArrowheads="1"/>
          </p:cNvSpPr>
          <p:nvPr/>
        </p:nvSpPr>
        <p:spPr bwMode="auto">
          <a:xfrm>
            <a:off x="2286000" y="304800"/>
            <a:ext cx="46482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4000">
                <a:latin typeface="Comic Sans MS" pitchFamily="66" charset="0"/>
              </a:rPr>
              <a:t>Where’s the </a:t>
            </a:r>
            <a:r>
              <a:rPr lang="en-US" altLang="zh-CN" sz="4000">
                <a:solidFill>
                  <a:srgbClr val="FF0000"/>
                </a:solidFill>
                <a:latin typeface="Comic Sans MS" pitchFamily="66" charset="0"/>
              </a:rPr>
              <a:t>bird</a:t>
            </a:r>
            <a:r>
              <a:rPr lang="en-US" altLang="zh-CN" sz="4000">
                <a:latin typeface="Comic Sans MS" pitchFamily="66" charset="0"/>
              </a:rPr>
              <a:t>?</a:t>
            </a:r>
          </a:p>
        </p:txBody>
      </p:sp>
      <p:pic>
        <p:nvPicPr>
          <p:cNvPr id="141334" name="Picture 22" descr="desk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2133600"/>
            <a:ext cx="2362200" cy="1771650"/>
          </a:xfrm>
          <a:prstGeom prst="rect">
            <a:avLst/>
          </a:prstGeom>
          <a:noFill/>
        </p:spPr>
      </p:pic>
      <p:pic>
        <p:nvPicPr>
          <p:cNvPr id="141335" name="Picture 23" descr="chai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1600200"/>
            <a:ext cx="2133600" cy="1600200"/>
          </a:xfrm>
          <a:prstGeom prst="rect">
            <a:avLst/>
          </a:prstGeom>
          <a:noFill/>
        </p:spPr>
      </p:pic>
      <p:sp>
        <p:nvSpPr>
          <p:cNvPr id="141337" name="Text Box 25"/>
          <p:cNvSpPr txBox="1">
            <a:spLocks noChangeArrowheads="1"/>
          </p:cNvSpPr>
          <p:nvPr/>
        </p:nvSpPr>
        <p:spPr bwMode="auto">
          <a:xfrm>
            <a:off x="2895600" y="3300413"/>
            <a:ext cx="1066800" cy="585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3600">
                <a:latin typeface="Comic Sans MS" pitchFamily="66" charset="0"/>
              </a:rPr>
              <a:t>the</a:t>
            </a:r>
          </a:p>
        </p:txBody>
      </p:sp>
      <p:sp>
        <p:nvSpPr>
          <p:cNvPr id="141338" name="Text Box 26"/>
          <p:cNvSpPr txBox="1">
            <a:spLocks noChangeArrowheads="1"/>
          </p:cNvSpPr>
          <p:nvPr/>
        </p:nvSpPr>
        <p:spPr bwMode="auto">
          <a:xfrm>
            <a:off x="4495800" y="2971800"/>
            <a:ext cx="1066800" cy="585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3600">
                <a:latin typeface="Comic Sans MS" pitchFamily="66" charset="0"/>
              </a:rPr>
              <a:t>the</a:t>
            </a:r>
          </a:p>
        </p:txBody>
      </p:sp>
      <p:sp>
        <p:nvSpPr>
          <p:cNvPr id="141339" name="Text Box 27"/>
          <p:cNvSpPr txBox="1">
            <a:spLocks noChangeArrowheads="1"/>
          </p:cNvSpPr>
          <p:nvPr/>
        </p:nvSpPr>
        <p:spPr bwMode="auto">
          <a:xfrm>
            <a:off x="6400800" y="3657600"/>
            <a:ext cx="1066800" cy="585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3600">
                <a:latin typeface="Comic Sans MS" pitchFamily="66" charset="0"/>
              </a:rPr>
              <a:t>the</a:t>
            </a:r>
          </a:p>
        </p:txBody>
      </p:sp>
      <p:pic>
        <p:nvPicPr>
          <p:cNvPr id="141340" name="Picture 28" descr="Bird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3048000"/>
            <a:ext cx="838200" cy="628650"/>
          </a:xfrm>
          <a:prstGeom prst="rect">
            <a:avLst/>
          </a:prstGeom>
          <a:noFill/>
        </p:spPr>
      </p:pic>
      <p:pic>
        <p:nvPicPr>
          <p:cNvPr id="141341" name="Picture 29" descr="Bird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2514600"/>
            <a:ext cx="838200" cy="628650"/>
          </a:xfrm>
          <a:prstGeom prst="rect">
            <a:avLst/>
          </a:prstGeom>
          <a:noFill/>
        </p:spPr>
      </p:pic>
      <p:pic>
        <p:nvPicPr>
          <p:cNvPr id="141342" name="Picture 30" descr="Bird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2419350"/>
            <a:ext cx="1371600" cy="1028700"/>
          </a:xfrm>
          <a:prstGeom prst="rect">
            <a:avLst/>
          </a:prstGeom>
          <a:noFill/>
        </p:spPr>
      </p:pic>
      <p:pic>
        <p:nvPicPr>
          <p:cNvPr id="141336" name="Picture 24" descr="book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1676400"/>
            <a:ext cx="2590800" cy="1943100"/>
          </a:xfrm>
          <a:prstGeom prst="rect">
            <a:avLst/>
          </a:prstGeom>
          <a:noFill/>
        </p:spPr>
      </p:pic>
      <p:sp>
        <p:nvSpPr>
          <p:cNvPr id="141343" name="Rectangle 31"/>
          <p:cNvSpPr>
            <a:spLocks noChangeArrowheads="1"/>
          </p:cNvSpPr>
          <p:nvPr/>
        </p:nvSpPr>
        <p:spPr bwMode="auto">
          <a:xfrm>
            <a:off x="228600" y="4038600"/>
            <a:ext cx="4214813" cy="53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3200">
                <a:latin typeface="Comic Sans MS" pitchFamily="66" charset="0"/>
              </a:rPr>
              <a:t>It’s </a:t>
            </a:r>
            <a:r>
              <a:rPr lang="en-US" altLang="zh-CN" sz="3200">
                <a:solidFill>
                  <a:srgbClr val="FF0000"/>
                </a:solidFill>
                <a:latin typeface="Comic Sans MS" pitchFamily="66" charset="0"/>
              </a:rPr>
              <a:t>under</a:t>
            </a:r>
            <a:r>
              <a:rPr lang="en-US" altLang="zh-CN" sz="3200">
                <a:latin typeface="Comic Sans MS" pitchFamily="66" charset="0"/>
              </a:rPr>
              <a:t> the desk.</a:t>
            </a:r>
          </a:p>
        </p:txBody>
      </p:sp>
      <p:sp>
        <p:nvSpPr>
          <p:cNvPr id="141344" name="Rectangle 32"/>
          <p:cNvSpPr>
            <a:spLocks noChangeArrowheads="1"/>
          </p:cNvSpPr>
          <p:nvPr/>
        </p:nvSpPr>
        <p:spPr bwMode="auto">
          <a:xfrm>
            <a:off x="2438400" y="3352800"/>
            <a:ext cx="4311650" cy="53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3200">
                <a:latin typeface="Comic Sans MS" pitchFamily="66" charset="0"/>
              </a:rPr>
              <a:t>It’s </a:t>
            </a:r>
            <a:r>
              <a:rPr lang="en-US" altLang="zh-CN" sz="3200">
                <a:solidFill>
                  <a:srgbClr val="FF0000"/>
                </a:solidFill>
                <a:latin typeface="Comic Sans MS" pitchFamily="66" charset="0"/>
              </a:rPr>
              <a:t>under</a:t>
            </a:r>
            <a:r>
              <a:rPr lang="en-US" altLang="zh-CN" sz="3200">
                <a:latin typeface="Comic Sans MS" pitchFamily="66" charset="0"/>
              </a:rPr>
              <a:t> the chair.</a:t>
            </a:r>
          </a:p>
        </p:txBody>
      </p:sp>
      <p:sp>
        <p:nvSpPr>
          <p:cNvPr id="141345" name="Rectangle 33"/>
          <p:cNvSpPr>
            <a:spLocks noChangeArrowheads="1"/>
          </p:cNvSpPr>
          <p:nvPr/>
        </p:nvSpPr>
        <p:spPr bwMode="auto">
          <a:xfrm>
            <a:off x="4724400" y="4041775"/>
            <a:ext cx="4221163" cy="53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3200">
                <a:latin typeface="Comic Sans MS" pitchFamily="66" charset="0"/>
              </a:rPr>
              <a:t>It’s </a:t>
            </a:r>
            <a:r>
              <a:rPr lang="en-US" altLang="zh-CN" sz="3200">
                <a:solidFill>
                  <a:srgbClr val="FF0000"/>
                </a:solidFill>
                <a:latin typeface="Comic Sans MS" pitchFamily="66" charset="0"/>
              </a:rPr>
              <a:t>under</a:t>
            </a:r>
            <a:r>
              <a:rPr lang="en-US" altLang="zh-CN" sz="3200">
                <a:latin typeface="Comic Sans MS" pitchFamily="66" charset="0"/>
              </a:rPr>
              <a:t> the book.</a:t>
            </a:r>
          </a:p>
        </p:txBody>
      </p:sp>
      <p:sp>
        <p:nvSpPr>
          <p:cNvPr id="141346" name="Line 34"/>
          <p:cNvSpPr>
            <a:spLocks noChangeShapeType="1"/>
          </p:cNvSpPr>
          <p:nvPr/>
        </p:nvSpPr>
        <p:spPr bwMode="auto">
          <a:xfrm flipH="1">
            <a:off x="2667000" y="1143000"/>
            <a:ext cx="1066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41347" name="Line 35"/>
          <p:cNvSpPr>
            <a:spLocks noChangeShapeType="1"/>
          </p:cNvSpPr>
          <p:nvPr/>
        </p:nvSpPr>
        <p:spPr bwMode="auto">
          <a:xfrm>
            <a:off x="4724400" y="106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41348" name="Line 36"/>
          <p:cNvSpPr>
            <a:spLocks noChangeShapeType="1"/>
          </p:cNvSpPr>
          <p:nvPr/>
        </p:nvSpPr>
        <p:spPr bwMode="auto">
          <a:xfrm>
            <a:off x="5715000" y="1143000"/>
            <a:ext cx="1219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1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1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1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1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1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1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13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1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1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1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41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41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41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41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41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41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4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4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41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4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41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41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41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41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7" grpId="0" animBg="1"/>
      <p:bldP spid="141319" grpId="0" animBg="1"/>
      <p:bldP spid="141319" grpId="1" animBg="1"/>
      <p:bldP spid="141320" grpId="0" animBg="1"/>
      <p:bldP spid="141320" grpId="1" animBg="1"/>
      <p:bldP spid="141323" grpId="0" animBg="1"/>
      <p:bldP spid="141323" grpId="1" animBg="1"/>
      <p:bldP spid="141333" grpId="0"/>
      <p:bldP spid="141337" grpId="0"/>
      <p:bldP spid="141337" grpId="1"/>
      <p:bldP spid="141338" grpId="0"/>
      <p:bldP spid="141338" grpId="1"/>
      <p:bldP spid="141339" grpId="0"/>
      <p:bldP spid="141339" grpId="1"/>
      <p:bldP spid="141343" grpId="0"/>
      <p:bldP spid="141344" grpId="0"/>
      <p:bldP spid="141345" grpId="0"/>
      <p:bldP spid="141346" grpId="0" animBg="1"/>
      <p:bldP spid="141347" grpId="0" animBg="1"/>
      <p:bldP spid="1413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hant节奏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chant节奏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</a:t>
            </a:r>
            <a:endParaRPr lang="zh-CN" altLang="en-US" dirty="0"/>
          </a:p>
        </p:txBody>
      </p:sp>
      <p:pic>
        <p:nvPicPr>
          <p:cNvPr id="6149" name="Picture 5" descr="grass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06363" y="-247651"/>
            <a:ext cx="9250363" cy="710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26"/>
          <p:cNvSpPr txBox="1">
            <a:spLocks noChangeArrowheads="1"/>
          </p:cNvSpPr>
          <p:nvPr/>
        </p:nvSpPr>
        <p:spPr bwMode="auto">
          <a:xfrm>
            <a:off x="250825" y="115888"/>
            <a:ext cx="1581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omic Sans MS" pitchFamily="66" charset="0"/>
              </a:rPr>
              <a:t>Chant</a:t>
            </a:r>
          </a:p>
          <a:p>
            <a:endParaRPr lang="en-US" sz="4000" b="1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268538" y="908050"/>
            <a:ext cx="637065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latin typeface="Comic Sans MS" pitchFamily="66" charset="0"/>
              </a:rPr>
              <a:t>Where , where , where’s the </a:t>
            </a:r>
            <a:r>
              <a:rPr lang="en-US" altLang="zh-CN" sz="2800" b="1" dirty="0" smtClean="0">
                <a:latin typeface="Comic Sans MS" pitchFamily="66" charset="0"/>
              </a:rPr>
              <a:t>bird</a:t>
            </a:r>
            <a:r>
              <a:rPr lang="en-US" sz="2800" b="1" dirty="0" smtClean="0">
                <a:latin typeface="Comic Sans MS" pitchFamily="66" charset="0"/>
              </a:rPr>
              <a:t>?</a:t>
            </a:r>
            <a:endParaRPr lang="en-US" sz="2800" b="1" dirty="0">
              <a:latin typeface="Comic Sans MS" pitchFamily="66" charset="0"/>
            </a:endParaRPr>
          </a:p>
          <a:p>
            <a:r>
              <a:rPr lang="en-US" altLang="zh-CN" sz="2800" b="1" dirty="0" smtClean="0">
                <a:solidFill>
                  <a:srgbClr val="FF0000"/>
                </a:solidFill>
                <a:latin typeface="Comic Sans MS" pitchFamily="66" charset="0"/>
              </a:rPr>
              <a:t>desk</a:t>
            </a:r>
            <a:r>
              <a:rPr lang="en-US" sz="2800" b="1" dirty="0" smtClean="0">
                <a:latin typeface="Comic Sans MS" pitchFamily="66" charset="0"/>
              </a:rPr>
              <a:t>, </a:t>
            </a:r>
            <a:r>
              <a:rPr lang="en-US" altLang="zh-CN" sz="2800" b="1" dirty="0" smtClean="0">
                <a:solidFill>
                  <a:srgbClr val="FF0000"/>
                </a:solidFill>
                <a:latin typeface="Comic Sans MS" pitchFamily="66" charset="0"/>
              </a:rPr>
              <a:t>desk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>
                <a:latin typeface="Comic Sans MS" pitchFamily="66" charset="0"/>
              </a:rPr>
              <a:t>, </a:t>
            </a:r>
            <a:r>
              <a:rPr lang="en-US" altLang="zh-CN" sz="2800" b="1" dirty="0" smtClean="0">
                <a:latin typeface="Comic Sans MS" pitchFamily="66" charset="0"/>
              </a:rPr>
              <a:t>it’s o</a:t>
            </a:r>
            <a:r>
              <a:rPr lang="en-US" sz="2800" b="1" dirty="0" smtClean="0">
                <a:latin typeface="Comic Sans MS" pitchFamily="66" charset="0"/>
              </a:rPr>
              <a:t>n </a:t>
            </a:r>
            <a:r>
              <a:rPr lang="en-US" sz="2800" b="1" dirty="0">
                <a:latin typeface="Comic Sans MS" pitchFamily="66" charset="0"/>
              </a:rPr>
              <a:t>the </a:t>
            </a:r>
            <a:r>
              <a:rPr lang="en-US" altLang="zh-CN" sz="2800" b="1" dirty="0" smtClean="0">
                <a:solidFill>
                  <a:srgbClr val="FF0000"/>
                </a:solidFill>
                <a:latin typeface="Comic Sans MS" pitchFamily="66" charset="0"/>
              </a:rPr>
              <a:t>desk</a:t>
            </a:r>
            <a:r>
              <a:rPr lang="en-US" sz="2800" b="1" dirty="0" smtClean="0">
                <a:latin typeface="Comic Sans MS" pitchFamily="66" charset="0"/>
              </a:rPr>
              <a:t>.</a:t>
            </a:r>
            <a:endParaRPr lang="en-US" sz="2800" b="1" dirty="0">
              <a:latin typeface="Comic Sans MS" pitchFamily="66" charset="0"/>
            </a:endParaRPr>
          </a:p>
          <a:p>
            <a:endParaRPr lang="zh-CN" altLang="en-US" sz="2800" b="1" dirty="0">
              <a:latin typeface="Comic Sans MS" pitchFamily="66" charset="0"/>
            </a:endParaRPr>
          </a:p>
        </p:txBody>
      </p:sp>
      <p:sp>
        <p:nvSpPr>
          <p:cNvPr id="6153" name="Text Box 4"/>
          <p:cNvSpPr txBox="1">
            <a:spLocks noChangeArrowheads="1"/>
          </p:cNvSpPr>
          <p:nvPr/>
        </p:nvSpPr>
        <p:spPr bwMode="auto">
          <a:xfrm>
            <a:off x="2357422" y="2143116"/>
            <a:ext cx="617027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latin typeface="Comic Sans MS" pitchFamily="66" charset="0"/>
              </a:rPr>
              <a:t>Where, where, where’s the bird?</a:t>
            </a:r>
          </a:p>
          <a:p>
            <a:r>
              <a:rPr lang="en-US" altLang="zh-CN" sz="2800" b="1" dirty="0" smtClean="0">
                <a:solidFill>
                  <a:srgbClr val="FF0000"/>
                </a:solidFill>
                <a:latin typeface="Comic Sans MS" pitchFamily="66" charset="0"/>
              </a:rPr>
              <a:t>Chair</a:t>
            </a:r>
            <a:r>
              <a:rPr lang="zh-CN" altLang="en-US" sz="2800" b="1" dirty="0" smtClean="0">
                <a:latin typeface="Comic Sans MS" pitchFamily="66" charset="0"/>
              </a:rPr>
              <a:t>，</a:t>
            </a:r>
            <a:r>
              <a:rPr lang="en-US" altLang="zh-CN" sz="2800" b="1" dirty="0" smtClean="0">
                <a:solidFill>
                  <a:srgbClr val="FF0000"/>
                </a:solidFill>
                <a:latin typeface="Comic Sans MS" pitchFamily="66" charset="0"/>
              </a:rPr>
              <a:t>chair</a:t>
            </a:r>
            <a:r>
              <a:rPr lang="zh-CN" altLang="en-US" sz="2800" b="1" dirty="0" smtClean="0">
                <a:latin typeface="Comic Sans MS" pitchFamily="66" charset="0"/>
              </a:rPr>
              <a:t>，</a:t>
            </a:r>
            <a:r>
              <a:rPr lang="en-US" altLang="zh-CN" sz="2800" b="1" dirty="0" smtClean="0">
                <a:latin typeface="Comic Sans MS" pitchFamily="66" charset="0"/>
              </a:rPr>
              <a:t>it’s on your  </a:t>
            </a:r>
            <a:r>
              <a:rPr lang="en-US" altLang="zh-CN" sz="2800" b="1" dirty="0" smtClean="0">
                <a:solidFill>
                  <a:srgbClr val="FF0000"/>
                </a:solidFill>
                <a:latin typeface="Comic Sans MS" pitchFamily="66" charset="0"/>
              </a:rPr>
              <a:t>chair</a:t>
            </a:r>
            <a:r>
              <a:rPr lang="en-US" altLang="zh-CN" sz="2800" b="1" dirty="0" smtClean="0">
                <a:latin typeface="Comic Sans MS" pitchFamily="66" charset="0"/>
              </a:rPr>
              <a:t>.</a:t>
            </a:r>
          </a:p>
          <a:p>
            <a:endParaRPr lang="en-US" sz="2800" b="1" dirty="0">
              <a:latin typeface="Comic Sans MS" pitchFamily="66" charset="0"/>
            </a:endParaRPr>
          </a:p>
          <a:p>
            <a:endParaRPr lang="zh-CN" altLang="en-US" sz="2800" b="1" dirty="0">
              <a:latin typeface="Comic Sans MS" pitchFamily="66" charset="0"/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444750" y="4724400"/>
            <a:ext cx="1841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800" b="1">
              <a:latin typeface="Comic Sans MS" pitchFamily="66" charset="0"/>
            </a:endParaRPr>
          </a:p>
          <a:p>
            <a:endParaRPr lang="zh-CN" altLang="en-US" sz="2800">
              <a:latin typeface="Comic Sans MS" pitchFamily="66" charset="0"/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2339975" y="2495550"/>
            <a:ext cx="1847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altLang="zh-CN" sz="28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174" name="Picture 30" descr="bird_副本_副本_副本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86710" y="0"/>
            <a:ext cx="151130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2643174" y="4643446"/>
            <a:ext cx="48577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Comic Sans MS" pitchFamily="66" charset="0"/>
              </a:rPr>
              <a:t>Bird, bird, where are you?</a:t>
            </a:r>
          </a:p>
          <a:p>
            <a:r>
              <a:rPr lang="en-US" sz="2800" b="1" dirty="0" err="1">
                <a:solidFill>
                  <a:srgbClr val="0000FF"/>
                </a:solidFill>
                <a:latin typeface="Comic Sans MS" pitchFamily="66" charset="0"/>
              </a:rPr>
              <a:t>Sorry,sorry,I</a:t>
            </a:r>
            <a:r>
              <a:rPr lang="en-US" sz="2800" b="1" dirty="0">
                <a:solidFill>
                  <a:srgbClr val="0000FF"/>
                </a:solidFill>
                <a:latin typeface="Comic Sans MS" pitchFamily="66" charset="0"/>
              </a:rPr>
              <a:t> don’t know.</a:t>
            </a:r>
          </a:p>
          <a:p>
            <a:endParaRPr lang="zh-CN" altLang="en-US" sz="28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18" name="CHANT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1928794" y="214290"/>
            <a:ext cx="304800" cy="30480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57422" y="3500438"/>
            <a:ext cx="7429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Comic Sans MS" pitchFamily="66" charset="0"/>
              </a:rPr>
              <a:t>Where , where , where’s the bird?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Under</a:t>
            </a:r>
            <a:r>
              <a:rPr lang="en-US" sz="2800" b="1" dirty="0" smtClean="0">
                <a:latin typeface="Comic Sans MS" pitchFamily="66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Comic Sans MS" pitchFamily="66" charset="0"/>
              </a:rPr>
              <a:t>Under</a:t>
            </a:r>
            <a:r>
              <a:rPr lang="en-US" sz="2800" b="1" dirty="0" err="1" smtClean="0">
                <a:latin typeface="Comic Sans MS" pitchFamily="66" charset="0"/>
              </a:rPr>
              <a:t>,</a:t>
            </a:r>
            <a:r>
              <a:rPr lang="en-US" altLang="zh-CN" sz="2800" b="1" dirty="0" err="1" smtClean="0">
                <a:latin typeface="Comic Sans MS" pitchFamily="66" charset="0"/>
              </a:rPr>
              <a:t>it’s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omic Sans MS" pitchFamily="66" charset="0"/>
              </a:rPr>
              <a:t>Under</a:t>
            </a:r>
            <a:r>
              <a:rPr lang="en-US" sz="2800" b="1" dirty="0" err="1" smtClean="0">
                <a:latin typeface="Comic Sans MS" pitchFamily="66" charset="0"/>
              </a:rPr>
              <a:t>your</a:t>
            </a:r>
            <a:r>
              <a:rPr lang="en-US" sz="2800" b="1" dirty="0" smtClean="0">
                <a:latin typeface="Comic Sans MS" pitchFamily="66" charset="0"/>
              </a:rPr>
              <a:t> desk</a:t>
            </a:r>
            <a:endParaRPr lang="zh-CN" altLang="en-US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37 0.03912 C -0.06423 0.03218 -0.08906 0.01968 -0.11545 0.01412 C -0.15399 0.02662 -0.19357 0.03449 -0.23125 0.05162 C -0.27656 0.07223 -0.35538 0.15186 -0.38437 0.18496 C -0.45347 0.26459 -0.53542 0.36783 -0.57899 0.4794 C -0.58021 0.48588 -0.58542 0.50186 -0.58212 0.50996 C -0.5816 0.51158 -0.5717 0.5125 -0.57066 0.51274 C -0.54844 0.52454 -0.51493 0.52199 -0.49045 0.52385 C -0.47621 0.52338 -0.46198 0.52385 -0.44774 0.52246 C -0.43785 0.52153 -0.42847 0.51574 -0.41857 0.51412 C -0.39739 0.5 -0.36406 0.44399 -0.35399 0.41968 C -0.34844 0.40625 -0.33732 0.3794 -0.33732 0.37963 C -0.3316 0.34954 -0.32621 0.32246 -0.32378 0.2919 C -0.32552 0.27524 -0.32587 0.25811 -0.32899 0.2419 C -0.33073 0.23241 -0.33871 0.23079 -0.34357 0.22662 C -0.35972 0.21297 -0.37569 0.19885 -0.39149 0.18496 C -0.41927 0.16088 -0.48958 0.16088 -0.51857 0.15857 C -0.52552 0.15903 -0.54705 0.15764 -0.55503 0.16551 C -0.57639 0.18611 -0.58976 0.22084 -0.61024 0.24329 C -0.6967 0.3382 -0.77569 0.45324 -0.83941 0.57662 C -0.84583 0.58889 -0.84982 0.60301 -0.85607 0.61551 C -0.86753 0.66806 -0.85 0.59051 -0.88107 0.69607 C -0.88715 0.71644 -0.89097 0.73797 -0.8967 0.75857 C -0.90173 0.77639 -0.91094 0.8088 -0.92587 0.81551 C -0.92743 0.82385 -0.92951 0.83056 -0.93107 0.83912 C -0.93194 0.84375 -0.9342 0.85301 -0.9342 0.85324 " pathEditMode="relative" rAng="0" ptsTypes="fffffffffffffffffffffffffA">
                                      <p:cBhvr>
                                        <p:cTn id="6" dur="3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8" y="3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5820" fill="hold"/>
                                        <p:tgtEl>
                                          <p:spTgt spid="61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  <p:audio>
              <p:cMediaNode>
                <p:cTn id="15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7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5820" fill="hold"/>
                                        <p:tgtEl>
                                          <p:spTgt spid="6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audio>
              <p:cMediaNode>
                <p:cTn id="21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6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85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175" grpId="0" autoUpdateAnimBg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1514</TotalTime>
  <Words>643</Words>
  <PresentationFormat>全屏显示(4:3)</PresentationFormat>
  <Paragraphs>153</Paragraphs>
  <Slides>27</Slides>
  <Notes>5</Notes>
  <HiddenSlides>0</HiddenSlides>
  <MMClips>20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m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ASUS</dc:creator>
  <cp:lastModifiedBy>ASUS</cp:lastModifiedBy>
  <cp:revision>139</cp:revision>
  <dcterms:created xsi:type="dcterms:W3CDTF">2015-03-05T00:50:31Z</dcterms:created>
  <dcterms:modified xsi:type="dcterms:W3CDTF">2015-06-25T01:36:18Z</dcterms:modified>
</cp:coreProperties>
</file>