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52" r:id="rId3"/>
    <p:sldId id="266" r:id="rId4"/>
    <p:sldId id="302" r:id="rId5"/>
    <p:sldId id="303" r:id="rId6"/>
    <p:sldId id="306" r:id="rId7"/>
    <p:sldId id="338" r:id="rId8"/>
    <p:sldId id="307" r:id="rId9"/>
    <p:sldId id="310" r:id="rId10"/>
    <p:sldId id="348" r:id="rId11"/>
    <p:sldId id="314" r:id="rId12"/>
    <p:sldId id="315" r:id="rId13"/>
    <p:sldId id="316" r:id="rId14"/>
    <p:sldId id="317" r:id="rId15"/>
    <p:sldId id="339" r:id="rId16"/>
    <p:sldId id="340" r:id="rId17"/>
    <p:sldId id="322" r:id="rId18"/>
    <p:sldId id="323" r:id="rId19"/>
    <p:sldId id="272" r:id="rId20"/>
    <p:sldId id="324" r:id="rId21"/>
    <p:sldId id="325" r:id="rId22"/>
    <p:sldId id="326" r:id="rId23"/>
    <p:sldId id="327" r:id="rId24"/>
    <p:sldId id="350" r:id="rId25"/>
    <p:sldId id="349" r:id="rId26"/>
    <p:sldId id="259" r:id="rId27"/>
    <p:sldId id="260" r:id="rId28"/>
    <p:sldId id="261" r:id="rId29"/>
    <p:sldId id="263" r:id="rId30"/>
    <p:sldId id="355" r:id="rId31"/>
    <p:sldId id="356" r:id="rId32"/>
    <p:sldId id="332" r:id="rId33"/>
    <p:sldId id="333" r:id="rId34"/>
    <p:sldId id="359" r:id="rId35"/>
    <p:sldId id="336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12" autoAdjust="0"/>
    <p:restoredTop sz="92022" autoAdjust="0"/>
  </p:normalViewPr>
  <p:slideViewPr>
    <p:cSldViewPr>
      <p:cViewPr varScale="1">
        <p:scale>
          <a:sx n="65" d="100"/>
          <a:sy n="65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SUS\Desktop\unit7\Alibaba's farm.sw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992"/>
  <ax:ocxPr ax:name="_cy" ax:value="14605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SUS\Desktop\unit7\story.sw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992"/>
  <ax:ocxPr ax:name="_cy" ax:value="14605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D6F-FDC0-4D10-A9DB-8B22580DD5CF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45A33-26A3-4814-A827-B9F0D218A0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DBF32-8BDF-43B7-B570-947C01791F67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45A33-26A3-4814-A827-B9F0D218A06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file:///C:\Users\ASUS\Desktop\unit7\story03.mp3" TargetMode="External"/><Relationship Id="rId7" Type="http://schemas.openxmlformats.org/officeDocument/2006/relationships/image" Target="../media/image19.png"/><Relationship Id="rId2" Type="http://schemas.openxmlformats.org/officeDocument/2006/relationships/audio" Target="file:///C:\Users\ASUS\Desktop\unit7\story02.mp3" TargetMode="External"/><Relationship Id="rId1" Type="http://schemas.openxmlformats.org/officeDocument/2006/relationships/audio" Target="file:///C:\Users\ASUS\Desktop\unit7\story01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unit7\story04.mp3" TargetMode="Externa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unit7\story06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3521;&#35821;&#36164;&#26009;\&#26032;&#19977;&#19979;\4.26%20U7\4.26%20U7\Are%20you%20Mike&#38901;&#24459;&#33410;&#22863;.wav" TargetMode="Externa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3.jpe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unit7\story.mp3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SUS\Desktop\unit7\story10.mp3" TargetMode="External"/><Relationship Id="rId1" Type="http://schemas.openxmlformats.org/officeDocument/2006/relationships/audio" Target="file:///C:\Users\ASUS\Desktop\unit7\story08.mp3" TargetMode="Externa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SUS\Desktop\unit7\story08.mp3" TargetMode="External"/><Relationship Id="rId13" Type="http://schemas.openxmlformats.org/officeDocument/2006/relationships/image" Target="../media/image66.jpeg"/><Relationship Id="rId3" Type="http://schemas.openxmlformats.org/officeDocument/2006/relationships/audio" Target="file:///C:\Users\ASUS\Desktop\unit7\STORY03.MP3" TargetMode="External"/><Relationship Id="rId7" Type="http://schemas.openxmlformats.org/officeDocument/2006/relationships/audio" Target="file:///C:\Users\ASUS\Desktop\unit7\story07.mp3" TargetMode="External"/><Relationship Id="rId12" Type="http://schemas.openxmlformats.org/officeDocument/2006/relationships/slideLayout" Target="../slideLayouts/slideLayout7.xml"/><Relationship Id="rId2" Type="http://schemas.openxmlformats.org/officeDocument/2006/relationships/audio" Target="file:///C:\Users\ASUS\Desktop\unit7\story02.mp3" TargetMode="External"/><Relationship Id="rId1" Type="http://schemas.openxmlformats.org/officeDocument/2006/relationships/audio" Target="file:///C:\Users\ASUS\Desktop\unit7\STORY01.MP3" TargetMode="External"/><Relationship Id="rId6" Type="http://schemas.openxmlformats.org/officeDocument/2006/relationships/audio" Target="file:///C:\Users\ASUS\Desktop\unit7\story06.mp3" TargetMode="External"/><Relationship Id="rId11" Type="http://schemas.openxmlformats.org/officeDocument/2006/relationships/audio" Target="file:///C:\Users\ASUS\Desktop\unit7\story09.mp3" TargetMode="External"/><Relationship Id="rId5" Type="http://schemas.openxmlformats.org/officeDocument/2006/relationships/audio" Target="file:///C:\Users\ASUS\Desktop\unit7\story05.mp3" TargetMode="External"/><Relationship Id="rId15" Type="http://schemas.openxmlformats.org/officeDocument/2006/relationships/image" Target="../media/image17.png"/><Relationship Id="rId10" Type="http://schemas.openxmlformats.org/officeDocument/2006/relationships/audio" Target="file:///C:\Users\ASUS\Desktop\unit7\story11.mp3" TargetMode="External"/><Relationship Id="rId4" Type="http://schemas.openxmlformats.org/officeDocument/2006/relationships/audio" Target="file:///C:\Users\ASUS\Desktop\unit7\story04.mp3" TargetMode="External"/><Relationship Id="rId9" Type="http://schemas.openxmlformats.org/officeDocument/2006/relationships/audio" Target="file:///C:\Users\ASUS\Desktop\unit7\story10.mp3" TargetMode="External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2.gif"/><Relationship Id="rId7" Type="http://schemas.openxmlformats.org/officeDocument/2006/relationships/image" Target="../media/image7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story.swf" TargetMode="Externa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audio" Target="../media/audio5.wav"/><Relationship Id="rId18" Type="http://schemas.openxmlformats.org/officeDocument/2006/relationships/image" Target="../media/image3.jpeg"/><Relationship Id="rId3" Type="http://schemas.openxmlformats.org/officeDocument/2006/relationships/image" Target="../media/image73.jpeg"/><Relationship Id="rId7" Type="http://schemas.openxmlformats.org/officeDocument/2006/relationships/audio" Target="../media/audio9.wav"/><Relationship Id="rId12" Type="http://schemas.openxmlformats.org/officeDocument/2006/relationships/audio" Target="../media/audio4.wav"/><Relationship Id="rId17" Type="http://schemas.openxmlformats.org/officeDocument/2006/relationships/image" Target="../media/image72.png"/><Relationship Id="rId2" Type="http://schemas.openxmlformats.org/officeDocument/2006/relationships/audio" Target="../media/audio6.wav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audio" Target="../media/audio3.wav"/><Relationship Id="rId5" Type="http://schemas.openxmlformats.org/officeDocument/2006/relationships/audio" Target="../media/audio7.wav"/><Relationship Id="rId15" Type="http://schemas.openxmlformats.org/officeDocument/2006/relationships/audio" Target="../media/audio14.wav"/><Relationship Id="rId10" Type="http://schemas.openxmlformats.org/officeDocument/2006/relationships/audio" Target="../media/audio12.wav"/><Relationship Id="rId4" Type="http://schemas.openxmlformats.org/officeDocument/2006/relationships/image" Target="../media/image74.jpeg"/><Relationship Id="rId9" Type="http://schemas.openxmlformats.org/officeDocument/2006/relationships/audio" Target="../media/audio11.wav"/><Relationship Id="rId14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3521;&#35821;&#36164;&#26009;\&#26032;&#19977;&#19979;\4.26%20U7\4.26%20U7\&#37197;&#20048;.mp3" TargetMode="Externa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story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unit7\welcome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268900649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914400"/>
            <a:ext cx="1582738" cy="1401763"/>
            <a:chOff x="144" y="576"/>
            <a:chExt cx="997" cy="883"/>
          </a:xfrm>
        </p:grpSpPr>
        <p:pic>
          <p:nvPicPr>
            <p:cNvPr id="4108" name="Picture 8" descr="star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576"/>
              <a:ext cx="997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>
              <a:off x="530" y="844"/>
              <a:ext cx="23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600" b="1">
                  <a:latin typeface="Tempus Sans ITC" pitchFamily="82" charset="0"/>
                </a:rPr>
                <a:t>7</a:t>
              </a:r>
            </a:p>
          </p:txBody>
        </p:sp>
      </p:grp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133600" y="2514600"/>
            <a:ext cx="4751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>
                <a:latin typeface="Microsoft Sans Serif" pitchFamily="34" charset="0"/>
                <a:ea typeface="MS Gothic" pitchFamily="49" charset="-128"/>
              </a:rPr>
              <a:t> 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(Story time   Period 1)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53340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altLang="zh-CN" sz="40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宋体"/>
                <a:ea typeface="宋体"/>
              </a:rPr>
              <a:t>On the farm</a:t>
            </a:r>
            <a:endParaRPr lang="zh-CN" altLang="en-US" sz="40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0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译林</a:t>
            </a:r>
            <a:r>
              <a:rPr lang="zh-CN" altLang="en-US" sz="2800" dirty="0" smtClean="0"/>
              <a:t>英语三年级下册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3357554" y="5500702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He Tang center primary school</a:t>
            </a:r>
          </a:p>
          <a:p>
            <a:r>
              <a:rPr lang="en-US" altLang="zh-CN" sz="3200" dirty="0" smtClean="0"/>
              <a:t>  Liu </a:t>
            </a:r>
            <a:r>
              <a:rPr lang="en-US" altLang="zh-CN" sz="3200" dirty="0" err="1" smtClean="0"/>
              <a:t>Tiao</a:t>
            </a:r>
            <a:endParaRPr lang="zh-CN" altLang="en-US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图片2"/>
          <p:cNvPicPr>
            <a:picLocks noChangeAspect="1" noChangeArrowheads="1"/>
          </p:cNvPicPr>
          <p:nvPr/>
        </p:nvPicPr>
        <p:blipFill>
          <a:blip r:embed="rId5" cstate="print"/>
          <a:srcRect b="21930"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218116" name="Picture 7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" y="1219200"/>
            <a:ext cx="7772400" cy="5410200"/>
          </a:xfrm>
          <a:noFill/>
          <a:ln/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4495800" cy="5191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ea typeface="黑体" pitchFamily="49" charset="-122"/>
              </a:rPr>
              <a:t>Tips:</a:t>
            </a:r>
            <a:r>
              <a:rPr lang="zh-CN" altLang="en-US" sz="2800" b="1" dirty="0">
                <a:ea typeface="黑体" pitchFamily="49" charset="-122"/>
              </a:rPr>
              <a:t>分角色朗读哦！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357290" y="1428736"/>
            <a:ext cx="533400" cy="152400"/>
            <a:chOff x="3504" y="672"/>
            <a:chExt cx="336" cy="9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3648" y="672"/>
              <a:ext cx="192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504" y="672"/>
              <a:ext cx="144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143108" y="200024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000364" y="1428736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7143768" y="2214554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6643702" y="171448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5715008" y="2143116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7286644" y="1571612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072066" y="214311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600076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7500958" y="2857496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" name="story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643306" y="1785926"/>
            <a:ext cx="428628" cy="428628"/>
          </a:xfrm>
          <a:prstGeom prst="rect">
            <a:avLst/>
          </a:prstGeom>
        </p:spPr>
      </p:pic>
      <p:pic>
        <p:nvPicPr>
          <p:cNvPr id="21" name="story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858148" y="1857364"/>
            <a:ext cx="571504" cy="571504"/>
          </a:xfrm>
          <a:prstGeom prst="rect">
            <a:avLst/>
          </a:prstGeom>
        </p:spPr>
      </p:pic>
      <p:pic>
        <p:nvPicPr>
          <p:cNvPr id="23" name="story0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8143900" y="3143248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3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18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Y0RK%Q}G05]M@W4GK`@J]V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411413" y="1916113"/>
            <a:ext cx="781050" cy="249237"/>
            <a:chOff x="0" y="0"/>
            <a:chExt cx="1488" cy="474"/>
          </a:xfrm>
        </p:grpSpPr>
        <p:pic>
          <p:nvPicPr>
            <p:cNvPr id="217092" name="Picture 4" descr="c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3" t="17752" r="6822" b="7692"/>
            <a:stretch>
              <a:fillRect/>
            </a:stretch>
          </p:blipFill>
          <p:spPr bwMode="auto">
            <a:xfrm>
              <a:off x="0" y="0"/>
              <a:ext cx="76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7093" name="Picture 5" descr="c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3" t="17752" r="6822" b="7692"/>
            <a:stretch>
              <a:fillRect/>
            </a:stretch>
          </p:blipFill>
          <p:spPr bwMode="auto">
            <a:xfrm>
              <a:off x="720" y="0"/>
              <a:ext cx="76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2555875" y="2060575"/>
            <a:ext cx="781050" cy="249238"/>
            <a:chOff x="0" y="0"/>
            <a:chExt cx="1488" cy="474"/>
          </a:xfrm>
        </p:grpSpPr>
        <p:pic>
          <p:nvPicPr>
            <p:cNvPr id="217095" name="Picture 7" descr="c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3" t="17752" r="6822" b="7692"/>
            <a:stretch>
              <a:fillRect/>
            </a:stretch>
          </p:blipFill>
          <p:spPr bwMode="auto">
            <a:xfrm>
              <a:off x="0" y="0"/>
              <a:ext cx="76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7096" name="Picture 8" descr="cow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3" t="17752" r="6822" b="7692"/>
            <a:stretch>
              <a:fillRect/>
            </a:stretch>
          </p:blipFill>
          <p:spPr bwMode="auto">
            <a:xfrm>
              <a:off x="720" y="0"/>
              <a:ext cx="76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1676400" y="2438400"/>
            <a:ext cx="1079500" cy="993775"/>
            <a:chOff x="0" y="0"/>
            <a:chExt cx="813" cy="960"/>
          </a:xfrm>
        </p:grpSpPr>
        <p:pic>
          <p:nvPicPr>
            <p:cNvPr id="217098" name="Picture 10" descr="duck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2667" r="27000"/>
            <a:stretch>
              <a:fillRect/>
            </a:stretch>
          </p:blipFill>
          <p:spPr bwMode="auto">
            <a:xfrm>
              <a:off x="0" y="0"/>
              <a:ext cx="52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099" name="Picture 11" descr="duck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2667" r="27000"/>
            <a:stretch>
              <a:fillRect/>
            </a:stretch>
          </p:blipFill>
          <p:spPr bwMode="auto">
            <a:xfrm>
              <a:off x="96" y="96"/>
              <a:ext cx="52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100" name="Picture 12" descr="duck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2667" r="27000"/>
            <a:stretch>
              <a:fillRect/>
            </a:stretch>
          </p:blipFill>
          <p:spPr bwMode="auto">
            <a:xfrm>
              <a:off x="192" y="192"/>
              <a:ext cx="52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101" name="Picture 13" descr="duck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2667" r="27000"/>
            <a:stretch>
              <a:fillRect/>
            </a:stretch>
          </p:blipFill>
          <p:spPr bwMode="auto">
            <a:xfrm>
              <a:off x="288" y="288"/>
              <a:ext cx="52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4267200" y="1600200"/>
            <a:ext cx="960438" cy="1193800"/>
            <a:chOff x="0" y="0"/>
            <a:chExt cx="715" cy="888"/>
          </a:xfrm>
        </p:grpSpPr>
        <p:pic>
          <p:nvPicPr>
            <p:cNvPr id="217103" name="Picture 15" descr="chick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r="28999"/>
            <a:stretch>
              <a:fillRect/>
            </a:stretch>
          </p:blipFill>
          <p:spPr bwMode="auto">
            <a:xfrm>
              <a:off x="0" y="0"/>
              <a:ext cx="42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104" name="Picture 16" descr="chick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r="28999"/>
            <a:stretch>
              <a:fillRect/>
            </a:stretch>
          </p:blipFill>
          <p:spPr bwMode="auto">
            <a:xfrm>
              <a:off x="144" y="96"/>
              <a:ext cx="42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105" name="Picture 17" descr="chick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r="28999"/>
            <a:stretch>
              <a:fillRect/>
            </a:stretch>
          </p:blipFill>
          <p:spPr bwMode="auto">
            <a:xfrm>
              <a:off x="288" y="192"/>
              <a:ext cx="42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3352800" y="1752600"/>
            <a:ext cx="960438" cy="1193800"/>
            <a:chOff x="0" y="0"/>
            <a:chExt cx="715" cy="888"/>
          </a:xfrm>
        </p:grpSpPr>
        <p:pic>
          <p:nvPicPr>
            <p:cNvPr id="217107" name="Picture 19" descr="chick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r="28999"/>
            <a:stretch>
              <a:fillRect/>
            </a:stretch>
          </p:blipFill>
          <p:spPr bwMode="auto">
            <a:xfrm>
              <a:off x="0" y="0"/>
              <a:ext cx="42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108" name="Picture 20" descr="chick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r="28999"/>
            <a:stretch>
              <a:fillRect/>
            </a:stretch>
          </p:blipFill>
          <p:spPr bwMode="auto">
            <a:xfrm>
              <a:off x="144" y="96"/>
              <a:ext cx="42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109" name="Picture 21" descr="chicken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r="28999"/>
            <a:stretch>
              <a:fillRect/>
            </a:stretch>
          </p:blipFill>
          <p:spPr bwMode="auto">
            <a:xfrm>
              <a:off x="288" y="192"/>
              <a:ext cx="42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7110" name="Picture 22" descr="树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971800"/>
            <a:ext cx="1638300" cy="1933575"/>
          </a:xfrm>
          <a:prstGeom prst="rect">
            <a:avLst/>
          </a:prstGeom>
          <a:noFill/>
        </p:spPr>
      </p:pic>
      <p:pic>
        <p:nvPicPr>
          <p:cNvPr id="217111" name="Picture 23" descr="树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1638300" cy="2251075"/>
          </a:xfrm>
          <a:prstGeom prst="rect">
            <a:avLst/>
          </a:prstGeom>
          <a:noFill/>
        </p:spPr>
      </p:pic>
      <p:pic>
        <p:nvPicPr>
          <p:cNvPr id="217112" name="Picture 24" descr="1430000093875312928175702075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3800"/>
            <a:ext cx="762000" cy="685800"/>
          </a:xfrm>
          <a:prstGeom prst="rect">
            <a:avLst/>
          </a:prstGeom>
          <a:noFill/>
        </p:spPr>
      </p:pic>
      <p:sp>
        <p:nvSpPr>
          <p:cNvPr id="217113" name="Oval 25"/>
          <p:cNvSpPr>
            <a:spLocks noChangeArrowheads="1"/>
          </p:cNvSpPr>
          <p:nvPr/>
        </p:nvSpPr>
        <p:spPr bwMode="auto">
          <a:xfrm>
            <a:off x="3657600" y="4114800"/>
            <a:ext cx="1371600" cy="1066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7114" name="Picture 26" descr="1430000093875312928175702075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191000"/>
            <a:ext cx="762000" cy="685800"/>
          </a:xfrm>
          <a:prstGeom prst="rect">
            <a:avLst/>
          </a:prstGeom>
          <a:noFill/>
        </p:spPr>
      </p:pic>
      <p:pic>
        <p:nvPicPr>
          <p:cNvPr id="217115" name="Picture 27" descr="1430000093875312928175702075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352800"/>
            <a:ext cx="762000" cy="685800"/>
          </a:xfrm>
          <a:prstGeom prst="rect">
            <a:avLst/>
          </a:prstGeom>
          <a:noFill/>
        </p:spPr>
      </p:pic>
      <p:pic>
        <p:nvPicPr>
          <p:cNvPr id="217116" name="Picture 28" descr="1430000093875312928175702075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886200"/>
            <a:ext cx="762000" cy="685800"/>
          </a:xfrm>
          <a:prstGeom prst="rect">
            <a:avLst/>
          </a:prstGeom>
          <a:noFill/>
        </p:spPr>
      </p:pic>
      <p:sp>
        <p:nvSpPr>
          <p:cNvPr id="217117" name="Oval 29"/>
          <p:cNvSpPr>
            <a:spLocks noChangeArrowheads="1"/>
          </p:cNvSpPr>
          <p:nvPr/>
        </p:nvSpPr>
        <p:spPr bwMode="auto">
          <a:xfrm>
            <a:off x="304800" y="2514600"/>
            <a:ext cx="2514600" cy="1066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7118" name="Oval 30"/>
          <p:cNvSpPr>
            <a:spLocks noChangeArrowheads="1"/>
          </p:cNvSpPr>
          <p:nvPr/>
        </p:nvSpPr>
        <p:spPr bwMode="auto">
          <a:xfrm>
            <a:off x="5486400" y="1219200"/>
            <a:ext cx="2514600" cy="12192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7119" name="Text Box 31"/>
          <p:cNvSpPr txBox="1">
            <a:spLocks noChangeArrowheads="1"/>
          </p:cNvSpPr>
          <p:nvPr/>
        </p:nvSpPr>
        <p:spPr bwMode="auto">
          <a:xfrm>
            <a:off x="381000" y="2590800"/>
            <a:ext cx="2286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fruit  garden</a:t>
            </a:r>
            <a:r>
              <a:rPr lang="zh-CN" altLang="en-US" sz="2800" b="1"/>
              <a:t>果园</a:t>
            </a:r>
          </a:p>
        </p:txBody>
      </p:sp>
      <p:sp>
        <p:nvSpPr>
          <p:cNvPr id="217120" name="Text Box 32"/>
          <p:cNvSpPr txBox="1">
            <a:spLocks noChangeArrowheads="1"/>
          </p:cNvSpPr>
          <p:nvPr/>
        </p:nvSpPr>
        <p:spPr bwMode="auto">
          <a:xfrm>
            <a:off x="5715000" y="1447800"/>
            <a:ext cx="22098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stock farm</a:t>
            </a:r>
            <a:r>
              <a:rPr lang="zh-CN" altLang="en-US" sz="2800" b="1"/>
              <a:t>畜牧场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7" grpId="0" animBg="1"/>
      <p:bldP spid="217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story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0" y="0"/>
            <a:ext cx="9144000" cy="1274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219200" y="228600"/>
            <a:ext cx="8610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Comic Sans MS" pitchFamily="66" charset="0"/>
                <a:ea typeface="华文新魏" pitchFamily="2" charset="-122"/>
                <a:cs typeface="楷体" pitchFamily="49" charset="-122"/>
              </a:rPr>
              <a:t>Watch and tick</a:t>
            </a:r>
            <a:r>
              <a:rPr lang="zh-CN" altLang="en-US" sz="3200" b="1" dirty="0">
                <a:latin typeface="Comic Sans MS" pitchFamily="66" charset="0"/>
                <a:ea typeface="华文新魏" pitchFamily="2" charset="-122"/>
                <a:cs typeface="楷体" pitchFamily="49" charset="-122"/>
              </a:rPr>
              <a:t>：</a:t>
            </a:r>
            <a:r>
              <a:rPr lang="en-US" altLang="zh-CN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What’s on the stock farm?</a:t>
            </a:r>
          </a:p>
          <a:p>
            <a:pPr algn="l"/>
            <a:endParaRPr lang="en-US" altLang="zh-CN" sz="2800" b="1" dirty="0">
              <a:latin typeface="Comic Sans MS" pitchFamily="66" charset="0"/>
              <a:ea typeface="华文新魏" pitchFamily="2" charset="-122"/>
              <a:cs typeface="楷体" pitchFamily="49" charset="-122"/>
            </a:endParaRPr>
          </a:p>
        </p:txBody>
      </p:sp>
      <p:sp>
        <p:nvSpPr>
          <p:cNvPr id="13" name="椭圆形标注 12"/>
          <p:cNvSpPr>
            <a:spLocks noChangeArrowheads="1"/>
          </p:cNvSpPr>
          <p:nvPr/>
        </p:nvSpPr>
        <p:spPr bwMode="auto">
          <a:xfrm>
            <a:off x="0" y="285728"/>
            <a:ext cx="1244600" cy="863600"/>
          </a:xfrm>
          <a:prstGeom prst="wedgeEllipseCallout">
            <a:avLst>
              <a:gd name="adj1" fmla="val 45375"/>
              <a:gd name="adj2" fmla="val 59398"/>
            </a:avLst>
          </a:prstGeom>
          <a:solidFill>
            <a:srgbClr val="FF33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 dirty="0">
                <a:latin typeface="Comic Sans MS" pitchFamily="66" charset="0"/>
              </a:rPr>
              <a:t>Task2</a:t>
            </a:r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457200" y="1524000"/>
            <a:ext cx="8153400" cy="518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2362200"/>
            <a:ext cx="7159625" cy="2692400"/>
            <a:chOff x="649" y="2501"/>
            <a:chExt cx="4510" cy="1696"/>
          </a:xfrm>
        </p:grpSpPr>
        <p:pic>
          <p:nvPicPr>
            <p:cNvPr id="198664" name="Picture 8" descr="1691256_121211098_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3" y="2516"/>
              <a:ext cx="969" cy="539"/>
            </a:xfrm>
            <a:prstGeom prst="rect">
              <a:avLst/>
            </a:prstGeom>
            <a:noFill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69" y="2637"/>
              <a:ext cx="1022" cy="418"/>
              <a:chOff x="2880" y="2160"/>
              <a:chExt cx="1200" cy="912"/>
            </a:xfrm>
          </p:grpSpPr>
          <p:pic>
            <p:nvPicPr>
              <p:cNvPr id="198666" name="Picture 10" descr="m_125742454935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2160"/>
                <a:ext cx="864" cy="864"/>
              </a:xfrm>
              <a:prstGeom prst="rect">
                <a:avLst/>
              </a:prstGeom>
              <a:noFill/>
            </p:spPr>
          </p:pic>
          <p:pic>
            <p:nvPicPr>
              <p:cNvPr id="198667" name="Picture 11" descr="m_125742454935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6" y="2208"/>
                <a:ext cx="864" cy="86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649" y="3408"/>
              <a:ext cx="1074" cy="453"/>
              <a:chOff x="1776" y="1916"/>
              <a:chExt cx="1104" cy="788"/>
            </a:xfrm>
          </p:grpSpPr>
          <p:pic>
            <p:nvPicPr>
              <p:cNvPr id="198669" name="Picture 13" descr="200841194113617_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76" y="1916"/>
                <a:ext cx="864" cy="688"/>
              </a:xfrm>
              <a:prstGeom prst="rect">
                <a:avLst/>
              </a:prstGeom>
              <a:noFill/>
            </p:spPr>
          </p:pic>
          <p:pic>
            <p:nvPicPr>
              <p:cNvPr id="198670" name="Picture 14" descr="200841194113617_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16" y="2016"/>
                <a:ext cx="864" cy="688"/>
              </a:xfrm>
              <a:prstGeom prst="rect">
                <a:avLst/>
              </a:prstGeom>
              <a:noFill/>
            </p:spPr>
          </p:pic>
        </p:grpSp>
        <p:pic>
          <p:nvPicPr>
            <p:cNvPr id="198671" name="Picture 15" descr="ed4dd2d04dac5d87b7fd48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7" y="3363"/>
              <a:ext cx="818" cy="545"/>
            </a:xfrm>
            <a:prstGeom prst="rect">
              <a:avLst/>
            </a:prstGeom>
            <a:noFill/>
          </p:spPr>
        </p:pic>
        <p:pic>
          <p:nvPicPr>
            <p:cNvPr id="198672" name="Picture 16" descr="10523841_091526051000_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6" y="2501"/>
              <a:ext cx="1003" cy="508"/>
            </a:xfrm>
            <a:prstGeom prst="rect">
              <a:avLst/>
            </a:prstGeom>
            <a:noFill/>
          </p:spPr>
        </p:pic>
        <p:pic>
          <p:nvPicPr>
            <p:cNvPr id="198673" name="Picture 17" descr="3220837_113838001_2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5" y="3317"/>
              <a:ext cx="714" cy="578"/>
            </a:xfrm>
            <a:prstGeom prst="rect">
              <a:avLst/>
            </a:prstGeom>
            <a:noFill/>
          </p:spPr>
        </p:pic>
        <p:sp>
          <p:nvSpPr>
            <p:cNvPr id="198674" name="Text Box 18"/>
            <p:cNvSpPr txBox="1">
              <a:spLocks noChangeArrowheads="1"/>
            </p:cNvSpPr>
            <p:nvPr/>
          </p:nvSpPr>
          <p:spPr bwMode="auto">
            <a:xfrm>
              <a:off x="980" y="3018"/>
              <a:ext cx="57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     )</a:t>
              </a:r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2766" y="3000"/>
              <a:ext cx="57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     )</a:t>
              </a:r>
            </a:p>
          </p:txBody>
        </p:sp>
        <p:sp>
          <p:nvSpPr>
            <p:cNvPr id="198676" name="Text Box 20"/>
            <p:cNvSpPr txBox="1">
              <a:spLocks noChangeArrowheads="1"/>
            </p:cNvSpPr>
            <p:nvPr/>
          </p:nvSpPr>
          <p:spPr bwMode="auto">
            <a:xfrm>
              <a:off x="4450" y="2955"/>
              <a:ext cx="57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     )</a:t>
              </a:r>
            </a:p>
          </p:txBody>
        </p:sp>
        <p:sp>
          <p:nvSpPr>
            <p:cNvPr id="198677" name="Text Box 21"/>
            <p:cNvSpPr txBox="1">
              <a:spLocks noChangeArrowheads="1"/>
            </p:cNvSpPr>
            <p:nvPr/>
          </p:nvSpPr>
          <p:spPr bwMode="auto">
            <a:xfrm>
              <a:off x="962" y="3861"/>
              <a:ext cx="57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     )</a:t>
              </a:r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2766" y="3861"/>
              <a:ext cx="57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     )</a:t>
              </a:r>
            </a:p>
          </p:txBody>
        </p:sp>
        <p:sp>
          <p:nvSpPr>
            <p:cNvPr id="198679" name="Text Box 23"/>
            <p:cNvSpPr txBox="1">
              <a:spLocks noChangeArrowheads="1"/>
            </p:cNvSpPr>
            <p:nvPr/>
          </p:nvSpPr>
          <p:spPr bwMode="auto">
            <a:xfrm>
              <a:off x="4510" y="3870"/>
              <a:ext cx="57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     )</a:t>
              </a:r>
            </a:p>
          </p:txBody>
        </p:sp>
      </p:grpSp>
      <p:pic>
        <p:nvPicPr>
          <p:cNvPr id="198688" name="Picture 32" descr="0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572000"/>
            <a:ext cx="685800" cy="685800"/>
          </a:xfrm>
          <a:prstGeom prst="rect">
            <a:avLst/>
          </a:prstGeom>
          <a:noFill/>
        </p:spPr>
      </p:pic>
      <p:pic>
        <p:nvPicPr>
          <p:cNvPr id="198689" name="Picture 33" descr="0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24200"/>
            <a:ext cx="685800" cy="685800"/>
          </a:xfrm>
          <a:prstGeom prst="rect">
            <a:avLst/>
          </a:prstGeom>
          <a:noFill/>
        </p:spPr>
      </p:pic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429000" y="2270125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B</a:t>
            </a:r>
          </a:p>
        </p:txBody>
      </p:sp>
      <p:sp>
        <p:nvSpPr>
          <p:cNvPr id="198693" name="Text Box 37"/>
          <p:cNvSpPr txBox="1">
            <a:spLocks noChangeArrowheads="1"/>
          </p:cNvSpPr>
          <p:nvPr/>
        </p:nvSpPr>
        <p:spPr bwMode="auto">
          <a:xfrm>
            <a:off x="762000" y="35814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D</a:t>
            </a:r>
          </a:p>
        </p:txBody>
      </p:sp>
      <p:sp>
        <p:nvSpPr>
          <p:cNvPr id="198694" name="Text Box 38"/>
          <p:cNvSpPr txBox="1">
            <a:spLocks noChangeArrowheads="1"/>
          </p:cNvSpPr>
          <p:nvPr/>
        </p:nvSpPr>
        <p:spPr bwMode="auto">
          <a:xfrm>
            <a:off x="3352800" y="36576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E</a:t>
            </a:r>
          </a:p>
        </p:txBody>
      </p:sp>
      <p:sp>
        <p:nvSpPr>
          <p:cNvPr id="198695" name="Text Box 39"/>
          <p:cNvSpPr txBox="1">
            <a:spLocks noChangeArrowheads="1"/>
          </p:cNvSpPr>
          <p:nvPr/>
        </p:nvSpPr>
        <p:spPr bwMode="auto">
          <a:xfrm>
            <a:off x="6096000" y="35814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F</a:t>
            </a:r>
          </a:p>
        </p:txBody>
      </p:sp>
      <p:sp>
        <p:nvSpPr>
          <p:cNvPr id="198696" name="Text Box 40"/>
          <p:cNvSpPr txBox="1">
            <a:spLocks noChangeArrowheads="1"/>
          </p:cNvSpPr>
          <p:nvPr/>
        </p:nvSpPr>
        <p:spPr bwMode="auto">
          <a:xfrm>
            <a:off x="6096000" y="22860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C</a:t>
            </a:r>
          </a:p>
        </p:txBody>
      </p:sp>
      <p:sp>
        <p:nvSpPr>
          <p:cNvPr id="198697" name="Text Box 41"/>
          <p:cNvSpPr txBox="1">
            <a:spLocks noChangeArrowheads="1"/>
          </p:cNvSpPr>
          <p:nvPr/>
        </p:nvSpPr>
        <p:spPr bwMode="auto">
          <a:xfrm>
            <a:off x="685800" y="22860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A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25" name="Picture 49" descr="图片2"/>
          <p:cNvPicPr>
            <a:picLocks noChangeAspect="1" noChangeArrowheads="1"/>
          </p:cNvPicPr>
          <p:nvPr/>
        </p:nvPicPr>
        <p:blipFill>
          <a:blip r:embed="rId4" cstate="print"/>
          <a:srcRect b="21930"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sp>
        <p:nvSpPr>
          <p:cNvPr id="152584" name="AutoShape 8"/>
          <p:cNvSpPr>
            <a:spLocks noChangeArrowheads="1"/>
          </p:cNvSpPr>
          <p:nvPr/>
        </p:nvSpPr>
        <p:spPr bwMode="auto">
          <a:xfrm>
            <a:off x="228600" y="228600"/>
            <a:ext cx="8610600" cy="6400800"/>
          </a:xfrm>
          <a:prstGeom prst="roundRect">
            <a:avLst>
              <a:gd name="adj" fmla="val 98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743200" y="1143000"/>
            <a:ext cx="6172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zh-CN" sz="3600">
              <a:solidFill>
                <a:schemeClr val="accent2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endParaRPr lang="en-US" altLang="zh-CN" sz="3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5508625" y="47625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flipH="1">
            <a:off x="179388" y="-19050"/>
            <a:ext cx="4537075" cy="1238250"/>
            <a:chOff x="0" y="0"/>
            <a:chExt cx="1488" cy="912"/>
          </a:xfrm>
        </p:grpSpPr>
        <p:pic>
          <p:nvPicPr>
            <p:cNvPr id="152593" name="图片 3" descr="2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594" name="Text Box 6"/>
            <p:cNvSpPr txBox="1">
              <a:spLocks noChangeArrowheads="1"/>
            </p:cNvSpPr>
            <p:nvPr/>
          </p:nvSpPr>
          <p:spPr bwMode="auto">
            <a:xfrm>
              <a:off x="50" y="385"/>
              <a:ext cx="139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152595" name="Text Box 42"/>
          <p:cNvSpPr txBox="1">
            <a:spLocks noChangeArrowheads="1"/>
          </p:cNvSpPr>
          <p:nvPr/>
        </p:nvSpPr>
        <p:spPr bwMode="auto">
          <a:xfrm>
            <a:off x="838200" y="381000"/>
            <a:ext cx="4405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learn!</a:t>
            </a:r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1371600" y="15240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4400" b="1">
                <a:latin typeface="Comic Sans MS" pitchFamily="66" charset="0"/>
              </a:rPr>
              <a:t>It’s </a:t>
            </a:r>
            <a:r>
              <a:rPr lang="en-US" altLang="zh-CN" sz="4400" b="1">
                <a:solidFill>
                  <a:srgbClr val="0033CC"/>
                </a:solidFill>
                <a:latin typeface="Comic Sans MS" pitchFamily="66" charset="0"/>
              </a:rPr>
              <a:t>a</a:t>
            </a:r>
            <a:r>
              <a:rPr lang="en-US" altLang="zh-CN" sz="4400" b="1">
                <a:latin typeface="Comic Sans MS" pitchFamily="66" charset="0"/>
              </a:rPr>
              <a:t>      . 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3200400" y="15240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4400" b="1">
                <a:solidFill>
                  <a:srgbClr val="0033CC"/>
                </a:solidFill>
                <a:latin typeface="Comic Sans MS" pitchFamily="66" charset="0"/>
              </a:rPr>
              <a:t>p_g</a:t>
            </a:r>
          </a:p>
        </p:txBody>
      </p:sp>
      <p:sp>
        <p:nvSpPr>
          <p:cNvPr id="152616" name="Text Box 40"/>
          <p:cNvSpPr txBox="1">
            <a:spLocks noChangeArrowheads="1"/>
          </p:cNvSpPr>
          <p:nvPr/>
        </p:nvSpPr>
        <p:spPr bwMode="auto">
          <a:xfrm>
            <a:off x="3581400" y="1524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4400" b="1">
                <a:solidFill>
                  <a:srgbClr val="FF3300"/>
                </a:solidFill>
                <a:latin typeface="Comic Sans MS" pitchFamily="66" charset="0"/>
              </a:rPr>
              <a:t>i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962400" y="2438400"/>
            <a:ext cx="1524000" cy="1600200"/>
            <a:chOff x="4656" y="1584"/>
            <a:chExt cx="960" cy="1008"/>
          </a:xfrm>
        </p:grpSpPr>
        <p:sp>
          <p:nvSpPr>
            <p:cNvPr id="152613" name="AutoShape 37"/>
            <p:cNvSpPr>
              <a:spLocks noChangeArrowheads="1"/>
            </p:cNvSpPr>
            <p:nvPr/>
          </p:nvSpPr>
          <p:spPr bwMode="auto">
            <a:xfrm>
              <a:off x="4656" y="1584"/>
              <a:ext cx="864" cy="1008"/>
            </a:xfrm>
            <a:prstGeom prst="wedgeRoundRectCallout">
              <a:avLst>
                <a:gd name="adj1" fmla="val -59722"/>
                <a:gd name="adj2" fmla="val -66171"/>
                <a:gd name="adj3" fmla="val 16667"/>
              </a:avLst>
            </a:prstGeom>
            <a:solidFill>
              <a:srgbClr val="FF99CC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zh-CN" altLang="zh-CN">
                <a:solidFill>
                  <a:srgbClr val="3366FF"/>
                </a:solidFill>
              </a:endParaRPr>
            </a:p>
          </p:txBody>
        </p:sp>
        <p:sp>
          <p:nvSpPr>
            <p:cNvPr id="152614" name="Text Box 38"/>
            <p:cNvSpPr txBox="1">
              <a:spLocks noChangeArrowheads="1"/>
            </p:cNvSpPr>
            <p:nvPr/>
          </p:nvSpPr>
          <p:spPr bwMode="auto">
            <a:xfrm>
              <a:off x="4800" y="1632"/>
              <a:ext cx="816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4400" b="1">
                  <a:latin typeface="Comic Sans MS" pitchFamily="66" charset="0"/>
                </a:rPr>
                <a:t>s</a:t>
              </a:r>
              <a:r>
                <a:rPr lang="en-US" altLang="zh-CN" sz="4400" b="1">
                  <a:solidFill>
                    <a:srgbClr val="FF3300"/>
                  </a:solidFill>
                  <a:latin typeface="Comic Sans MS" pitchFamily="66" charset="0"/>
                </a:rPr>
                <a:t>i</a:t>
              </a:r>
              <a:r>
                <a:rPr lang="en-US" altLang="zh-CN" sz="4400" b="1">
                  <a:latin typeface="Comic Sans MS" pitchFamily="66" charset="0"/>
                </a:rPr>
                <a:t>t  </a:t>
              </a:r>
            </a:p>
            <a:p>
              <a:pPr algn="l"/>
              <a:r>
                <a:rPr lang="en-US" altLang="zh-CN" sz="4400" b="1">
                  <a:latin typeface="Comic Sans MS" pitchFamily="66" charset="0"/>
                </a:rPr>
                <a:t>b</a:t>
              </a:r>
              <a:r>
                <a:rPr lang="en-US" altLang="zh-CN" sz="4400" b="1">
                  <a:solidFill>
                    <a:srgbClr val="FF3300"/>
                  </a:solidFill>
                  <a:latin typeface="Comic Sans MS" pitchFamily="66" charset="0"/>
                </a:rPr>
                <a:t>i</a:t>
              </a:r>
              <a:r>
                <a:rPr lang="en-US" altLang="zh-CN" sz="4400" b="1">
                  <a:latin typeface="Comic Sans MS" pitchFamily="66" charset="0"/>
                </a:rPr>
                <a:t>g</a:t>
              </a:r>
            </a:p>
          </p:txBody>
        </p:sp>
      </p:grpSp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1066800" y="30480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6000" b="1">
                <a:latin typeface="Comic Sans MS" pitchFamily="66" charset="0"/>
              </a:rPr>
              <a:t>They</a:t>
            </a:r>
            <a:r>
              <a:rPr lang="en-US" altLang="zh-CN" sz="6000" b="1">
                <a:solidFill>
                  <a:srgbClr val="FF3300"/>
                </a:solidFill>
                <a:latin typeface="Comic Sans MS" pitchFamily="66" charset="0"/>
              </a:rPr>
              <a:t>’re</a:t>
            </a:r>
            <a:r>
              <a:rPr lang="en-US" altLang="zh-CN" sz="6000" b="1">
                <a:latin typeface="Comic Sans MS" pitchFamily="66" charset="0"/>
              </a:rPr>
              <a:t> pig . </a:t>
            </a:r>
          </a:p>
        </p:txBody>
      </p:sp>
      <p:sp>
        <p:nvSpPr>
          <p:cNvPr id="152619" name="Text Box 43"/>
          <p:cNvSpPr txBox="1">
            <a:spLocks noChangeArrowheads="1"/>
          </p:cNvSpPr>
          <p:nvPr/>
        </p:nvSpPr>
        <p:spPr bwMode="auto">
          <a:xfrm>
            <a:off x="5181600" y="3048000"/>
            <a:ext cx="114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6000" b="1">
                <a:solidFill>
                  <a:srgbClr val="FF3300"/>
                </a:solidFill>
                <a:latin typeface="Comic Sans MS" pitchFamily="66" charset="0"/>
              </a:rPr>
              <a:t>s </a:t>
            </a:r>
          </a:p>
        </p:txBody>
      </p:sp>
      <p:sp>
        <p:nvSpPr>
          <p:cNvPr id="152620" name="AutoShape 44"/>
          <p:cNvSpPr>
            <a:spLocks/>
          </p:cNvSpPr>
          <p:nvPr/>
        </p:nvSpPr>
        <p:spPr bwMode="auto">
          <a:xfrm>
            <a:off x="3201988" y="4191000"/>
            <a:ext cx="5588000" cy="685800"/>
          </a:xfrm>
          <a:prstGeom prst="borderCallout2">
            <a:avLst>
              <a:gd name="adj1" fmla="val 16667"/>
              <a:gd name="adj2" fmla="val -1366"/>
              <a:gd name="adj3" fmla="val 16667"/>
              <a:gd name="adj4" fmla="val -2981"/>
              <a:gd name="adj5" fmla="val -25694"/>
              <a:gd name="adj6" fmla="val -4630"/>
            </a:avLst>
          </a:prstGeom>
          <a:solidFill>
            <a:srgbClr val="FF99CC"/>
          </a:solidFill>
          <a:ln w="38100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they</a:t>
            </a:r>
            <a:r>
              <a:rPr lang="en-US" altLang="zh-CN" sz="3600" b="1">
                <a:solidFill>
                  <a:srgbClr val="FF0000"/>
                </a:solidFill>
                <a:latin typeface="Arial"/>
                <a:ea typeface="华文新魏" pitchFamily="2" charset="-122"/>
              </a:rPr>
              <a:t>’</a:t>
            </a:r>
            <a:r>
              <a:rPr lang="en-US" altLang="zh-CN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re</a:t>
            </a:r>
            <a:r>
              <a:rPr lang="en-US" altLang="zh-CN" sz="3600" b="1">
                <a:latin typeface="华文新魏" pitchFamily="2" charset="-122"/>
                <a:ea typeface="华文新魏" pitchFamily="2" charset="-122"/>
              </a:rPr>
              <a:t> = they </a:t>
            </a:r>
            <a:r>
              <a:rPr lang="en-US" altLang="zh-CN" sz="36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are </a:t>
            </a:r>
          </a:p>
          <a:p>
            <a:r>
              <a:rPr lang="zh-CN" altLang="en-US" sz="3600" b="1">
                <a:latin typeface="华文新魏" pitchFamily="2" charset="-122"/>
                <a:ea typeface="华文新魏" pitchFamily="2" charset="-122"/>
              </a:rPr>
              <a:t>他们是</a:t>
            </a:r>
          </a:p>
        </p:txBody>
      </p:sp>
      <p:pic>
        <p:nvPicPr>
          <p:cNvPr id="152622" name="Picture 46" descr="320797030957184889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838200"/>
            <a:ext cx="2343150" cy="2036763"/>
          </a:xfrm>
          <a:prstGeom prst="rect">
            <a:avLst/>
          </a:prstGeom>
          <a:noFill/>
        </p:spPr>
      </p:pic>
      <p:pic>
        <p:nvPicPr>
          <p:cNvPr id="152624" name="Picture 48" descr="12654543_090528227379_2"/>
          <p:cNvPicPr>
            <a:picLocks noChangeAspect="1" noChangeArrowheads="1"/>
          </p:cNvPicPr>
          <p:nvPr/>
        </p:nvPicPr>
        <p:blipFill>
          <a:blip r:embed="rId8" cstate="print"/>
          <a:srcRect l="2380" t="3226" r="2380" b="3226"/>
          <a:stretch>
            <a:fillRect/>
          </a:stretch>
        </p:blipFill>
        <p:spPr bwMode="auto">
          <a:xfrm>
            <a:off x="304800" y="411480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5" grpId="0"/>
      <p:bldP spid="152617" grpId="0"/>
      <p:bldP spid="152597" grpId="0"/>
      <p:bldP spid="152616" grpId="0"/>
      <p:bldP spid="152618" grpId="0"/>
      <p:bldP spid="152619" grpId="0"/>
      <p:bldP spid="152619" grpId="1"/>
      <p:bldP spid="1526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图片2"/>
          <p:cNvPicPr>
            <a:picLocks noChangeAspect="1" noChangeArrowheads="1"/>
          </p:cNvPicPr>
          <p:nvPr/>
        </p:nvPicPr>
        <p:blipFill>
          <a:blip r:embed="rId2" cstate="print"/>
          <a:srcRect b="21930"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67400" y="3276600"/>
            <a:ext cx="3048000" cy="3581400"/>
            <a:chOff x="2592" y="2064"/>
            <a:chExt cx="2100" cy="2352"/>
          </a:xfrm>
        </p:grpSpPr>
        <p:pic>
          <p:nvPicPr>
            <p:cNvPr id="154633" name="Picture 9" descr="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2064"/>
              <a:ext cx="1056" cy="909"/>
            </a:xfrm>
            <a:prstGeom prst="rect">
              <a:avLst/>
            </a:prstGeom>
            <a:noFill/>
          </p:spPr>
        </p:pic>
        <p:pic>
          <p:nvPicPr>
            <p:cNvPr id="154634" name="Picture 10" descr="8063260_103329046396_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6" y="2064"/>
              <a:ext cx="1663" cy="2352"/>
            </a:xfrm>
            <a:prstGeom prst="rect">
              <a:avLst/>
            </a:prstGeom>
            <a:noFill/>
          </p:spPr>
        </p:pic>
        <p:pic>
          <p:nvPicPr>
            <p:cNvPr id="154635" name="Picture 11" descr="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8" y="2304"/>
              <a:ext cx="804" cy="649"/>
            </a:xfrm>
            <a:prstGeom prst="rect">
              <a:avLst/>
            </a:prstGeom>
            <a:noFill/>
          </p:spPr>
        </p:pic>
      </p:grpSp>
      <p:grpSp>
        <p:nvGrpSpPr>
          <p:cNvPr id="3" name="Group 28"/>
          <p:cNvGrpSpPr>
            <a:grpSpLocks/>
          </p:cNvGrpSpPr>
          <p:nvPr/>
        </p:nvGrpSpPr>
        <p:grpSpPr bwMode="auto">
          <a:xfrm flipH="1">
            <a:off x="228600" y="0"/>
            <a:ext cx="4191000" cy="1447800"/>
            <a:chOff x="0" y="0"/>
            <a:chExt cx="1488" cy="912"/>
          </a:xfrm>
        </p:grpSpPr>
        <p:pic>
          <p:nvPicPr>
            <p:cNvPr id="154653" name="图片 3" descr="2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654" name="Text Box 6"/>
            <p:cNvSpPr txBox="1">
              <a:spLocks noChangeArrowheads="1"/>
            </p:cNvSpPr>
            <p:nvPr/>
          </p:nvSpPr>
          <p:spPr bwMode="auto">
            <a:xfrm>
              <a:off x="46" y="385"/>
              <a:ext cx="139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154655" name="Text Box 42"/>
          <p:cNvSpPr txBox="1">
            <a:spLocks noChangeArrowheads="1"/>
          </p:cNvSpPr>
          <p:nvPr/>
        </p:nvSpPr>
        <p:spPr bwMode="auto">
          <a:xfrm>
            <a:off x="762000" y="654050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learn!</a:t>
            </a:r>
          </a:p>
        </p:txBody>
      </p:sp>
      <p:pic>
        <p:nvPicPr>
          <p:cNvPr id="154657" name="Picture 33" descr="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0849">
            <a:off x="0" y="4267200"/>
            <a:ext cx="18002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58" name="Line 34"/>
          <p:cNvSpPr>
            <a:spLocks noChangeShapeType="1"/>
          </p:cNvSpPr>
          <p:nvPr/>
        </p:nvSpPr>
        <p:spPr bwMode="auto">
          <a:xfrm>
            <a:off x="1600200" y="5334000"/>
            <a:ext cx="441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54659" name="Picture 35" descr="SSP(7WU8}6UDAFQ6K_XL$@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1447800"/>
            <a:ext cx="1447800" cy="1219200"/>
          </a:xfrm>
          <a:prstGeom prst="rect">
            <a:avLst/>
          </a:prstGeom>
          <a:noFill/>
        </p:spPr>
      </p:pic>
      <p:sp>
        <p:nvSpPr>
          <p:cNvPr id="154660" name="Text Box 36"/>
          <p:cNvSpPr txBox="1">
            <a:spLocks noChangeArrowheads="1"/>
          </p:cNvSpPr>
          <p:nvPr/>
        </p:nvSpPr>
        <p:spPr bwMode="auto">
          <a:xfrm>
            <a:off x="2214546" y="1600200"/>
            <a:ext cx="2205054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0033CC"/>
                </a:solidFill>
              </a:rPr>
              <a:t>  a c</a:t>
            </a:r>
            <a:r>
              <a:rPr lang="en-US" altLang="zh-CN" sz="4400" b="1" dirty="0" smtClean="0">
                <a:solidFill>
                  <a:srgbClr val="FF3300"/>
                </a:solidFill>
              </a:rPr>
              <a:t>ow</a:t>
            </a:r>
            <a:endParaRPr lang="en-US" altLang="zh-CN" sz="4400" b="1" dirty="0">
              <a:solidFill>
                <a:srgbClr val="FF3300"/>
              </a:solidFill>
            </a:endParaRPr>
          </a:p>
        </p:txBody>
      </p:sp>
      <p:sp>
        <p:nvSpPr>
          <p:cNvPr id="154661" name="Text Box 37"/>
          <p:cNvSpPr txBox="1">
            <a:spLocks noChangeArrowheads="1"/>
          </p:cNvSpPr>
          <p:nvPr/>
        </p:nvSpPr>
        <p:spPr bwMode="auto">
          <a:xfrm>
            <a:off x="3810000" y="4267200"/>
            <a:ext cx="1600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cow</a:t>
            </a:r>
            <a:r>
              <a:rPr lang="en-US" altLang="zh-CN" sz="4400" b="1" dirty="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1524000" y="4114800"/>
            <a:ext cx="205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54663" name="Text Box 39"/>
          <p:cNvSpPr txBox="1">
            <a:spLocks noChangeArrowheads="1"/>
          </p:cNvSpPr>
          <p:nvPr/>
        </p:nvSpPr>
        <p:spPr bwMode="auto">
          <a:xfrm>
            <a:off x="1295400" y="4191000"/>
            <a:ext cx="2590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They</a:t>
            </a:r>
            <a:r>
              <a:rPr lang="en-US" altLang="zh-CN" sz="4400" b="1">
                <a:solidFill>
                  <a:srgbClr val="FF3300"/>
                </a:solidFill>
              </a:rPr>
              <a:t>’re</a:t>
            </a:r>
          </a:p>
        </p:txBody>
      </p: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1066800" y="4662488"/>
            <a:ext cx="3124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————————————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4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60" grpId="0"/>
      <p:bldP spid="154661" grpId="0"/>
      <p:bldP spid="1546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2"/>
          <p:cNvPicPr>
            <a:picLocks noChangeAspect="1" noChangeArrowheads="1"/>
          </p:cNvPicPr>
          <p:nvPr/>
        </p:nvPicPr>
        <p:blipFill>
          <a:blip r:embed="rId4"/>
          <a:srcRect l="8405" r="8090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44463" y="908050"/>
            <a:ext cx="3779837" cy="1009650"/>
          </a:xfrm>
          <a:prstGeom prst="wedgeRoundRectCallout">
            <a:avLst>
              <a:gd name="adj1" fmla="val -65"/>
              <a:gd name="adj2" fmla="val 1160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476375" y="817563"/>
            <a:ext cx="10080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924300" y="1268413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400" b="1"/>
              <a:t>B. What are these?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911600" y="908050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altLang="zh-CN" sz="2400" b="1"/>
              <a:t>What’s this?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5219700" y="4365625"/>
            <a:ext cx="3168650" cy="863600"/>
          </a:xfrm>
          <a:prstGeom prst="wedgeRoundRectCallout">
            <a:avLst>
              <a:gd name="adj1" fmla="val -62477"/>
              <a:gd name="adj2" fmla="val -81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81929" name="Text Box 9">
            <a:hlinkClick r:id="" action="ppaction://noaction">
              <a:snd r:embed="rId3" name="story05.wav"/>
            </a:hlinkClick>
          </p:cNvPr>
          <p:cNvSpPr txBox="1">
            <a:spLocks noChangeArrowheads="1"/>
          </p:cNvSpPr>
          <p:nvPr/>
        </p:nvSpPr>
        <p:spPr bwMode="auto">
          <a:xfrm>
            <a:off x="5364163" y="443706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They’re pigs.</a:t>
            </a:r>
          </a:p>
        </p:txBody>
      </p:sp>
      <p:sp>
        <p:nvSpPr>
          <p:cNvPr id="81935" name="WordArt 15" descr="01">
            <a:hlinkClick r:id="" action="ppaction://noaction">
              <a:snd r:embed="rId5" name="story04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539750" y="71438"/>
            <a:ext cx="3744913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Let's learn:</a:t>
            </a:r>
            <a:endParaRPr lang="zh-CN" altLang="en-US" sz="3600" b="1" kern="10">
              <a:ln w="25400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2"/>
                </a:outerShdw>
              </a:effectLst>
              <a:latin typeface="Comic Sans MS"/>
            </a:endParaRPr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 rot="-16946686">
            <a:off x="1441451" y="4759325"/>
            <a:ext cx="500062" cy="287337"/>
          </a:xfrm>
          <a:prstGeom prst="rightArrow">
            <a:avLst>
              <a:gd name="adj1" fmla="val 99019"/>
              <a:gd name="adj2" fmla="val 448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-36513" y="1125538"/>
            <a:ext cx="39592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600" b="1"/>
              <a:t>  What are these?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268538" y="1125538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th</a:t>
            </a:r>
            <a:r>
              <a:rPr lang="en-US" altLang="zh-CN" sz="3600" b="1">
                <a:solidFill>
                  <a:srgbClr val="0000FF"/>
                </a:solidFill>
              </a:rPr>
              <a:t>e</a:t>
            </a:r>
            <a:r>
              <a:rPr lang="en-US" altLang="zh-CN" sz="3600" b="1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3924300" y="1268413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1948" name="AutoShape 28"/>
          <p:cNvSpPr>
            <a:spLocks noChangeArrowheads="1"/>
          </p:cNvSpPr>
          <p:nvPr/>
        </p:nvSpPr>
        <p:spPr bwMode="auto">
          <a:xfrm>
            <a:off x="1908175" y="1916113"/>
            <a:ext cx="3959225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995738" y="2060575"/>
            <a:ext cx="21605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</a:rPr>
              <a:t>B.</a:t>
            </a:r>
            <a:r>
              <a:rPr lang="zh-CN" altLang="en-US" sz="4000" b="1">
                <a:solidFill>
                  <a:srgbClr val="0000FF"/>
                </a:solidFill>
              </a:rPr>
              <a:t>这个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2411413" y="1989138"/>
            <a:ext cx="1368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</a:rPr>
              <a:t>这些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1908175" y="2062163"/>
            <a:ext cx="64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</a:rPr>
              <a:t>A.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0825" y="4941888"/>
            <a:ext cx="5183188" cy="703262"/>
            <a:chOff x="295" y="1990"/>
            <a:chExt cx="3265" cy="443"/>
          </a:xfrm>
        </p:grpSpPr>
        <p:sp>
          <p:nvSpPr>
            <p:cNvPr id="81952" name="AutoShape 32"/>
            <p:cNvSpPr>
              <a:spLocks noChangeArrowheads="1"/>
            </p:cNvSpPr>
            <p:nvPr/>
          </p:nvSpPr>
          <p:spPr bwMode="auto">
            <a:xfrm>
              <a:off x="295" y="2024"/>
              <a:ext cx="3265" cy="4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50" name="Text Box 30"/>
            <p:cNvSpPr txBox="1">
              <a:spLocks noChangeArrowheads="1"/>
            </p:cNvSpPr>
            <p:nvPr/>
          </p:nvSpPr>
          <p:spPr bwMode="auto">
            <a:xfrm>
              <a:off x="295" y="1990"/>
              <a:ext cx="30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>
                  <a:solidFill>
                    <a:srgbClr val="0000FF"/>
                  </a:solidFill>
                </a:rPr>
                <a:t>开心？惊讶？害怕？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79388" y="5805488"/>
            <a:ext cx="7667625" cy="649287"/>
            <a:chOff x="0" y="3339"/>
            <a:chExt cx="4830" cy="409"/>
          </a:xfrm>
        </p:grpSpPr>
        <p:sp>
          <p:nvSpPr>
            <p:cNvPr id="81953" name="AutoShape 33"/>
            <p:cNvSpPr>
              <a:spLocks noChangeArrowheads="1"/>
            </p:cNvSpPr>
            <p:nvPr/>
          </p:nvSpPr>
          <p:spPr bwMode="auto">
            <a:xfrm>
              <a:off x="0" y="3339"/>
              <a:ext cx="4830" cy="4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51" name="Text Box 31"/>
            <p:cNvSpPr txBox="1">
              <a:spLocks noChangeArrowheads="1"/>
            </p:cNvSpPr>
            <p:nvPr/>
          </p:nvSpPr>
          <p:spPr bwMode="auto">
            <a:xfrm>
              <a:off x="0" y="3339"/>
              <a:ext cx="47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/>
                <a:t>Tip:</a:t>
              </a:r>
              <a:r>
                <a:rPr lang="zh-CN" altLang="en-US" sz="3600" b="1"/>
                <a:t>试着用不同的语气来问一问吧！</a:t>
              </a:r>
            </a:p>
          </p:txBody>
        </p:sp>
      </p:grpSp>
      <p:pic>
        <p:nvPicPr>
          <p:cNvPr id="24" name="story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571868" y="642918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y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8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1924" grpId="0"/>
      <p:bldP spid="81929" grpId="0"/>
      <p:bldP spid="81936" grpId="0" animBg="1"/>
      <p:bldP spid="81937" grpId="0"/>
      <p:bldP spid="81931" grpId="0"/>
      <p:bldP spid="81939" grpId="0"/>
      <p:bldP spid="81939" grpId="1"/>
      <p:bldP spid="81948" grpId="0" animBg="1"/>
      <p:bldP spid="81948" grpId="1" animBg="1"/>
      <p:bldP spid="81943" grpId="0"/>
      <p:bldP spid="81943" grpId="1"/>
      <p:bldP spid="81943" grpId="2"/>
      <p:bldP spid="81941" grpId="0"/>
      <p:bldP spid="81941" grpId="1"/>
      <p:bldP spid="81949" grpId="0"/>
      <p:bldP spid="8194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400" name="AutoShape 8"/>
          <p:cNvSpPr>
            <a:spLocks noChangeArrowheads="1"/>
          </p:cNvSpPr>
          <p:nvPr/>
        </p:nvSpPr>
        <p:spPr bwMode="auto">
          <a:xfrm rot="39187061">
            <a:off x="7063582" y="3793331"/>
            <a:ext cx="1944688" cy="339725"/>
          </a:xfrm>
          <a:prstGeom prst="rightArrow">
            <a:avLst>
              <a:gd name="adj1" fmla="val 99019"/>
              <a:gd name="adj2" fmla="val 1474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8316913" y="4868863"/>
            <a:ext cx="5762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388350" y="478155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410" name="WordArt 18" descr="01"/>
          <p:cNvSpPr>
            <a:spLocks noChangeArrowheads="1" noChangeShapeType="1" noTextEdit="1"/>
          </p:cNvSpPr>
          <p:nvPr/>
        </p:nvSpPr>
        <p:spPr bwMode="auto">
          <a:xfrm>
            <a:off x="179388" y="144463"/>
            <a:ext cx="3708400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Let's learn:</a:t>
            </a:r>
            <a:endParaRPr lang="zh-CN" altLang="en-US" sz="3600" b="1" kern="10" dirty="0">
              <a:ln w="25400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2"/>
                </a:outerShdw>
              </a:effectLst>
              <a:latin typeface="Comic Sans MS"/>
            </a:endParaRPr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4143375" y="333375"/>
            <a:ext cx="4678363" cy="935038"/>
          </a:xfrm>
          <a:prstGeom prst="wedgeRoundRectCallout">
            <a:avLst>
              <a:gd name="adj1" fmla="val 4088"/>
              <a:gd name="adj2" fmla="val 16833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4213225" y="404813"/>
            <a:ext cx="5327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What are </a:t>
            </a:r>
            <a:r>
              <a:rPr lang="en-US" altLang="zh-CN" sz="4400" b="1" dirty="0">
                <a:solidFill>
                  <a:srgbClr val="FF0000"/>
                </a:solidFill>
              </a:rPr>
              <a:t>th</a:t>
            </a:r>
            <a:r>
              <a:rPr lang="en-US" altLang="zh-CN" sz="4400" b="1" dirty="0">
                <a:solidFill>
                  <a:srgbClr val="0000FF"/>
                </a:solidFill>
              </a:rPr>
              <a:t>o</a:t>
            </a:r>
            <a:r>
              <a:rPr lang="en-US" altLang="zh-CN" sz="4400" b="1" dirty="0">
                <a:solidFill>
                  <a:srgbClr val="FF0000"/>
                </a:solidFill>
              </a:rPr>
              <a:t>se</a:t>
            </a:r>
            <a:r>
              <a:rPr lang="en-US" altLang="zh-CN" sz="4400" b="1" dirty="0"/>
              <a:t>?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805613" y="981075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那些</a:t>
            </a:r>
          </a:p>
        </p:txBody>
      </p:sp>
      <p:sp>
        <p:nvSpPr>
          <p:cNvPr id="59419" name="AutoShape 27"/>
          <p:cNvSpPr>
            <a:spLocks noChangeArrowheads="1"/>
          </p:cNvSpPr>
          <p:nvPr/>
        </p:nvSpPr>
        <p:spPr bwMode="auto">
          <a:xfrm>
            <a:off x="323850" y="5300663"/>
            <a:ext cx="4033838" cy="935037"/>
          </a:xfrm>
          <a:prstGeom prst="wedgeRoundRectCallout">
            <a:avLst>
              <a:gd name="adj1" fmla="val -333"/>
              <a:gd name="adj2" fmla="val -189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469900" y="5330825"/>
            <a:ext cx="4535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/>
              <a:t>They’re cow</a:t>
            </a:r>
            <a:r>
              <a:rPr lang="en-US" altLang="zh-CN" sz="4400" b="1">
                <a:solidFill>
                  <a:srgbClr val="FF0000"/>
                </a:solidFill>
              </a:rPr>
              <a:t>s</a:t>
            </a:r>
            <a:r>
              <a:rPr lang="en-US" altLang="zh-CN" sz="4400" b="1"/>
              <a:t>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39750" y="5229225"/>
            <a:ext cx="5616575" cy="2232025"/>
            <a:chOff x="703" y="3022"/>
            <a:chExt cx="3538" cy="1406"/>
          </a:xfrm>
        </p:grpSpPr>
        <p:sp>
          <p:nvSpPr>
            <p:cNvPr id="59417" name="Rectangle 25"/>
            <p:cNvSpPr>
              <a:spLocks noChangeArrowheads="1"/>
            </p:cNvSpPr>
            <p:nvPr/>
          </p:nvSpPr>
          <p:spPr bwMode="auto">
            <a:xfrm>
              <a:off x="703" y="3022"/>
              <a:ext cx="3356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885" y="3198"/>
              <a:ext cx="3356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65000"/>
                </a:lnSpc>
                <a:spcBef>
                  <a:spcPct val="50000"/>
                </a:spcBef>
                <a:buFontTx/>
                <a:buAutoNum type="alphaUcPeriod"/>
              </a:pPr>
              <a:r>
                <a:rPr lang="en-US" altLang="zh-CN" sz="4000" b="1"/>
                <a:t> What are these?    </a:t>
              </a:r>
            </a:p>
            <a:p>
              <a:pPr marL="342900" indent="-342900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zh-CN" sz="4000" b="1"/>
                <a:t>B. What are those?</a:t>
              </a:r>
              <a:endParaRPr lang="en-US" altLang="zh-CN" sz="4400" b="1"/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</a:pPr>
              <a:endParaRPr lang="en-US" altLang="zh-CN" sz="4000" b="1"/>
            </a:p>
          </p:txBody>
        </p:sp>
      </p:grp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827088" y="6040438"/>
            <a:ext cx="935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851275" y="2349500"/>
            <a:ext cx="2700338" cy="1844675"/>
            <a:chOff x="0" y="0"/>
            <a:chExt cx="1701" cy="1162"/>
          </a:xfrm>
        </p:grpSpPr>
        <p:sp>
          <p:nvSpPr>
            <p:cNvPr id="59422" name="Oval 30"/>
            <p:cNvSpPr>
              <a:spLocks noChangeArrowheads="1"/>
            </p:cNvSpPr>
            <p:nvPr/>
          </p:nvSpPr>
          <p:spPr bwMode="auto">
            <a:xfrm>
              <a:off x="0" y="0"/>
              <a:ext cx="1701" cy="1162"/>
            </a:xfrm>
            <a:prstGeom prst="ellipse">
              <a:avLst/>
            </a:prstGeom>
            <a:solidFill>
              <a:schemeClr val="accent1">
                <a:alpha val="56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23" name="Text Box 31"/>
            <p:cNvSpPr txBox="1">
              <a:spLocks noChangeArrowheads="1"/>
            </p:cNvSpPr>
            <p:nvPr/>
          </p:nvSpPr>
          <p:spPr bwMode="auto">
            <a:xfrm>
              <a:off x="204" y="255"/>
              <a:ext cx="1361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45000"/>
                </a:lnSpc>
                <a:spcBef>
                  <a:spcPct val="50000"/>
                </a:spcBef>
              </a:pPr>
              <a:r>
                <a:rPr lang="en-US" altLang="zh-CN" sz="5500" b="1">
                  <a:solidFill>
                    <a:srgbClr val="FF0000"/>
                  </a:solidFill>
                </a:rPr>
                <a:t>th</a:t>
              </a:r>
              <a:r>
                <a:rPr lang="en-US" altLang="zh-CN" sz="5500" b="1">
                  <a:solidFill>
                    <a:srgbClr val="0000FF"/>
                  </a:solidFill>
                </a:rPr>
                <a:t>e</a:t>
              </a:r>
              <a:r>
                <a:rPr lang="en-US" altLang="zh-CN" sz="5500" b="1">
                  <a:solidFill>
                    <a:srgbClr val="FF0000"/>
                  </a:solidFill>
                </a:rPr>
                <a:t>se</a:t>
              </a:r>
            </a:p>
            <a:p>
              <a:pPr marL="342900" indent="-342900">
                <a:lnSpc>
                  <a:spcPct val="45000"/>
                </a:lnSpc>
                <a:spcBef>
                  <a:spcPct val="50000"/>
                </a:spcBef>
              </a:pPr>
              <a:r>
                <a:rPr lang="en-US" altLang="zh-CN" sz="5500" b="1">
                  <a:solidFill>
                    <a:srgbClr val="FF0000"/>
                  </a:solidFill>
                </a:rPr>
                <a:t>th</a:t>
              </a:r>
              <a:r>
                <a:rPr lang="en-US" altLang="zh-CN" sz="5500" b="1">
                  <a:solidFill>
                    <a:srgbClr val="0000FF"/>
                  </a:solidFill>
                </a:rPr>
                <a:t>o</a:t>
              </a:r>
              <a:r>
                <a:rPr lang="en-US" altLang="zh-CN" sz="5500" b="1">
                  <a:solidFill>
                    <a:srgbClr val="FF0000"/>
                  </a:solidFill>
                </a:rPr>
                <a:t>se</a:t>
              </a:r>
            </a:p>
          </p:txBody>
        </p:sp>
      </p:grpSp>
      <p:pic>
        <p:nvPicPr>
          <p:cNvPr id="19" name="story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57620" y="642918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ry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9400" grpId="0" animBg="1"/>
      <p:bldP spid="59415" grpId="0"/>
      <p:bldP spid="59416" grpId="0"/>
      <p:bldP spid="59419" grpId="0" animBg="1"/>
      <p:bldP spid="59420" grpId="0"/>
      <p:bldP spid="59411" grpId="0"/>
      <p:bldP spid="594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4103687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76475"/>
            <a:ext cx="3927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2051050" y="404813"/>
            <a:ext cx="464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altLang="zh-CN"/>
              <a:t>     </a:t>
            </a:r>
            <a:r>
              <a:rPr lang="en-US" altLang="zh-CN" sz="3600" b="1">
                <a:latin typeface="Comic Sans MS" pitchFamily="66" charset="0"/>
              </a:rPr>
              <a:t>What are these?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135188" y="1268413"/>
            <a:ext cx="4524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Comic Sans MS" pitchFamily="66" charset="0"/>
              </a:rPr>
              <a:t>B </a:t>
            </a:r>
            <a:r>
              <a:rPr lang="en-US" altLang="zh-CN"/>
              <a:t> </a:t>
            </a:r>
            <a:r>
              <a:rPr lang="en-US" altLang="zh-CN" sz="3600" b="1">
                <a:latin typeface="Comic Sans MS" pitchFamily="66" charset="0"/>
              </a:rPr>
              <a:t>What are those?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1331913" y="5516563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400" b="1"/>
              <a:t>(          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395288" y="2344738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3200" b="1"/>
              <a:t>①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4932363" y="2276475"/>
            <a:ext cx="792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3200" b="1"/>
              <a:t>②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5940425" y="5516563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400" b="1"/>
              <a:t>(         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601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近处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601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远处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23312E-7 L -0.21441 0.75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463 L 0.279 0.620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6" grpId="0"/>
      <p:bldP spid="230407" grpId="0"/>
      <p:bldP spid="230410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19140" name="Picture 9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4572000" cy="6858000"/>
          </a:xfrm>
          <a:noFill/>
          <a:ln/>
        </p:spPr>
      </p:pic>
      <p:pic>
        <p:nvPicPr>
          <p:cNvPr id="219141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3657600" y="0"/>
            <a:ext cx="3581400" cy="5191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黑体" pitchFamily="49" charset="-122"/>
              </a:rPr>
              <a:t>Tips:</a:t>
            </a:r>
            <a:r>
              <a:rPr lang="zh-CN" altLang="en-US" sz="2800" b="1">
                <a:ea typeface="黑体" pitchFamily="49" charset="-122"/>
              </a:rPr>
              <a:t>加动作朗读哦！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0800000">
            <a:off x="1000100" y="785794"/>
            <a:ext cx="609600" cy="2286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0800000">
            <a:off x="6215074" y="1428736"/>
            <a:ext cx="609600" cy="2286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14612" y="428604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71802" y="1214422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7500958" y="1000108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929322" y="5715016"/>
            <a:ext cx="304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4953000"/>
            <a:ext cx="3429000" cy="2667000"/>
            <a:chOff x="2592" y="2064"/>
            <a:chExt cx="2100" cy="2352"/>
          </a:xfrm>
        </p:grpSpPr>
        <p:pic>
          <p:nvPicPr>
            <p:cNvPr id="155658" name="Picture 10" descr="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2064"/>
              <a:ext cx="1056" cy="909"/>
            </a:xfrm>
            <a:prstGeom prst="rect">
              <a:avLst/>
            </a:prstGeom>
            <a:noFill/>
          </p:spPr>
        </p:pic>
        <p:pic>
          <p:nvPicPr>
            <p:cNvPr id="155659" name="Picture 11" descr="8063260_103329046396_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6" y="2064"/>
              <a:ext cx="1663" cy="2352"/>
            </a:xfrm>
            <a:prstGeom prst="rect">
              <a:avLst/>
            </a:prstGeom>
            <a:noFill/>
          </p:spPr>
        </p:pic>
        <p:pic>
          <p:nvPicPr>
            <p:cNvPr id="155660" name="Picture 12" descr="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8" y="2304"/>
              <a:ext cx="804" cy="649"/>
            </a:xfrm>
            <a:prstGeom prst="rect">
              <a:avLst/>
            </a:prstGeom>
            <a:noFill/>
          </p:spPr>
        </p:pic>
      </p:grp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533400" y="669925"/>
            <a:ext cx="9220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These,these. What are 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these</a:t>
            </a:r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?</a:t>
            </a:r>
          </a:p>
          <a:p>
            <a:pPr algn="l"/>
            <a:r>
              <a:rPr lang="en-US" altLang="zh-CN" sz="4000" b="1">
                <a:latin typeface="Comic Sans MS" pitchFamily="66" charset="0"/>
              </a:rPr>
              <a:t/>
            </a:r>
            <a:br>
              <a:rPr lang="en-US" altLang="zh-CN" sz="4000" b="1">
                <a:latin typeface="Comic Sans MS" pitchFamily="66" charset="0"/>
              </a:rPr>
            </a:br>
            <a:r>
              <a:rPr lang="en-US" altLang="zh-CN" sz="4000" b="1">
                <a:latin typeface="Comic Sans MS" pitchFamily="66" charset="0"/>
              </a:rPr>
              <a:t>Pig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zh-CN" sz="4000" b="1">
                <a:latin typeface="Comic Sans MS" pitchFamily="66" charset="0"/>
              </a:rPr>
              <a:t>,pig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zh-CN" sz="4000" b="1">
                <a:latin typeface="Comic Sans MS" pitchFamily="66" charset="0"/>
              </a:rPr>
              <a:t>. They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’re</a:t>
            </a:r>
            <a:r>
              <a:rPr lang="en-US" altLang="zh-CN" sz="4000" b="1">
                <a:latin typeface="Comic Sans MS" pitchFamily="66" charset="0"/>
              </a:rPr>
              <a:t> pig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zh-CN" sz="4000" b="1">
                <a:latin typeface="Comic Sans MS" pitchFamily="66" charset="0"/>
              </a:rPr>
              <a:t>.</a:t>
            </a:r>
          </a:p>
          <a:p>
            <a:pPr algn="l"/>
            <a:endParaRPr lang="en-US" altLang="zh-CN" sz="4000" b="1">
              <a:solidFill>
                <a:srgbClr val="0033CC"/>
              </a:solidFill>
              <a:latin typeface="Comic Sans MS" pitchFamily="66" charset="0"/>
            </a:endParaRPr>
          </a:p>
          <a:p>
            <a:pPr algn="l"/>
            <a:r>
              <a:rPr lang="en-US" altLang="zh-CN" sz="4000" b="1">
                <a:latin typeface="Comic Sans MS" pitchFamily="66" charset="0"/>
              </a:rPr>
              <a:t>Those,those. What are 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those</a:t>
            </a:r>
            <a:r>
              <a:rPr lang="en-US" altLang="zh-CN" sz="4000" b="1">
                <a:latin typeface="Comic Sans MS" pitchFamily="66" charset="0"/>
              </a:rPr>
              <a:t>?</a:t>
            </a:r>
          </a:p>
          <a:p>
            <a:pPr algn="l"/>
            <a:endParaRPr lang="en-US" altLang="zh-CN" sz="4000" b="1">
              <a:latin typeface="Comic Sans MS" pitchFamily="66" charset="0"/>
            </a:endParaRPr>
          </a:p>
          <a:p>
            <a:pPr algn="l"/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Cow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,cow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. They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’re </a:t>
            </a:r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cow</a:t>
            </a:r>
            <a:r>
              <a:rPr lang="en-US" altLang="zh-CN" sz="4000" b="1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US" altLang="zh-CN" sz="4000" b="1">
                <a:solidFill>
                  <a:srgbClr val="0033CC"/>
                </a:solidFill>
                <a:latin typeface="Comic Sans MS" pitchFamily="66" charset="0"/>
              </a:rPr>
              <a:t>.</a:t>
            </a:r>
          </a:p>
          <a:p>
            <a:pPr algn="l"/>
            <a:endParaRPr lang="en-US" altLang="zh-CN" sz="4000" b="1">
              <a:solidFill>
                <a:srgbClr val="0033CC"/>
              </a:solidFill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flipH="1">
            <a:off x="2514600" y="-193675"/>
            <a:ext cx="4038600" cy="958850"/>
            <a:chOff x="0" y="0"/>
            <a:chExt cx="1488" cy="973"/>
          </a:xfrm>
        </p:grpSpPr>
        <p:pic>
          <p:nvPicPr>
            <p:cNvPr id="155674" name="图片 3" descr="2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675" name="Text Box 6"/>
            <p:cNvSpPr txBox="1">
              <a:spLocks noChangeArrowheads="1"/>
            </p:cNvSpPr>
            <p:nvPr/>
          </p:nvSpPr>
          <p:spPr bwMode="auto">
            <a:xfrm>
              <a:off x="46" y="385"/>
              <a:ext cx="139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155676" name="Text Box 42"/>
          <p:cNvSpPr txBox="1">
            <a:spLocks noChangeArrowheads="1"/>
          </p:cNvSpPr>
          <p:nvPr/>
        </p:nvSpPr>
        <p:spPr bwMode="auto">
          <a:xfrm>
            <a:off x="3429000" y="76200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say!</a:t>
            </a:r>
          </a:p>
        </p:txBody>
      </p:sp>
      <p:pic>
        <p:nvPicPr>
          <p:cNvPr id="155677" name="Are you Mike韵律节奏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5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5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898" fill="hold"/>
                                        <p:tgtEl>
                                          <p:spTgt spid="155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67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89" name="Group 109"/>
          <p:cNvGraphicFramePr>
            <a:graphicFrameLocks noGrp="1"/>
          </p:cNvGraphicFramePr>
          <p:nvPr/>
        </p:nvGraphicFramePr>
        <p:xfrm>
          <a:off x="468313" y="1835150"/>
          <a:ext cx="8497887" cy="4168775"/>
        </p:xfrm>
        <a:graphic>
          <a:graphicData uri="http://schemas.openxmlformats.org/drawingml/2006/table">
            <a:tbl>
              <a:tblPr/>
              <a:tblGrid>
                <a:gridCol w="2663825"/>
                <a:gridCol w="5834062"/>
              </a:tblGrid>
              <a:tr h="1158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What to learn: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366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我能朗读故事。                         我能表演故事。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How to learn: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我能专心听讲。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我能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积极发言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121" name="Picture 41" descr="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6400000">
            <a:off x="5724525" y="0"/>
            <a:ext cx="1473200" cy="1582738"/>
          </a:xfrm>
          <a:prstGeom prst="rect">
            <a:avLst/>
          </a:prstGeom>
          <a:noFill/>
        </p:spPr>
      </p:pic>
      <p:sp>
        <p:nvSpPr>
          <p:cNvPr id="174180" name="WordArt 100" descr="01"/>
          <p:cNvSpPr>
            <a:spLocks noChangeArrowheads="1" noChangeShapeType="1" noTextEdit="1"/>
          </p:cNvSpPr>
          <p:nvPr/>
        </p:nvSpPr>
        <p:spPr bwMode="auto">
          <a:xfrm>
            <a:off x="330200" y="188913"/>
            <a:ext cx="5249863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Learning plan:</a:t>
            </a:r>
            <a:endParaRPr lang="zh-CN" altLang="en-US" sz="3600" b="1" kern="10">
              <a:ln w="25400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2"/>
                </a:outerShdw>
              </a:effectLst>
              <a:latin typeface="Comic Sans MS"/>
            </a:endParaRPr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3964777" y="3464719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story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0" y="152400"/>
            <a:ext cx="9144000" cy="1274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219200" y="365125"/>
            <a:ext cx="79248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latin typeface="Comic Sans MS" pitchFamily="66" charset="0"/>
                <a:ea typeface="华文新魏" pitchFamily="2" charset="-122"/>
                <a:cs typeface="楷体" pitchFamily="49" charset="-122"/>
              </a:rPr>
              <a:t>listen and circle</a:t>
            </a:r>
            <a:r>
              <a:rPr lang="zh-CN" altLang="en-US" sz="3200" b="1">
                <a:latin typeface="Comic Sans MS" pitchFamily="66" charset="0"/>
                <a:ea typeface="华文新魏" pitchFamily="2" charset="-122"/>
                <a:cs typeface="楷体" pitchFamily="49" charset="-122"/>
              </a:rPr>
              <a:t>：</a:t>
            </a:r>
            <a:r>
              <a:rPr lang="en-US" altLang="zh-CN" sz="3200" b="1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What’s on the fruit garden?</a:t>
            </a:r>
          </a:p>
          <a:p>
            <a:pPr algn="l"/>
            <a:endParaRPr lang="en-US" altLang="zh-CN" sz="2800" b="1">
              <a:latin typeface="Comic Sans MS" pitchFamily="66" charset="0"/>
              <a:ea typeface="华文新魏" pitchFamily="2" charset="-122"/>
              <a:cs typeface="楷体" pitchFamily="49" charset="-122"/>
            </a:endParaRPr>
          </a:p>
        </p:txBody>
      </p:sp>
      <p:sp>
        <p:nvSpPr>
          <p:cNvPr id="13" name="椭圆形标注 12"/>
          <p:cNvSpPr>
            <a:spLocks noChangeArrowheads="1"/>
          </p:cNvSpPr>
          <p:nvPr/>
        </p:nvSpPr>
        <p:spPr bwMode="auto">
          <a:xfrm>
            <a:off x="50800" y="0"/>
            <a:ext cx="1244600" cy="863600"/>
          </a:xfrm>
          <a:prstGeom prst="wedgeEllipseCallout">
            <a:avLst>
              <a:gd name="adj1" fmla="val 45375"/>
              <a:gd name="adj2" fmla="val 59398"/>
            </a:avLst>
          </a:prstGeom>
          <a:solidFill>
            <a:srgbClr val="FF33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 dirty="0" smtClean="0">
                <a:latin typeface="Comic Sans MS" pitchFamily="66" charset="0"/>
              </a:rPr>
              <a:t>Task3</a:t>
            </a:r>
            <a:endParaRPr lang="en-US" altLang="zh-CN" sz="2400" b="1" dirty="0">
              <a:latin typeface="Comic Sans MS" pitchFamily="66" charset="0"/>
            </a:endParaRP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457200" y="1524000"/>
            <a:ext cx="8153400" cy="518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206872" name="Picture 24" descr="桔子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191000"/>
            <a:ext cx="1752600" cy="1600200"/>
          </a:xfrm>
          <a:prstGeom prst="rect">
            <a:avLst/>
          </a:prstGeom>
          <a:noFill/>
        </p:spPr>
      </p:pic>
      <p:pic>
        <p:nvPicPr>
          <p:cNvPr id="206873" name="Picture 25" descr="香蕉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981200"/>
            <a:ext cx="1624013" cy="1524000"/>
          </a:xfrm>
          <a:prstGeom prst="rect">
            <a:avLst/>
          </a:prstGeom>
          <a:noFill/>
        </p:spPr>
      </p:pic>
      <p:pic>
        <p:nvPicPr>
          <p:cNvPr id="206874" name="Picture 26" descr="苹果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114800"/>
            <a:ext cx="1592263" cy="1119188"/>
          </a:xfrm>
          <a:prstGeom prst="rect">
            <a:avLst/>
          </a:prstGeom>
          <a:noFill/>
        </p:spPr>
      </p:pic>
      <p:pic>
        <p:nvPicPr>
          <p:cNvPr id="206875" name="Picture 27" descr="梨子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752600"/>
            <a:ext cx="1981200" cy="1295400"/>
          </a:xfrm>
          <a:prstGeom prst="rect">
            <a:avLst/>
          </a:prstGeom>
          <a:noFill/>
        </p:spPr>
      </p:pic>
      <p:sp>
        <p:nvSpPr>
          <p:cNvPr id="206884" name="Oval 36"/>
          <p:cNvSpPr>
            <a:spLocks noChangeArrowheads="1"/>
          </p:cNvSpPr>
          <p:nvPr/>
        </p:nvSpPr>
        <p:spPr bwMode="auto">
          <a:xfrm>
            <a:off x="1752600" y="4038600"/>
            <a:ext cx="2362200" cy="1447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zh-CN" b="1"/>
          </a:p>
        </p:txBody>
      </p:sp>
      <p:sp>
        <p:nvSpPr>
          <p:cNvPr id="206885" name="Oval 37"/>
          <p:cNvSpPr>
            <a:spLocks noChangeArrowheads="1"/>
          </p:cNvSpPr>
          <p:nvPr/>
        </p:nvSpPr>
        <p:spPr bwMode="auto">
          <a:xfrm>
            <a:off x="4572000" y="1752600"/>
            <a:ext cx="2362200" cy="1447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zh-CN" b="1"/>
          </a:p>
        </p:txBody>
      </p:sp>
      <p:sp>
        <p:nvSpPr>
          <p:cNvPr id="206886" name="Text Box 38"/>
          <p:cNvSpPr txBox="1">
            <a:spLocks noChangeArrowheads="1"/>
          </p:cNvSpPr>
          <p:nvPr/>
        </p:nvSpPr>
        <p:spPr bwMode="auto">
          <a:xfrm>
            <a:off x="609600" y="18288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A</a:t>
            </a:r>
          </a:p>
        </p:txBody>
      </p:sp>
      <p:sp>
        <p:nvSpPr>
          <p:cNvPr id="206887" name="Text Box 39"/>
          <p:cNvSpPr txBox="1">
            <a:spLocks noChangeArrowheads="1"/>
          </p:cNvSpPr>
          <p:nvPr/>
        </p:nvSpPr>
        <p:spPr bwMode="auto">
          <a:xfrm>
            <a:off x="4648200" y="41148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D</a:t>
            </a:r>
          </a:p>
        </p:txBody>
      </p:sp>
      <p:sp>
        <p:nvSpPr>
          <p:cNvPr id="206888" name="Text Box 40"/>
          <p:cNvSpPr txBox="1">
            <a:spLocks noChangeArrowheads="1"/>
          </p:cNvSpPr>
          <p:nvPr/>
        </p:nvSpPr>
        <p:spPr bwMode="auto">
          <a:xfrm>
            <a:off x="914400" y="38862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C</a:t>
            </a:r>
          </a:p>
        </p:txBody>
      </p:sp>
      <p:sp>
        <p:nvSpPr>
          <p:cNvPr id="206889" name="Text Box 41"/>
          <p:cNvSpPr txBox="1">
            <a:spLocks noChangeArrowheads="1"/>
          </p:cNvSpPr>
          <p:nvPr/>
        </p:nvSpPr>
        <p:spPr bwMode="auto">
          <a:xfrm>
            <a:off x="3657600" y="1828800"/>
            <a:ext cx="609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B</a:t>
            </a:r>
          </a:p>
        </p:txBody>
      </p:sp>
      <p:pic>
        <p:nvPicPr>
          <p:cNvPr id="206891" name="stor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914400"/>
            <a:ext cx="5334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054" fill="hold"/>
                                        <p:tgtEl>
                                          <p:spTgt spid="206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9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91"/>
                </p:tgtEl>
              </p:cMediaNode>
            </p:audio>
          </p:childTnLst>
        </p:cTn>
      </p:par>
    </p:tnLst>
    <p:bldLst>
      <p:bldP spid="206884" grpId="0" animBg="1"/>
      <p:bldP spid="2068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448800" cy="7010400"/>
          </a:xfrm>
          <a:prstGeom prst="rect">
            <a:avLst/>
          </a:prstGeom>
          <a:noFill/>
        </p:spPr>
      </p:pic>
      <p:pic>
        <p:nvPicPr>
          <p:cNvPr id="176131" name="Picture 3" descr="苹果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438400"/>
            <a:ext cx="2286000" cy="1524000"/>
          </a:xfrm>
          <a:prstGeom prst="rect">
            <a:avLst/>
          </a:prstGeom>
          <a:noFill/>
        </p:spPr>
      </p:pic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1154113" y="4419600"/>
            <a:ext cx="7989887" cy="1185863"/>
          </a:xfrm>
          <a:prstGeom prst="roundRect">
            <a:avLst>
              <a:gd name="adj" fmla="val 16667"/>
            </a:avLst>
          </a:prstGeom>
          <a:solidFill>
            <a:srgbClr val="FFFF99">
              <a:alpha val="75999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371600" y="4495800"/>
            <a:ext cx="739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200">
                <a:latin typeface="华文新魏" pitchFamily="2" charset="-122"/>
                <a:ea typeface="华文新魏" pitchFamily="2" charset="-122"/>
                <a:cs typeface="楷体" pitchFamily="49" charset="-122"/>
              </a:rPr>
              <a:t>An apple a day keeps the doctor away. (</a:t>
            </a:r>
            <a:r>
              <a:rPr lang="zh-CN" altLang="en-US" sz="3200">
                <a:latin typeface="华文新魏" pitchFamily="2" charset="-122"/>
                <a:ea typeface="华文新魏" pitchFamily="2" charset="-122"/>
                <a:cs typeface="楷体" pitchFamily="49" charset="-122"/>
              </a:rPr>
              <a:t>一天一苹果，医生远离我。</a:t>
            </a:r>
            <a:r>
              <a:rPr lang="en-US" altLang="zh-CN" sz="3200">
                <a:latin typeface="华文新魏" pitchFamily="2" charset="-122"/>
                <a:ea typeface="华文新魏" pitchFamily="2" charset="-122"/>
                <a:cs typeface="楷体" pitchFamily="49" charset="-122"/>
              </a:rPr>
              <a:t>)</a:t>
            </a:r>
            <a:br>
              <a:rPr lang="en-US" altLang="zh-CN" sz="3200">
                <a:latin typeface="华文新魏" pitchFamily="2" charset="-122"/>
                <a:ea typeface="华文新魏" pitchFamily="2" charset="-122"/>
                <a:cs typeface="楷体" pitchFamily="49" charset="-122"/>
              </a:rPr>
            </a:br>
            <a:endParaRPr lang="en-US" altLang="zh-CN" sz="3200">
              <a:latin typeface="华文新魏" pitchFamily="2" charset="-122"/>
              <a:ea typeface="华文新魏" pitchFamily="2" charset="-122"/>
              <a:cs typeface="楷体" pitchFamily="49" charset="-122"/>
            </a:endParaRPr>
          </a:p>
        </p:txBody>
      </p:sp>
      <p:sp>
        <p:nvSpPr>
          <p:cNvPr id="13" name="椭圆形标注 12"/>
          <p:cNvSpPr>
            <a:spLocks noChangeArrowheads="1"/>
          </p:cNvSpPr>
          <p:nvPr/>
        </p:nvSpPr>
        <p:spPr bwMode="auto">
          <a:xfrm>
            <a:off x="838200" y="3657600"/>
            <a:ext cx="1244600" cy="863600"/>
          </a:xfrm>
          <a:prstGeom prst="wedgeEllipseCallout">
            <a:avLst>
              <a:gd name="adj1" fmla="val 45375"/>
              <a:gd name="adj2" fmla="val 59398"/>
            </a:avLst>
          </a:prstGeom>
          <a:solidFill>
            <a:srgbClr val="33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b="1">
                <a:latin typeface="Comic Sans MS" pitchFamily="66" charset="0"/>
              </a:rPr>
              <a:t>健康小贴士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flipH="1">
            <a:off x="1752600" y="-228600"/>
            <a:ext cx="5715000" cy="1143000"/>
            <a:chOff x="0" y="0"/>
            <a:chExt cx="1488" cy="912"/>
          </a:xfrm>
        </p:grpSpPr>
        <p:pic>
          <p:nvPicPr>
            <p:cNvPr id="176138" name="图片 3" descr="2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39" name="Text Box 6"/>
            <p:cNvSpPr txBox="1">
              <a:spLocks noChangeArrowheads="1"/>
            </p:cNvSpPr>
            <p:nvPr/>
          </p:nvSpPr>
          <p:spPr bwMode="auto">
            <a:xfrm>
              <a:off x="46" y="385"/>
              <a:ext cx="139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176140" name="Text Box 42"/>
          <p:cNvSpPr txBox="1">
            <a:spLocks noChangeArrowheads="1"/>
          </p:cNvSpPr>
          <p:nvPr/>
        </p:nvSpPr>
        <p:spPr bwMode="auto">
          <a:xfrm>
            <a:off x="3032125" y="152400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learn!</a:t>
            </a: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4648200" y="2438400"/>
            <a:ext cx="244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6000" b="1">
                <a:latin typeface="Comic Sans MS" pitchFamily="66" charset="0"/>
              </a:rPr>
              <a:t> _pple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648200" y="2438400"/>
            <a:ext cx="938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6000" b="1" dirty="0">
                <a:latin typeface="Comic Sans MS" pitchFamily="66" charset="0"/>
              </a:rPr>
              <a:t> </a:t>
            </a:r>
            <a:r>
              <a:rPr lang="en-US" altLang="zh-CN" sz="6000" b="1" dirty="0">
                <a:solidFill>
                  <a:srgbClr val="FF33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7010400" y="1524000"/>
            <a:ext cx="60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6000" b="1">
                <a:solidFill>
                  <a:srgbClr val="FF3300"/>
                </a:solidFill>
                <a:latin typeface="Comic Sans MS" pitchFamily="66" charset="0"/>
              </a:rPr>
              <a:t> s</a:t>
            </a:r>
          </a:p>
        </p:txBody>
      </p:sp>
      <p:pic>
        <p:nvPicPr>
          <p:cNvPr id="176150" name="Picture 22" descr="1430000093875312928175702075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762000"/>
            <a:ext cx="2362200" cy="1600200"/>
          </a:xfrm>
          <a:prstGeom prst="rect">
            <a:avLst/>
          </a:prstGeom>
          <a:noFill/>
        </p:spPr>
      </p:pic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3657600" y="1143000"/>
            <a:ext cx="35814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u="sng">
                <a:solidFill>
                  <a:srgbClr val="FF3300"/>
                </a:solidFill>
                <a:latin typeface="Comic Sans MS" pitchFamily="66" charset="0"/>
              </a:rPr>
              <a:t>an</a:t>
            </a:r>
            <a:r>
              <a:rPr lang="en-US" altLang="zh-CN" sz="6000" b="1">
                <a:latin typeface="Comic Sans MS" pitchFamily="66" charset="0"/>
              </a:rPr>
              <a:t> </a:t>
            </a:r>
            <a:r>
              <a:rPr lang="en-US" altLang="zh-CN" sz="6000" b="1">
                <a:solidFill>
                  <a:srgbClr val="FF3300"/>
                </a:solidFill>
                <a:latin typeface="Comic Sans MS" pitchFamily="66" charset="0"/>
              </a:rPr>
              <a:t>a</a:t>
            </a:r>
            <a:r>
              <a:rPr lang="en-US" altLang="zh-CN" sz="6000" b="1">
                <a:latin typeface="Comic Sans MS" pitchFamily="66" charset="0"/>
              </a:rPr>
              <a:t>pple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6141" grpId="0"/>
      <p:bldP spid="176142" grpId="0"/>
      <p:bldP spid="176143" grpId="0"/>
      <p:bldP spid="176143" grpId="1"/>
      <p:bldP spid="1761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448800" cy="70104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057400" y="-381000"/>
            <a:ext cx="5410200" cy="1163638"/>
            <a:chOff x="0" y="0"/>
            <a:chExt cx="1488" cy="912"/>
          </a:xfrm>
        </p:grpSpPr>
        <p:pic>
          <p:nvPicPr>
            <p:cNvPr id="207876" name="图片 3" descr="2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877" name="Text Box 6"/>
            <p:cNvSpPr txBox="1">
              <a:spLocks noChangeArrowheads="1"/>
            </p:cNvSpPr>
            <p:nvPr/>
          </p:nvSpPr>
          <p:spPr bwMode="auto">
            <a:xfrm>
              <a:off x="50" y="384"/>
              <a:ext cx="1392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207878" name="Text Box 42"/>
          <p:cNvSpPr txBox="1">
            <a:spLocks noChangeArrowheads="1"/>
          </p:cNvSpPr>
          <p:nvPr/>
        </p:nvSpPr>
        <p:spPr bwMode="auto">
          <a:xfrm>
            <a:off x="3124200" y="0"/>
            <a:ext cx="428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learn!</a:t>
            </a:r>
          </a:p>
        </p:txBody>
      </p:sp>
      <p:pic>
        <p:nvPicPr>
          <p:cNvPr id="207879" name="Picture 7" descr="梨子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71600"/>
            <a:ext cx="2895600" cy="2087563"/>
          </a:xfrm>
          <a:prstGeom prst="rect">
            <a:avLst/>
          </a:prstGeom>
          <a:noFill/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4724400" y="1905000"/>
            <a:ext cx="2208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6000" b="1">
                <a:latin typeface="Comic Sans MS" pitchFamily="66" charset="0"/>
              </a:rPr>
              <a:t> _ear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4702175" y="1889125"/>
            <a:ext cx="860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6000" b="1">
                <a:latin typeface="Comic Sans MS" pitchFamily="66" charset="0"/>
              </a:rPr>
              <a:t> </a:t>
            </a:r>
            <a:r>
              <a:rPr lang="en-US" altLang="zh-CN" sz="6000" b="1">
                <a:solidFill>
                  <a:srgbClr val="0033CC"/>
                </a:solidFill>
                <a:latin typeface="Comic Sans MS" pitchFamily="66" charset="0"/>
              </a:rPr>
              <a:t>p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6781800" y="990600"/>
            <a:ext cx="60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6000" b="1">
                <a:solidFill>
                  <a:srgbClr val="FF3300"/>
                </a:solidFill>
                <a:latin typeface="Comic Sans MS" pitchFamily="66" charset="0"/>
              </a:rPr>
              <a:t>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81" grpId="0"/>
      <p:bldP spid="207882" grpId="0"/>
      <p:bldP spid="20788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story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圆角矩形 13"/>
          <p:cNvSpPr>
            <a:spLocks noChangeArrowheads="1"/>
          </p:cNvSpPr>
          <p:nvPr/>
        </p:nvSpPr>
        <p:spPr bwMode="auto">
          <a:xfrm>
            <a:off x="0" y="0"/>
            <a:ext cx="9144000" cy="1274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219200" y="365125"/>
            <a:ext cx="79248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latin typeface="Comic Sans MS" pitchFamily="66" charset="0"/>
                <a:ea typeface="华文新魏" pitchFamily="2" charset="-122"/>
                <a:cs typeface="楷体" pitchFamily="49" charset="-122"/>
              </a:rPr>
              <a:t>Read and underline</a:t>
            </a:r>
            <a:r>
              <a:rPr lang="zh-CN" altLang="en-US" sz="3200" b="1" dirty="0">
                <a:latin typeface="Comic Sans MS" pitchFamily="66" charset="0"/>
                <a:ea typeface="华文新魏" pitchFamily="2" charset="-122"/>
                <a:cs typeface="楷体" pitchFamily="49" charset="-122"/>
              </a:rPr>
              <a:t>：</a:t>
            </a:r>
            <a:r>
              <a:rPr lang="zh-CN" altLang="en-US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把书翻到</a:t>
            </a:r>
            <a:r>
              <a:rPr lang="en-US" altLang="zh-CN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45</a:t>
            </a:r>
            <a:r>
              <a:rPr lang="zh-CN" altLang="en-US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页</a:t>
            </a:r>
            <a:r>
              <a:rPr lang="zh-CN" altLang="en-US" sz="3200" b="1" dirty="0">
                <a:latin typeface="Comic Sans MS" pitchFamily="66" charset="0"/>
                <a:ea typeface="华文新魏" pitchFamily="2" charset="-122"/>
                <a:cs typeface="楷体" pitchFamily="49" charset="-122"/>
              </a:rPr>
              <a:t>，</a:t>
            </a:r>
            <a:r>
              <a:rPr lang="zh-CN" altLang="en-US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划出</a:t>
            </a:r>
            <a:r>
              <a:rPr lang="en-US" altLang="zh-CN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Mike</a:t>
            </a:r>
            <a:r>
              <a:rPr lang="zh-CN" altLang="en-US" sz="3200" b="1" dirty="0">
                <a:solidFill>
                  <a:srgbClr val="0033CC"/>
                </a:solidFill>
                <a:latin typeface="Comic Sans MS" pitchFamily="66" charset="0"/>
                <a:ea typeface="华文新魏" pitchFamily="2" charset="-122"/>
                <a:cs typeface="楷体" pitchFamily="49" charset="-122"/>
              </a:rPr>
              <a:t>感到疑惑的问题。</a:t>
            </a:r>
          </a:p>
          <a:p>
            <a:pPr algn="l"/>
            <a:endParaRPr lang="en-US" altLang="zh-CN" sz="2800" b="1" dirty="0">
              <a:latin typeface="Comic Sans MS" pitchFamily="66" charset="0"/>
              <a:ea typeface="华文新魏" pitchFamily="2" charset="-122"/>
              <a:cs typeface="楷体" pitchFamily="49" charset="-122"/>
            </a:endParaRPr>
          </a:p>
        </p:txBody>
      </p:sp>
      <p:sp>
        <p:nvSpPr>
          <p:cNvPr id="13" name="椭圆形标注 12"/>
          <p:cNvSpPr>
            <a:spLocks noChangeArrowheads="1"/>
          </p:cNvSpPr>
          <p:nvPr/>
        </p:nvSpPr>
        <p:spPr bwMode="auto">
          <a:xfrm>
            <a:off x="50800" y="0"/>
            <a:ext cx="1244600" cy="863600"/>
          </a:xfrm>
          <a:prstGeom prst="wedgeEllipseCallout">
            <a:avLst>
              <a:gd name="adj1" fmla="val 45375"/>
              <a:gd name="adj2" fmla="val 59398"/>
            </a:avLst>
          </a:prstGeom>
          <a:solidFill>
            <a:srgbClr val="FF33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 dirty="0" smtClean="0">
                <a:latin typeface="Comic Sans MS" pitchFamily="66" charset="0"/>
              </a:rPr>
              <a:t>Task4</a:t>
            </a:r>
            <a:endParaRPr lang="en-US" altLang="zh-CN" sz="2400" b="1" dirty="0">
              <a:latin typeface="Comic Sans MS" pitchFamily="66" charset="0"/>
            </a:endParaRPr>
          </a:p>
        </p:txBody>
      </p:sp>
      <p:sp>
        <p:nvSpPr>
          <p:cNvPr id="210950" name="AutoShape 6"/>
          <p:cNvSpPr>
            <a:spLocks noChangeArrowheads="1"/>
          </p:cNvSpPr>
          <p:nvPr/>
        </p:nvSpPr>
        <p:spPr bwMode="auto">
          <a:xfrm>
            <a:off x="500034" y="1357298"/>
            <a:ext cx="8153400" cy="518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zh-CN" sz="4000" b="1" dirty="0" smtClean="0"/>
          </a:p>
          <a:p>
            <a:endParaRPr lang="en-US" altLang="zh-CN" sz="4000" b="1" dirty="0" smtClean="0"/>
          </a:p>
          <a:p>
            <a:endParaRPr lang="en-US" altLang="zh-CN" sz="4000" b="1" dirty="0" smtClean="0"/>
          </a:p>
        </p:txBody>
      </p:sp>
      <p:sp>
        <p:nvSpPr>
          <p:cNvPr id="210963" name="Text Box 19"/>
          <p:cNvSpPr txBox="1">
            <a:spLocks noChangeArrowheads="1"/>
          </p:cNvSpPr>
          <p:nvPr/>
        </p:nvSpPr>
        <p:spPr bwMode="auto">
          <a:xfrm>
            <a:off x="838200" y="1524000"/>
            <a:ext cx="4572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</a:rPr>
              <a:t>Tips:</a:t>
            </a:r>
            <a:r>
              <a:rPr lang="zh-CN" altLang="en-US" sz="3600" dirty="0">
                <a:solidFill>
                  <a:srgbClr val="FF3300"/>
                </a:solidFill>
              </a:rPr>
              <a:t>用直线划出哦！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480" y="3071811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Are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these</a:t>
            </a:r>
            <a:r>
              <a:rPr lang="en-US" altLang="zh-CN" sz="4000" b="1" dirty="0" smtClean="0"/>
              <a:t> apples</a:t>
            </a:r>
            <a:r>
              <a:rPr lang="en-US" altLang="zh-CN" sz="4000" dirty="0" smtClean="0"/>
              <a:t>?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350043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______________________________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421481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Are 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those</a:t>
            </a:r>
            <a:r>
              <a:rPr lang="en-US" altLang="zh-CN" sz="4000" b="1" dirty="0" smtClean="0"/>
              <a:t> apples , too?</a:t>
            </a:r>
            <a:endParaRPr lang="zh-CN" alt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4643446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_____________________________________________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rot="-3450762">
            <a:off x="5762724" y="3455952"/>
            <a:ext cx="557297" cy="281775"/>
          </a:xfrm>
          <a:prstGeom prst="curvedUpArrow">
            <a:avLst>
              <a:gd name="adj1" fmla="val 48358"/>
              <a:gd name="adj2" fmla="val 85970"/>
              <a:gd name="adj3" fmla="val 33333"/>
            </a:avLst>
          </a:prstGeom>
          <a:solidFill>
            <a:srgbClr val="99CC00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zh-CN" sz="3200" b="1">
              <a:solidFill>
                <a:schemeClr val="accent2"/>
              </a:solidFill>
            </a:endParaRP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 rot="-3450762">
            <a:off x="6984794" y="4501286"/>
            <a:ext cx="457200" cy="212725"/>
          </a:xfrm>
          <a:prstGeom prst="curvedUpArrow">
            <a:avLst>
              <a:gd name="adj1" fmla="val 48358"/>
              <a:gd name="adj2" fmla="val 85970"/>
              <a:gd name="adj3" fmla="val 33333"/>
            </a:avLst>
          </a:prstGeom>
          <a:solidFill>
            <a:srgbClr val="99CC00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zh-CN" sz="3200" b="1">
              <a:solidFill>
                <a:schemeClr val="accent2"/>
              </a:solidFill>
            </a:endParaRPr>
          </a:p>
        </p:txBody>
      </p:sp>
      <p:pic>
        <p:nvPicPr>
          <p:cNvPr id="21" name="story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643702" y="3429000"/>
            <a:ext cx="500066" cy="500066"/>
          </a:xfrm>
          <a:prstGeom prst="rect">
            <a:avLst/>
          </a:prstGeom>
        </p:spPr>
      </p:pic>
      <p:pic>
        <p:nvPicPr>
          <p:cNvPr id="22" name="story1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572396" y="4500570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6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8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4" grpId="0" animBg="1"/>
      <p:bldP spid="15" grpId="0"/>
      <p:bldP spid="13" grpId="0" animBg="1"/>
      <p:bldP spid="210950" grpId="0" animBg="1"/>
      <p:bldP spid="210963" grpId="0"/>
      <p:bldP spid="10" grpId="0"/>
      <p:bldP spid="11" grpId="0"/>
      <p:bldP spid="12" grpId="0"/>
      <p:bldP spid="16" grpId="0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10" descr="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76800" cy="6858000"/>
          </a:xfrm>
          <a:noFill/>
          <a:ln/>
        </p:spPr>
      </p:pic>
      <p:pic>
        <p:nvPicPr>
          <p:cNvPr id="220165" name="Picture 6" descr="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066800" y="152400"/>
            <a:ext cx="3657600" cy="519113"/>
          </a:xfrm>
          <a:prstGeom prst="rect">
            <a:avLst/>
          </a:prstGeom>
          <a:solidFill>
            <a:srgbClr val="00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ea typeface="黑体" pitchFamily="49" charset="-122"/>
              </a:rPr>
              <a:t>Tips:</a:t>
            </a:r>
            <a:r>
              <a:rPr lang="zh-CN" altLang="en-US" sz="2800" b="1">
                <a:ea typeface="黑体" pitchFamily="49" charset="-122"/>
              </a:rPr>
              <a:t>齐声朗读哦！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571604" y="5857892"/>
            <a:ext cx="1785950" cy="7858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6429388" y="5715016"/>
            <a:ext cx="1857388" cy="7858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ChangeArrowheads="1"/>
          </p:cNvSpPr>
          <p:nvPr/>
        </p:nvSpPr>
        <p:spPr bwMode="auto">
          <a:xfrm>
            <a:off x="3962400" y="381000"/>
            <a:ext cx="12954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/>
              <a:t>表示重读</a:t>
            </a:r>
          </a:p>
        </p:txBody>
      </p:sp>
      <p:sp>
        <p:nvSpPr>
          <p:cNvPr id="216067" name="Rectangle 8"/>
          <p:cNvSpPr>
            <a:spLocks noChangeArrowheads="1"/>
          </p:cNvSpPr>
          <p:nvPr/>
        </p:nvSpPr>
        <p:spPr bwMode="auto">
          <a:xfrm>
            <a:off x="5867400" y="381000"/>
            <a:ext cx="12192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/>
              <a:t>表示降调</a:t>
            </a:r>
          </a:p>
        </p:txBody>
      </p:sp>
      <p:sp>
        <p:nvSpPr>
          <p:cNvPr id="216068" name="Rectangle 9"/>
          <p:cNvSpPr>
            <a:spLocks noChangeArrowheads="1"/>
          </p:cNvSpPr>
          <p:nvPr/>
        </p:nvSpPr>
        <p:spPr bwMode="auto">
          <a:xfrm>
            <a:off x="7848600" y="381000"/>
            <a:ext cx="12192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/>
              <a:t>表示升调</a:t>
            </a:r>
          </a:p>
        </p:txBody>
      </p:sp>
      <p:sp>
        <p:nvSpPr>
          <p:cNvPr id="216069" name="AutoShape 16"/>
          <p:cNvSpPr>
            <a:spLocks noChangeArrowheads="1"/>
          </p:cNvSpPr>
          <p:nvPr/>
        </p:nvSpPr>
        <p:spPr bwMode="auto">
          <a:xfrm rot="-2076593">
            <a:off x="7467600" y="522288"/>
            <a:ext cx="381000" cy="228600"/>
          </a:xfrm>
          <a:prstGeom prst="curvedUpArrow">
            <a:avLst>
              <a:gd name="adj1" fmla="val 4738"/>
              <a:gd name="adj2" fmla="val 6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70" name="Oval 29"/>
          <p:cNvSpPr>
            <a:spLocks noChangeArrowheads="1"/>
          </p:cNvSpPr>
          <p:nvPr/>
        </p:nvSpPr>
        <p:spPr bwMode="auto">
          <a:xfrm>
            <a:off x="914400" y="28194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71" name="Text Box 17"/>
          <p:cNvSpPr txBox="1">
            <a:spLocks noChangeArrowheads="1"/>
          </p:cNvSpPr>
          <p:nvPr/>
        </p:nvSpPr>
        <p:spPr bwMode="auto">
          <a:xfrm>
            <a:off x="-76200" y="153828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Grandpa, this is Mike.</a:t>
            </a:r>
          </a:p>
        </p:txBody>
      </p:sp>
      <p:sp>
        <p:nvSpPr>
          <p:cNvPr id="216072" name="Text Box 18"/>
          <p:cNvSpPr txBox="1">
            <a:spLocks noChangeArrowheads="1"/>
          </p:cNvSpPr>
          <p:nvPr/>
        </p:nvSpPr>
        <p:spPr bwMode="auto">
          <a:xfrm>
            <a:off x="228600" y="230028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Welcome to my farm.</a:t>
            </a:r>
          </a:p>
        </p:txBody>
      </p:sp>
      <p:sp>
        <p:nvSpPr>
          <p:cNvPr id="216073" name="Text Box 19"/>
          <p:cNvSpPr txBox="1">
            <a:spLocks noChangeArrowheads="1"/>
          </p:cNvSpPr>
          <p:nvPr/>
        </p:nvSpPr>
        <p:spPr bwMode="auto">
          <a:xfrm>
            <a:off x="152400" y="3124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What are these?</a:t>
            </a:r>
          </a:p>
        </p:txBody>
      </p:sp>
      <p:sp>
        <p:nvSpPr>
          <p:cNvPr id="216074" name="Text Box 21"/>
          <p:cNvSpPr txBox="1">
            <a:spLocks noChangeArrowheads="1"/>
          </p:cNvSpPr>
          <p:nvPr/>
        </p:nvSpPr>
        <p:spPr bwMode="auto">
          <a:xfrm>
            <a:off x="152400" y="39624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What are those?</a:t>
            </a:r>
          </a:p>
        </p:txBody>
      </p:sp>
      <p:sp>
        <p:nvSpPr>
          <p:cNvPr id="216075" name="Text Box 23"/>
          <p:cNvSpPr txBox="1">
            <a:spLocks noChangeArrowheads="1"/>
          </p:cNvSpPr>
          <p:nvPr/>
        </p:nvSpPr>
        <p:spPr bwMode="auto">
          <a:xfrm>
            <a:off x="0" y="4714884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Are these apples?</a:t>
            </a:r>
          </a:p>
        </p:txBody>
      </p:sp>
      <p:sp>
        <p:nvSpPr>
          <p:cNvPr id="216076" name="Text Box 27"/>
          <p:cNvSpPr txBox="1">
            <a:spLocks noChangeArrowheads="1"/>
          </p:cNvSpPr>
          <p:nvPr/>
        </p:nvSpPr>
        <p:spPr bwMode="auto">
          <a:xfrm>
            <a:off x="4495800" y="15382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Nice to meet you, Mike.</a:t>
            </a:r>
          </a:p>
        </p:txBody>
      </p:sp>
      <p:sp>
        <p:nvSpPr>
          <p:cNvPr id="216077" name="Text Box 29"/>
          <p:cNvSpPr txBox="1">
            <a:spLocks noChangeArrowheads="1"/>
          </p:cNvSpPr>
          <p:nvPr/>
        </p:nvSpPr>
        <p:spPr bwMode="auto">
          <a:xfrm>
            <a:off x="4572000" y="2428868"/>
            <a:ext cx="3505200" cy="5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itchFamily="66" charset="0"/>
                <a:ea typeface="华康圆体W9(P)" charset="-122"/>
              </a:rPr>
              <a:t>Nice to meet you.</a:t>
            </a:r>
          </a:p>
        </p:txBody>
      </p:sp>
      <p:sp>
        <p:nvSpPr>
          <p:cNvPr id="216078" name="Text Box 30"/>
          <p:cNvSpPr txBox="1">
            <a:spLocks noChangeArrowheads="1"/>
          </p:cNvSpPr>
          <p:nvPr/>
        </p:nvSpPr>
        <p:spPr bwMode="auto">
          <a:xfrm>
            <a:off x="4500562" y="3143248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itchFamily="66" charset="0"/>
                <a:ea typeface="华康圆体W9(P)" charset="-122"/>
              </a:rPr>
              <a:t>They’re pigs.</a:t>
            </a:r>
          </a:p>
        </p:txBody>
      </p:sp>
      <p:sp>
        <p:nvSpPr>
          <p:cNvPr id="216079" name="Text Box 35"/>
          <p:cNvSpPr txBox="1">
            <a:spLocks noChangeArrowheads="1"/>
          </p:cNvSpPr>
          <p:nvPr/>
        </p:nvSpPr>
        <p:spPr bwMode="auto">
          <a:xfrm>
            <a:off x="4572000" y="3929066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itchFamily="66" charset="0"/>
                <a:ea typeface="华康圆体W9(P)" charset="-122"/>
              </a:rPr>
              <a:t>They’re cows.</a:t>
            </a:r>
          </a:p>
        </p:txBody>
      </p:sp>
      <p:sp>
        <p:nvSpPr>
          <p:cNvPr id="216080" name="Text Box 36"/>
          <p:cNvSpPr txBox="1">
            <a:spLocks noChangeArrowheads="1"/>
          </p:cNvSpPr>
          <p:nvPr/>
        </p:nvSpPr>
        <p:spPr bwMode="auto">
          <a:xfrm>
            <a:off x="4643438" y="4714884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err="1">
                <a:latin typeface="Comic Sans MS" pitchFamily="66" charset="0"/>
                <a:ea typeface="华康圆体W9(P)" charset="-122"/>
              </a:rPr>
              <a:t>Yes.They’re</a:t>
            </a:r>
            <a:r>
              <a:rPr lang="en-US" altLang="zh-CN" sz="2800" dirty="0">
                <a:latin typeface="Comic Sans MS" pitchFamily="66" charset="0"/>
                <a:ea typeface="华康圆体W9(P)" charset="-122"/>
              </a:rPr>
              <a:t> apples.</a:t>
            </a:r>
          </a:p>
        </p:txBody>
      </p:sp>
      <p:sp>
        <p:nvSpPr>
          <p:cNvPr id="216081" name="Text Box 37"/>
          <p:cNvSpPr txBox="1">
            <a:spLocks noChangeArrowheads="1"/>
          </p:cNvSpPr>
          <p:nvPr/>
        </p:nvSpPr>
        <p:spPr bwMode="auto">
          <a:xfrm>
            <a:off x="4786314" y="5643578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Comic Sans MS" pitchFamily="66" charset="0"/>
                <a:ea typeface="华康圆体W9(P)" charset="-122"/>
              </a:rPr>
              <a:t>No. They’re pears.</a:t>
            </a:r>
          </a:p>
        </p:txBody>
      </p:sp>
      <p:sp>
        <p:nvSpPr>
          <p:cNvPr id="216082" name="Oval 29"/>
          <p:cNvSpPr>
            <a:spLocks noChangeArrowheads="1"/>
          </p:cNvSpPr>
          <p:nvPr/>
        </p:nvSpPr>
        <p:spPr bwMode="auto">
          <a:xfrm>
            <a:off x="2514600" y="36576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3" name="Oval 29"/>
          <p:cNvSpPr>
            <a:spLocks noChangeArrowheads="1"/>
          </p:cNvSpPr>
          <p:nvPr/>
        </p:nvSpPr>
        <p:spPr bwMode="auto">
          <a:xfrm>
            <a:off x="3733800" y="525463"/>
            <a:ext cx="146050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4" name="Oval 29"/>
          <p:cNvSpPr>
            <a:spLocks noChangeArrowheads="1"/>
          </p:cNvSpPr>
          <p:nvPr/>
        </p:nvSpPr>
        <p:spPr bwMode="auto">
          <a:xfrm>
            <a:off x="2438400" y="52578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5" name="Oval 29"/>
          <p:cNvSpPr>
            <a:spLocks noChangeArrowheads="1"/>
          </p:cNvSpPr>
          <p:nvPr/>
        </p:nvSpPr>
        <p:spPr bwMode="auto">
          <a:xfrm>
            <a:off x="6477000" y="20574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6" name="Oval 29"/>
          <p:cNvSpPr>
            <a:spLocks noChangeArrowheads="1"/>
          </p:cNvSpPr>
          <p:nvPr/>
        </p:nvSpPr>
        <p:spPr bwMode="auto">
          <a:xfrm>
            <a:off x="2438400" y="44958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7" name="Oval 29"/>
          <p:cNvSpPr>
            <a:spLocks noChangeArrowheads="1"/>
          </p:cNvSpPr>
          <p:nvPr/>
        </p:nvSpPr>
        <p:spPr bwMode="auto">
          <a:xfrm>
            <a:off x="6929454" y="2928934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8" name="Oval 29"/>
          <p:cNvSpPr>
            <a:spLocks noChangeArrowheads="1"/>
          </p:cNvSpPr>
          <p:nvPr/>
        </p:nvSpPr>
        <p:spPr bwMode="auto">
          <a:xfrm>
            <a:off x="6248400" y="3725863"/>
            <a:ext cx="146050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89" name="Oval 29"/>
          <p:cNvSpPr>
            <a:spLocks noChangeArrowheads="1"/>
          </p:cNvSpPr>
          <p:nvPr/>
        </p:nvSpPr>
        <p:spPr bwMode="auto">
          <a:xfrm>
            <a:off x="6400800" y="4411663"/>
            <a:ext cx="146050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90" name="AutoShape 21"/>
          <p:cNvSpPr>
            <a:spLocks noChangeArrowheads="1"/>
          </p:cNvSpPr>
          <p:nvPr/>
        </p:nvSpPr>
        <p:spPr bwMode="auto">
          <a:xfrm rot="2028051">
            <a:off x="5568950" y="4445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91" name="Oval 29"/>
          <p:cNvSpPr>
            <a:spLocks noChangeArrowheads="1"/>
          </p:cNvSpPr>
          <p:nvPr/>
        </p:nvSpPr>
        <p:spPr bwMode="auto">
          <a:xfrm>
            <a:off x="3200400" y="28194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92" name="Text Box 68"/>
          <p:cNvSpPr txBox="1">
            <a:spLocks noChangeArrowheads="1"/>
          </p:cNvSpPr>
          <p:nvPr/>
        </p:nvSpPr>
        <p:spPr bwMode="auto">
          <a:xfrm>
            <a:off x="1273175" y="304800"/>
            <a:ext cx="2308225" cy="54768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Let’s read!</a:t>
            </a:r>
          </a:p>
        </p:txBody>
      </p:sp>
      <p:pic>
        <p:nvPicPr>
          <p:cNvPr id="216093" name="Picture 69" descr="200901161601079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76200"/>
            <a:ext cx="981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94" name="Rectangle 7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zh-CN" altLang="zh-CN" sz="4400"/>
          </a:p>
        </p:txBody>
      </p:sp>
      <p:sp>
        <p:nvSpPr>
          <p:cNvPr id="216095" name="Text Box 76"/>
          <p:cNvSpPr txBox="1">
            <a:spLocks noChangeArrowheads="1"/>
          </p:cNvSpPr>
          <p:nvPr/>
        </p:nvSpPr>
        <p:spPr bwMode="auto">
          <a:xfrm>
            <a:off x="-76200" y="5500688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itchFamily="66" charset="0"/>
                <a:ea typeface="华康圆体W9(P)" charset="-122"/>
              </a:rPr>
              <a:t>Are those apples too?</a:t>
            </a:r>
          </a:p>
        </p:txBody>
      </p:sp>
      <p:sp>
        <p:nvSpPr>
          <p:cNvPr id="216096" name="AutoShape 16"/>
          <p:cNvSpPr>
            <a:spLocks noChangeArrowheads="1"/>
          </p:cNvSpPr>
          <p:nvPr/>
        </p:nvSpPr>
        <p:spPr bwMode="auto">
          <a:xfrm rot="-2076593">
            <a:off x="3245887" y="4945735"/>
            <a:ext cx="381000" cy="228600"/>
          </a:xfrm>
          <a:prstGeom prst="curvedUpArrow">
            <a:avLst>
              <a:gd name="adj1" fmla="val 4738"/>
              <a:gd name="adj2" fmla="val 6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97" name="AutoShape 21"/>
          <p:cNvSpPr>
            <a:spLocks noChangeArrowheads="1"/>
          </p:cNvSpPr>
          <p:nvPr/>
        </p:nvSpPr>
        <p:spPr bwMode="auto">
          <a:xfrm rot="2028051">
            <a:off x="3200400" y="40386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98" name="AutoShape 21"/>
          <p:cNvSpPr>
            <a:spLocks noChangeArrowheads="1"/>
          </p:cNvSpPr>
          <p:nvPr/>
        </p:nvSpPr>
        <p:spPr bwMode="auto">
          <a:xfrm rot="2028051">
            <a:off x="3200400" y="32766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099" name="Oval 29"/>
          <p:cNvSpPr>
            <a:spLocks noChangeArrowheads="1"/>
          </p:cNvSpPr>
          <p:nvPr/>
        </p:nvSpPr>
        <p:spPr bwMode="auto">
          <a:xfrm>
            <a:off x="7143768" y="5143512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0" name="Oval 29"/>
          <p:cNvSpPr>
            <a:spLocks noChangeArrowheads="1"/>
          </p:cNvSpPr>
          <p:nvPr/>
        </p:nvSpPr>
        <p:spPr bwMode="auto">
          <a:xfrm flipH="1">
            <a:off x="7075504" y="6143644"/>
            <a:ext cx="21114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1" name="AutoShape 21"/>
          <p:cNvSpPr>
            <a:spLocks noChangeArrowheads="1"/>
          </p:cNvSpPr>
          <p:nvPr/>
        </p:nvSpPr>
        <p:spPr bwMode="auto">
          <a:xfrm rot="2028051">
            <a:off x="3886200" y="24384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2" name="AutoShape 16"/>
          <p:cNvSpPr>
            <a:spLocks noChangeArrowheads="1"/>
          </p:cNvSpPr>
          <p:nvPr/>
        </p:nvSpPr>
        <p:spPr bwMode="auto">
          <a:xfrm rot="-2076593">
            <a:off x="8686800" y="1676400"/>
            <a:ext cx="381000" cy="228600"/>
          </a:xfrm>
          <a:prstGeom prst="curvedUpArrow">
            <a:avLst>
              <a:gd name="adj1" fmla="val 4738"/>
              <a:gd name="adj2" fmla="val 6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4" name="Oval 29"/>
          <p:cNvSpPr>
            <a:spLocks noChangeArrowheads="1"/>
          </p:cNvSpPr>
          <p:nvPr/>
        </p:nvSpPr>
        <p:spPr bwMode="auto">
          <a:xfrm>
            <a:off x="2444750" y="60960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5" name="Oval 29"/>
          <p:cNvSpPr>
            <a:spLocks noChangeArrowheads="1"/>
          </p:cNvSpPr>
          <p:nvPr/>
        </p:nvSpPr>
        <p:spPr bwMode="auto">
          <a:xfrm>
            <a:off x="3143240" y="6072206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6" name="AutoShape 21"/>
          <p:cNvSpPr>
            <a:spLocks noChangeArrowheads="1"/>
          </p:cNvSpPr>
          <p:nvPr/>
        </p:nvSpPr>
        <p:spPr bwMode="auto">
          <a:xfrm rot="2028051">
            <a:off x="3535842" y="1716461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7" name="AutoShape 21"/>
          <p:cNvSpPr>
            <a:spLocks noChangeArrowheads="1"/>
          </p:cNvSpPr>
          <p:nvPr/>
        </p:nvSpPr>
        <p:spPr bwMode="auto">
          <a:xfrm rot="2028051">
            <a:off x="7772400" y="25908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8" name="AutoShape 21"/>
          <p:cNvSpPr>
            <a:spLocks noChangeArrowheads="1"/>
          </p:cNvSpPr>
          <p:nvPr/>
        </p:nvSpPr>
        <p:spPr bwMode="auto">
          <a:xfrm rot="2028051">
            <a:off x="7010400" y="32766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09" name="AutoShape 21"/>
          <p:cNvSpPr>
            <a:spLocks noChangeArrowheads="1"/>
          </p:cNvSpPr>
          <p:nvPr/>
        </p:nvSpPr>
        <p:spPr bwMode="auto">
          <a:xfrm rot="2028051">
            <a:off x="7162800" y="39624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10" name="AutoShape 21"/>
          <p:cNvSpPr>
            <a:spLocks noChangeArrowheads="1"/>
          </p:cNvSpPr>
          <p:nvPr/>
        </p:nvSpPr>
        <p:spPr bwMode="auto">
          <a:xfrm rot="2028051">
            <a:off x="8077200" y="48768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11" name="AutoShape 21"/>
          <p:cNvSpPr>
            <a:spLocks noChangeArrowheads="1"/>
          </p:cNvSpPr>
          <p:nvPr/>
        </p:nvSpPr>
        <p:spPr bwMode="auto">
          <a:xfrm rot="2028051">
            <a:off x="8001000" y="5638800"/>
            <a:ext cx="333375" cy="228600"/>
          </a:xfrm>
          <a:prstGeom prst="curvedDownArrow">
            <a:avLst>
              <a:gd name="adj1" fmla="val 1728"/>
              <a:gd name="adj2" fmla="val 58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12" name="Oval 29"/>
          <p:cNvSpPr>
            <a:spLocks noChangeArrowheads="1"/>
          </p:cNvSpPr>
          <p:nvPr/>
        </p:nvSpPr>
        <p:spPr bwMode="auto">
          <a:xfrm>
            <a:off x="762000" y="20574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13" name="Oval 29"/>
          <p:cNvSpPr>
            <a:spLocks noChangeArrowheads="1"/>
          </p:cNvSpPr>
          <p:nvPr/>
        </p:nvSpPr>
        <p:spPr bwMode="auto">
          <a:xfrm>
            <a:off x="3200400" y="20574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14" name="Oval 29"/>
          <p:cNvSpPr>
            <a:spLocks noChangeArrowheads="1"/>
          </p:cNvSpPr>
          <p:nvPr/>
        </p:nvSpPr>
        <p:spPr bwMode="auto">
          <a:xfrm>
            <a:off x="4953000" y="2057400"/>
            <a:ext cx="146050" cy="160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16115" name="AutoShape 16"/>
          <p:cNvSpPr>
            <a:spLocks noChangeArrowheads="1"/>
          </p:cNvSpPr>
          <p:nvPr/>
        </p:nvSpPr>
        <p:spPr bwMode="auto">
          <a:xfrm rot="-2076593">
            <a:off x="3674516" y="5731553"/>
            <a:ext cx="381000" cy="228600"/>
          </a:xfrm>
          <a:prstGeom prst="curvedUpArrow">
            <a:avLst>
              <a:gd name="adj1" fmla="val 4738"/>
              <a:gd name="adj2" fmla="val 6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13" name="椭圆形标注 12"/>
          <p:cNvSpPr>
            <a:spLocks noChangeArrowheads="1"/>
          </p:cNvSpPr>
          <p:nvPr/>
        </p:nvSpPr>
        <p:spPr bwMode="auto">
          <a:xfrm>
            <a:off x="0" y="0"/>
            <a:ext cx="1244600" cy="863600"/>
          </a:xfrm>
          <a:prstGeom prst="wedgeEllipseCallout">
            <a:avLst>
              <a:gd name="adj1" fmla="val 80102"/>
              <a:gd name="adj2" fmla="val 38787"/>
            </a:avLst>
          </a:prstGeom>
          <a:solidFill>
            <a:srgbClr val="FF33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>
                <a:latin typeface="Comic Sans MS" pitchFamily="66" charset="0"/>
              </a:rPr>
              <a:t>Task5</a:t>
            </a:r>
          </a:p>
        </p:txBody>
      </p:sp>
      <p:sp>
        <p:nvSpPr>
          <p:cNvPr id="216128" name="Text Box 64"/>
          <p:cNvSpPr txBox="1">
            <a:spLocks noChangeArrowheads="1"/>
          </p:cNvSpPr>
          <p:nvPr/>
        </p:nvSpPr>
        <p:spPr bwMode="auto">
          <a:xfrm>
            <a:off x="838200" y="838200"/>
            <a:ext cx="533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黑体" pitchFamily="49" charset="-122"/>
              </a:rPr>
              <a:t>模仿录音的语音语调跟读录音</a:t>
            </a:r>
          </a:p>
        </p:txBody>
      </p:sp>
      <p:pic>
        <p:nvPicPr>
          <p:cNvPr id="216129" name="STORY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182" y="1643050"/>
            <a:ext cx="304800" cy="304800"/>
          </a:xfrm>
          <a:prstGeom prst="rect">
            <a:avLst/>
          </a:prstGeom>
          <a:noFill/>
        </p:spPr>
      </p:pic>
      <p:pic>
        <p:nvPicPr>
          <p:cNvPr id="216130" name="story0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00496" y="2428868"/>
            <a:ext cx="304800" cy="304800"/>
          </a:xfrm>
          <a:prstGeom prst="rect">
            <a:avLst/>
          </a:prstGeom>
          <a:noFill/>
        </p:spPr>
      </p:pic>
      <p:pic>
        <p:nvPicPr>
          <p:cNvPr id="216131" name="STORY03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2590800"/>
            <a:ext cx="304800" cy="304800"/>
          </a:xfrm>
          <a:prstGeom prst="rect">
            <a:avLst/>
          </a:prstGeom>
          <a:noFill/>
        </p:spPr>
      </p:pic>
      <p:pic>
        <p:nvPicPr>
          <p:cNvPr id="216132" name="story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3200400"/>
            <a:ext cx="304800" cy="304800"/>
          </a:xfrm>
          <a:prstGeom prst="rect">
            <a:avLst/>
          </a:prstGeom>
          <a:noFill/>
        </p:spPr>
      </p:pic>
      <p:pic>
        <p:nvPicPr>
          <p:cNvPr id="216133" name="story05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3276600"/>
            <a:ext cx="304800" cy="304800"/>
          </a:xfrm>
          <a:prstGeom prst="rect">
            <a:avLst/>
          </a:prstGeom>
          <a:noFill/>
        </p:spPr>
      </p:pic>
      <p:pic>
        <p:nvPicPr>
          <p:cNvPr id="216134" name="story06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4038600"/>
            <a:ext cx="304800" cy="304800"/>
          </a:xfrm>
          <a:prstGeom prst="rect">
            <a:avLst/>
          </a:prstGeom>
          <a:noFill/>
        </p:spPr>
      </p:pic>
      <p:pic>
        <p:nvPicPr>
          <p:cNvPr id="216135" name="story07.mp3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3886200"/>
            <a:ext cx="304800" cy="304800"/>
          </a:xfrm>
          <a:prstGeom prst="rect">
            <a:avLst/>
          </a:prstGeom>
          <a:noFill/>
        </p:spPr>
      </p:pic>
      <p:pic>
        <p:nvPicPr>
          <p:cNvPr id="216136" name="story08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0" y="4800600"/>
            <a:ext cx="304800" cy="304800"/>
          </a:xfrm>
          <a:prstGeom prst="rect">
            <a:avLst/>
          </a:prstGeom>
          <a:noFill/>
        </p:spPr>
      </p:pic>
      <p:pic>
        <p:nvPicPr>
          <p:cNvPr id="216138" name="story10.mp3">
            <a:hlinkClick r:id="" action="ppaction://media"/>
          </p:cNvPr>
          <p:cNvPicPr>
            <a:picLocks noRot="1" noChangeAspect="1" noChangeArrowheads="1"/>
          </p:cNvPicPr>
          <p:nvPr>
            <a:audioFile r:link="rId9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43372" y="5715016"/>
            <a:ext cx="304800" cy="304800"/>
          </a:xfrm>
          <a:prstGeom prst="rect">
            <a:avLst/>
          </a:prstGeom>
          <a:noFill/>
        </p:spPr>
      </p:pic>
      <p:pic>
        <p:nvPicPr>
          <p:cNvPr id="216139" name="story11.mp3">
            <a:hlinkClick r:id="" action="ppaction://media"/>
          </p:cNvPr>
          <p:cNvPicPr>
            <a:picLocks noRot="1" noChangeAspect="1" noChangeArrowheads="1"/>
          </p:cNvPicPr>
          <p:nvPr>
            <a:audioFile r:link="rId10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5715000"/>
            <a:ext cx="304800" cy="304800"/>
          </a:xfrm>
          <a:prstGeom prst="rect">
            <a:avLst/>
          </a:prstGeom>
          <a:noFill/>
        </p:spPr>
      </p:pic>
      <p:pic>
        <p:nvPicPr>
          <p:cNvPr id="64" name="story09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15"/>
          <a:stretch>
            <a:fillRect/>
          </a:stretch>
        </p:blipFill>
        <p:spPr>
          <a:xfrm>
            <a:off x="8429652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6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" fill="hold"/>
                                        <p:tgtEl>
                                          <p:spTgt spid="216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2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2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6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87" fill="hold"/>
                                        <p:tgtEl>
                                          <p:spTgt spid="216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6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52" fill="hold"/>
                                        <p:tgtEl>
                                          <p:spTgt spid="216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6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8" fill="hold"/>
                                        <p:tgtEl>
                                          <p:spTgt spid="216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6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56" fill="hold"/>
                                        <p:tgtEl>
                                          <p:spTgt spid="216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6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38" fill="hold"/>
                                        <p:tgtEl>
                                          <p:spTgt spid="216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6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9" fill="hold"/>
                                        <p:tgtEl>
                                          <p:spTgt spid="216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6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96" fill="hold"/>
                                        <p:tgtEl>
                                          <p:spTgt spid="216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6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27" fill="hold"/>
                                        <p:tgtEl>
                                          <p:spTgt spid="216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8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6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97" fill="hold"/>
                                        <p:tgtEl>
                                          <p:spTgt spid="216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139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13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1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273175" y="304800"/>
            <a:ext cx="2613025" cy="54768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Let’s read!</a:t>
            </a:r>
          </a:p>
        </p:txBody>
      </p:sp>
      <p:pic>
        <p:nvPicPr>
          <p:cNvPr id="61443" name="Picture 3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66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250825" y="1143000"/>
            <a:ext cx="8664575" cy="990600"/>
          </a:xfrm>
          <a:prstGeom prst="flowChartAlternateProces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3200" b="1">
              <a:ea typeface="黑体" pitchFamily="49" charset="-122"/>
            </a:endParaRPr>
          </a:p>
          <a:p>
            <a:pPr algn="ctr"/>
            <a:r>
              <a:rPr lang="zh-CN" altLang="en-US" sz="3200" b="1">
                <a:ea typeface="黑体" pitchFamily="49" charset="-122"/>
              </a:rPr>
              <a:t>让阅读更有趣：模仿爷爷的语气。</a:t>
            </a:r>
          </a:p>
        </p:txBody>
      </p:sp>
      <p:sp>
        <p:nvSpPr>
          <p:cNvPr id="61445" name="WordArt 12"/>
          <p:cNvSpPr>
            <a:spLocks noChangeArrowheads="1" noChangeShapeType="1" noTextEdit="1"/>
          </p:cNvSpPr>
          <p:nvPr/>
        </p:nvSpPr>
        <p:spPr bwMode="auto">
          <a:xfrm>
            <a:off x="2987675" y="1146175"/>
            <a:ext cx="324008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DDE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Enjoy Reading</a:t>
            </a: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zh-CN" altLang="en-US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1452" name="Picture 1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438400"/>
            <a:ext cx="70866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273175" y="304800"/>
            <a:ext cx="2613025" cy="54768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Let’s read!</a:t>
            </a:r>
          </a:p>
        </p:txBody>
      </p:sp>
      <p:pic>
        <p:nvPicPr>
          <p:cNvPr id="62467" name="Picture 3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66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250825" y="1143000"/>
            <a:ext cx="8664575" cy="990600"/>
          </a:xfrm>
          <a:prstGeom prst="flowChartAlternateProces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3200" b="1">
              <a:ea typeface="黑体" pitchFamily="49" charset="-122"/>
            </a:endParaRPr>
          </a:p>
          <a:p>
            <a:pPr algn="ctr"/>
            <a:r>
              <a:rPr lang="zh-CN" altLang="en-US" sz="2800" b="1">
                <a:ea typeface="黑体" pitchFamily="49" charset="-122"/>
              </a:rPr>
              <a:t>让阅读更有趣：边做动作边阅读。</a:t>
            </a:r>
          </a:p>
        </p:txBody>
      </p:sp>
      <p:sp>
        <p:nvSpPr>
          <p:cNvPr id="62469" name="WordArt 12"/>
          <p:cNvSpPr>
            <a:spLocks noChangeArrowheads="1" noChangeShapeType="1" noTextEdit="1"/>
          </p:cNvSpPr>
          <p:nvPr/>
        </p:nvSpPr>
        <p:spPr bwMode="auto">
          <a:xfrm>
            <a:off x="2987675" y="1146175"/>
            <a:ext cx="324008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DDE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Enjoy Reading</a:t>
            </a: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zh-CN" altLang="en-US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2472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3962400" cy="3322638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</p:pic>
      <p:pic>
        <p:nvPicPr>
          <p:cNvPr id="62473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14600"/>
            <a:ext cx="3810000" cy="3340100"/>
          </a:xfrm>
          <a:prstGeom prst="rect">
            <a:avLst/>
          </a:prstGeom>
          <a:noFill/>
          <a:ln w="38100">
            <a:solidFill>
              <a:srgbClr val="FF9966"/>
            </a:solidFill>
            <a:miter lim="800000"/>
            <a:headEnd/>
            <a:tailEnd/>
          </a:ln>
        </p:spPr>
      </p:pic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3884613" y="2524125"/>
            <a:ext cx="458787" cy="523875"/>
          </a:xfrm>
          <a:prstGeom prst="ellipse">
            <a:avLst/>
          </a:prstGeom>
          <a:solidFill>
            <a:srgbClr val="0099FF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73175" y="304800"/>
            <a:ext cx="2613025" cy="54768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Let’s read!</a:t>
            </a:r>
          </a:p>
        </p:txBody>
      </p:sp>
      <p:pic>
        <p:nvPicPr>
          <p:cNvPr id="63491" name="Picture 3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1066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250825" y="1143000"/>
            <a:ext cx="8664575" cy="990600"/>
          </a:xfrm>
          <a:prstGeom prst="flowChartAlternateProces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3200" b="1">
              <a:ea typeface="黑体" pitchFamily="49" charset="-122"/>
            </a:endParaRPr>
          </a:p>
          <a:p>
            <a:pPr algn="ctr"/>
            <a:r>
              <a:rPr lang="zh-CN" altLang="en-US" sz="2800" b="1">
                <a:ea typeface="黑体" pitchFamily="49" charset="-122"/>
              </a:rPr>
              <a:t>让阅读更有趣：猜测对话内容。</a:t>
            </a:r>
          </a:p>
        </p:txBody>
      </p:sp>
      <p:sp>
        <p:nvSpPr>
          <p:cNvPr id="63493" name="WordArt 12"/>
          <p:cNvSpPr>
            <a:spLocks noChangeArrowheads="1" noChangeShapeType="1" noTextEdit="1"/>
          </p:cNvSpPr>
          <p:nvPr/>
        </p:nvSpPr>
        <p:spPr bwMode="auto">
          <a:xfrm>
            <a:off x="2987675" y="1146175"/>
            <a:ext cx="3240088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DDE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Enjoy Reading</a:t>
            </a: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zh-CN" altLang="en-US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3498" name="Picture 10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09800"/>
            <a:ext cx="66294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667000" y="3429000"/>
            <a:ext cx="2209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3505200" y="5562600"/>
            <a:ext cx="24384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99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9" grpId="0" animBg="1"/>
      <p:bldP spid="635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4515" name="Picture 3" descr="201103272041217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480" y="528"/>
              <a:ext cx="3648" cy="29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800"/>
                <a:t> </a:t>
              </a:r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0" y="3024"/>
              <a:ext cx="96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4224" y="240"/>
              <a:ext cx="912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79388" y="549275"/>
            <a:ext cx="8640762" cy="1296988"/>
          </a:xfrm>
          <a:prstGeom prst="flowChartAlternateProcess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en-US" sz="3200" b="1">
              <a:ea typeface="黑体" pitchFamily="49" charset="-122"/>
            </a:endParaRPr>
          </a:p>
          <a:p>
            <a:pPr algn="ctr"/>
            <a:r>
              <a:rPr lang="zh-CN" altLang="en-US" sz="3200" b="1">
                <a:ea typeface="黑体" pitchFamily="49" charset="-122"/>
              </a:rPr>
              <a:t>享受阅读第四步：选择自己喜欢的方式读。</a:t>
            </a:r>
          </a:p>
        </p:txBody>
      </p:sp>
      <p:pic>
        <p:nvPicPr>
          <p:cNvPr id="64520" name="Picture 8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117475"/>
            <a:ext cx="1368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WordArt 12"/>
          <p:cNvSpPr>
            <a:spLocks noChangeArrowheads="1" noChangeShapeType="1" noTextEdit="1"/>
          </p:cNvSpPr>
          <p:nvPr/>
        </p:nvSpPr>
        <p:spPr bwMode="auto">
          <a:xfrm>
            <a:off x="2916238" y="622300"/>
            <a:ext cx="3240087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DDE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Enjoy Reading</a:t>
            </a: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en-US" altLang="zh-CN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endParaRPr lang="zh-CN" altLang="en-US" sz="3600" b="1" kern="10">
              <a:ln w="25400">
                <a:solidFill>
                  <a:srgbClr val="FF00FF"/>
                </a:solidFill>
                <a:round/>
                <a:headEnd/>
                <a:tailEnd/>
              </a:ln>
              <a:solidFill>
                <a:srgbClr val="FFDDE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erdana"/>
              <a:cs typeface="Verdana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52800" y="2743200"/>
            <a:ext cx="2720975" cy="3167063"/>
            <a:chOff x="0" y="0"/>
            <a:chExt cx="1714" cy="1995"/>
          </a:xfrm>
        </p:grpSpPr>
        <p:pic>
          <p:nvPicPr>
            <p:cNvPr id="64527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714" cy="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28" name="Text Box 16"/>
            <p:cNvSpPr txBox="1">
              <a:spLocks noChangeArrowheads="1"/>
            </p:cNvSpPr>
            <p:nvPr/>
          </p:nvSpPr>
          <p:spPr bwMode="auto">
            <a:xfrm>
              <a:off x="227" y="409"/>
              <a:ext cx="1361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Comic Sans MS" pitchFamily="66" charset="0"/>
                </a:rPr>
                <a:t>Read in roles.</a:t>
              </a:r>
              <a:endParaRPr lang="en-US" altLang="zh-CN" sz="3200" b="1"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Comic Sans MS" pitchFamily="66" charset="0"/>
                </a:rPr>
                <a:t>(</a:t>
              </a:r>
              <a:r>
                <a:rPr lang="zh-CN" altLang="en-US" sz="2800" b="1">
                  <a:latin typeface="Comic Sans MS" pitchFamily="66" charset="0"/>
                </a:rPr>
                <a:t>分角色读</a:t>
              </a:r>
              <a:r>
                <a:rPr lang="en-US" sz="2800" b="1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172200" y="2209800"/>
            <a:ext cx="2590800" cy="2881313"/>
            <a:chOff x="0" y="0"/>
            <a:chExt cx="1633" cy="1815"/>
          </a:xfrm>
        </p:grpSpPr>
        <p:pic>
          <p:nvPicPr>
            <p:cNvPr id="64530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>
              <a:off x="91" y="272"/>
              <a:ext cx="1480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Comic Sans MS" pitchFamily="66" charset="0"/>
                </a:rPr>
                <a:t>Read after </a:t>
              </a:r>
              <a:r>
                <a:rPr lang="en-US" altLang="zh-CN" sz="2800" b="1">
                  <a:latin typeface="Comic Sans MS" pitchFamily="66" charset="0"/>
                </a:rPr>
                <a:t>the leader</a:t>
              </a:r>
              <a:r>
                <a:rPr lang="en-US" sz="2800" b="1">
                  <a:latin typeface="Comic Sans MS" pitchFamily="66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2400" b="1">
                  <a:latin typeface="Comic Sans MS" pitchFamily="66" charset="0"/>
                </a:rPr>
                <a:t>(</a:t>
              </a:r>
              <a:r>
                <a:rPr lang="zh-CN" altLang="en-US" sz="2400" b="1">
                  <a:latin typeface="Comic Sans MS" pitchFamily="66" charset="0"/>
                </a:rPr>
                <a:t>跟组长读</a:t>
              </a:r>
              <a:r>
                <a:rPr lang="en-US" sz="2400" b="1">
                  <a:latin typeface="Comic Sans MS" pitchFamily="66" charset="0"/>
                </a:rPr>
                <a:t>)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04800" y="2133600"/>
            <a:ext cx="2936875" cy="2879725"/>
            <a:chOff x="0" y="0"/>
            <a:chExt cx="1514" cy="1814"/>
          </a:xfrm>
        </p:grpSpPr>
        <p:pic>
          <p:nvPicPr>
            <p:cNvPr id="64533" name="Picture 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Comic Sans MS" pitchFamily="66" charset="0"/>
                </a:rPr>
                <a:t>Read together.</a:t>
              </a:r>
              <a:endParaRPr lang="en-US" altLang="zh-CN" sz="3200" b="1">
                <a:latin typeface="Comic Sans MS" pitchFamily="66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Comic Sans MS" pitchFamily="66" charset="0"/>
                </a:rPr>
                <a:t>(</a:t>
              </a:r>
              <a:r>
                <a:rPr lang="zh-CN" altLang="en-US" sz="2800" b="1">
                  <a:latin typeface="Comic Sans MS" pitchFamily="66" charset="0"/>
                </a:rPr>
                <a:t>齐读</a:t>
              </a:r>
              <a:r>
                <a:rPr lang="en-US" sz="2800" b="1">
                  <a:latin typeface="Comic Sans MS" pitchFamily="66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12725" y="184150"/>
            <a:ext cx="3124200" cy="958850"/>
            <a:chOff x="0" y="0"/>
            <a:chExt cx="1488" cy="973"/>
          </a:xfrm>
        </p:grpSpPr>
        <p:pic>
          <p:nvPicPr>
            <p:cNvPr id="173060" name="图片 3" descr="2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1" name="Text Box 6"/>
            <p:cNvSpPr txBox="1">
              <a:spLocks noChangeArrowheads="1"/>
            </p:cNvSpPr>
            <p:nvPr/>
          </p:nvSpPr>
          <p:spPr bwMode="auto">
            <a:xfrm>
              <a:off x="46" y="385"/>
              <a:ext cx="139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173062" name="Text Box 42"/>
          <p:cNvSpPr txBox="1">
            <a:spLocks noChangeArrowheads="1"/>
          </p:cNvSpPr>
          <p:nvPr/>
        </p:nvSpPr>
        <p:spPr bwMode="auto">
          <a:xfrm>
            <a:off x="457200" y="487363"/>
            <a:ext cx="283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watch !</a:t>
            </a:r>
          </a:p>
        </p:txBody>
      </p:sp>
    </p:spTree>
    <p:controls>
      <p:control spid="21505" name="WindowsMediaPlayer1" r:id="rId2" imgW="8276190" imgH="52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"/>
            <a:ext cx="1447800" cy="1447800"/>
          </a:xfrm>
          <a:prstGeom prst="rect">
            <a:avLst/>
          </a:prstGeom>
          <a:noFill/>
        </p:spPr>
      </p:pic>
      <p:pic>
        <p:nvPicPr>
          <p:cNvPr id="148484" name="Picture 4" descr="Story time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sp>
        <p:nvSpPr>
          <p:cNvPr id="148486" name="WordArt 6" descr="01">
            <a:hlinkClick r:id="rId5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5602299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Let's read:</a:t>
            </a:r>
            <a:endParaRPr lang="zh-CN" altLang="en-US" sz="3600" b="1" kern="10" dirty="0">
              <a:ln w="25400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2"/>
                </a:outerShdw>
              </a:effectLst>
              <a:latin typeface="Comic Sans MS"/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95288" y="1916113"/>
            <a:ext cx="8208962" cy="3343275"/>
            <a:chOff x="249" y="527"/>
            <a:chExt cx="5171" cy="2106"/>
          </a:xfrm>
        </p:grpSpPr>
        <p:sp>
          <p:nvSpPr>
            <p:cNvPr id="148534" name="Rectangle 54"/>
            <p:cNvSpPr>
              <a:spLocks noChangeArrowheads="1"/>
            </p:cNvSpPr>
            <p:nvPr/>
          </p:nvSpPr>
          <p:spPr bwMode="auto">
            <a:xfrm>
              <a:off x="4830" y="1236"/>
              <a:ext cx="590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148535" name="Rectangle 55"/>
            <p:cNvSpPr>
              <a:spLocks noChangeArrowheads="1"/>
            </p:cNvSpPr>
            <p:nvPr/>
          </p:nvSpPr>
          <p:spPr bwMode="auto">
            <a:xfrm>
              <a:off x="4150" y="1236"/>
              <a:ext cx="680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148536" name="Rectangle 56"/>
            <p:cNvSpPr>
              <a:spLocks noChangeArrowheads="1"/>
            </p:cNvSpPr>
            <p:nvPr/>
          </p:nvSpPr>
          <p:spPr bwMode="auto">
            <a:xfrm>
              <a:off x="3469" y="1236"/>
              <a:ext cx="681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148537" name="Rectangle 57"/>
            <p:cNvSpPr>
              <a:spLocks noChangeArrowheads="1"/>
            </p:cNvSpPr>
            <p:nvPr/>
          </p:nvSpPr>
          <p:spPr bwMode="auto">
            <a:xfrm>
              <a:off x="249" y="1236"/>
              <a:ext cx="3220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>
                <a:latin typeface="Comic Sans MS" pitchFamily="66" charset="0"/>
              </a:endParaRPr>
            </a:p>
          </p:txBody>
        </p:sp>
        <p:sp>
          <p:nvSpPr>
            <p:cNvPr id="148538" name="Rectangle 58"/>
            <p:cNvSpPr>
              <a:spLocks noChangeArrowheads="1"/>
            </p:cNvSpPr>
            <p:nvPr/>
          </p:nvSpPr>
          <p:spPr bwMode="auto">
            <a:xfrm>
              <a:off x="4830" y="1912"/>
              <a:ext cx="590" cy="7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148539" name="Rectangle 59"/>
            <p:cNvSpPr>
              <a:spLocks noChangeArrowheads="1"/>
            </p:cNvSpPr>
            <p:nvPr/>
          </p:nvSpPr>
          <p:spPr bwMode="auto">
            <a:xfrm>
              <a:off x="4150" y="1912"/>
              <a:ext cx="680" cy="7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148540" name="Rectangle 60"/>
            <p:cNvSpPr>
              <a:spLocks noChangeArrowheads="1"/>
            </p:cNvSpPr>
            <p:nvPr/>
          </p:nvSpPr>
          <p:spPr bwMode="auto">
            <a:xfrm>
              <a:off x="3469" y="1912"/>
              <a:ext cx="681" cy="7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148541" name="Rectangle 61"/>
            <p:cNvSpPr>
              <a:spLocks noChangeArrowheads="1"/>
            </p:cNvSpPr>
            <p:nvPr/>
          </p:nvSpPr>
          <p:spPr bwMode="auto">
            <a:xfrm>
              <a:off x="249" y="1912"/>
              <a:ext cx="3220" cy="721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3200" dirty="0">
                  <a:latin typeface="Comic Sans MS" pitchFamily="66" charset="0"/>
                </a:rPr>
                <a:t> I </a:t>
              </a:r>
              <a:r>
                <a:rPr lang="en-US" altLang="zh-CN" sz="3200" dirty="0"/>
                <a:t>can read the story.</a:t>
              </a:r>
              <a:endParaRPr lang="en-US" altLang="zh-CN" sz="3200" dirty="0">
                <a:latin typeface="Comic Sans MS" pitchFamily="66" charset="0"/>
              </a:endParaRPr>
            </a:p>
          </p:txBody>
        </p:sp>
        <p:sp>
          <p:nvSpPr>
            <p:cNvPr id="148542" name="Line 62"/>
            <p:cNvSpPr>
              <a:spLocks noChangeShapeType="1"/>
            </p:cNvSpPr>
            <p:nvPr/>
          </p:nvSpPr>
          <p:spPr bwMode="auto">
            <a:xfrm>
              <a:off x="249" y="1236"/>
              <a:ext cx="51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3" name="Line 63"/>
            <p:cNvSpPr>
              <a:spLocks noChangeShapeType="1"/>
            </p:cNvSpPr>
            <p:nvPr/>
          </p:nvSpPr>
          <p:spPr bwMode="auto">
            <a:xfrm>
              <a:off x="249" y="2633"/>
              <a:ext cx="51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4" name="Line 64"/>
            <p:cNvSpPr>
              <a:spLocks noChangeShapeType="1"/>
            </p:cNvSpPr>
            <p:nvPr/>
          </p:nvSpPr>
          <p:spPr bwMode="auto">
            <a:xfrm>
              <a:off x="249" y="1236"/>
              <a:ext cx="0" cy="139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5" name="Line 65"/>
            <p:cNvSpPr>
              <a:spLocks noChangeShapeType="1"/>
            </p:cNvSpPr>
            <p:nvPr/>
          </p:nvSpPr>
          <p:spPr bwMode="auto">
            <a:xfrm>
              <a:off x="3469" y="1236"/>
              <a:ext cx="0" cy="1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6" name="Line 66"/>
            <p:cNvSpPr>
              <a:spLocks noChangeShapeType="1"/>
            </p:cNvSpPr>
            <p:nvPr/>
          </p:nvSpPr>
          <p:spPr bwMode="auto">
            <a:xfrm>
              <a:off x="4150" y="1236"/>
              <a:ext cx="0" cy="1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7" name="Line 67"/>
            <p:cNvSpPr>
              <a:spLocks noChangeShapeType="1"/>
            </p:cNvSpPr>
            <p:nvPr/>
          </p:nvSpPr>
          <p:spPr bwMode="auto">
            <a:xfrm>
              <a:off x="4830" y="1236"/>
              <a:ext cx="0" cy="13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8" name="Line 68"/>
            <p:cNvSpPr>
              <a:spLocks noChangeShapeType="1"/>
            </p:cNvSpPr>
            <p:nvPr/>
          </p:nvSpPr>
          <p:spPr bwMode="auto">
            <a:xfrm>
              <a:off x="5420" y="1236"/>
              <a:ext cx="0" cy="139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49" name="Line 69"/>
            <p:cNvSpPr>
              <a:spLocks noChangeShapeType="1"/>
            </p:cNvSpPr>
            <p:nvPr/>
          </p:nvSpPr>
          <p:spPr bwMode="auto">
            <a:xfrm>
              <a:off x="249" y="1912"/>
              <a:ext cx="5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550" name="AutoShape 70"/>
            <p:cNvSpPr>
              <a:spLocks noChangeArrowheads="1"/>
            </p:cNvSpPr>
            <p:nvPr/>
          </p:nvSpPr>
          <p:spPr bwMode="auto">
            <a:xfrm>
              <a:off x="3515" y="1327"/>
              <a:ext cx="318" cy="226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51" name="AutoShape 71"/>
            <p:cNvSpPr>
              <a:spLocks noChangeArrowheads="1"/>
            </p:cNvSpPr>
            <p:nvPr/>
          </p:nvSpPr>
          <p:spPr bwMode="auto">
            <a:xfrm>
              <a:off x="4513" y="1417"/>
              <a:ext cx="272" cy="272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52" name="AutoShape 72"/>
            <p:cNvSpPr>
              <a:spLocks noChangeArrowheads="1"/>
            </p:cNvSpPr>
            <p:nvPr/>
          </p:nvSpPr>
          <p:spPr bwMode="auto">
            <a:xfrm>
              <a:off x="3697" y="1598"/>
              <a:ext cx="272" cy="227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53" name="AutoShape 73"/>
            <p:cNvSpPr>
              <a:spLocks noChangeArrowheads="1"/>
            </p:cNvSpPr>
            <p:nvPr/>
          </p:nvSpPr>
          <p:spPr bwMode="auto">
            <a:xfrm>
              <a:off x="4196" y="1463"/>
              <a:ext cx="318" cy="226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54" name="AutoShape 74"/>
            <p:cNvSpPr>
              <a:spLocks noChangeArrowheads="1"/>
            </p:cNvSpPr>
            <p:nvPr/>
          </p:nvSpPr>
          <p:spPr bwMode="auto">
            <a:xfrm>
              <a:off x="3833" y="1326"/>
              <a:ext cx="317" cy="227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55" name="AutoShape 75"/>
            <p:cNvSpPr>
              <a:spLocks noChangeArrowheads="1"/>
            </p:cNvSpPr>
            <p:nvPr/>
          </p:nvSpPr>
          <p:spPr bwMode="auto">
            <a:xfrm>
              <a:off x="4967" y="1462"/>
              <a:ext cx="317" cy="227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48556" name="Picture 76" descr="标题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6" y="1236"/>
              <a:ext cx="2749" cy="591"/>
            </a:xfrm>
            <a:prstGeom prst="rect">
              <a:avLst/>
            </a:prstGeom>
            <a:noFill/>
          </p:spPr>
        </p:pic>
        <p:pic>
          <p:nvPicPr>
            <p:cNvPr id="148557" name="Picture 77" descr="1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6400000">
              <a:off x="3016" y="527"/>
              <a:ext cx="928" cy="997"/>
            </a:xfrm>
            <a:prstGeom prst="rect">
              <a:avLst/>
            </a:prstGeom>
            <a:noFill/>
          </p:spPr>
        </p:pic>
      </p:grpSp>
      <p:sp>
        <p:nvSpPr>
          <p:cNvPr id="148558" name="Rectangle 78"/>
          <p:cNvSpPr>
            <a:spLocks noChangeArrowheads="1"/>
          </p:cNvSpPr>
          <p:nvPr/>
        </p:nvSpPr>
        <p:spPr bwMode="auto">
          <a:xfrm>
            <a:off x="5508625" y="4149725"/>
            <a:ext cx="94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"/>
          <p:cNvGrpSpPr>
            <a:grpSpLocks/>
          </p:cNvGrpSpPr>
          <p:nvPr/>
        </p:nvGrpSpPr>
        <p:grpSpPr bwMode="auto">
          <a:xfrm>
            <a:off x="0" y="857232"/>
            <a:ext cx="8901082" cy="6000768"/>
            <a:chOff x="0" y="0"/>
            <a:chExt cx="5760" cy="4320"/>
          </a:xfrm>
        </p:grpSpPr>
        <p:pic>
          <p:nvPicPr>
            <p:cNvPr id="56" name="Picture 4" descr="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" descr="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0"/>
              <a:ext cx="9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" descr="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043" name="Rectangle 3">
            <a:hlinkClick r:id="" action="ppaction://noaction">
              <a:snd r:embed="rId5" name="story01.wav"/>
            </a:hlinkClick>
          </p:cNvPr>
          <p:cNvSpPr>
            <a:spLocks noChangeArrowheads="1"/>
          </p:cNvSpPr>
          <p:nvPr/>
        </p:nvSpPr>
        <p:spPr bwMode="auto">
          <a:xfrm>
            <a:off x="539750" y="2492375"/>
            <a:ext cx="1655763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4" name="Rectangle 4">
            <a:hlinkClick r:id="" action="ppaction://noaction">
              <a:snd r:embed="rId6" name="story02.wav"/>
            </a:hlinkClick>
          </p:cNvPr>
          <p:cNvSpPr>
            <a:spLocks noChangeArrowheads="1"/>
          </p:cNvSpPr>
          <p:nvPr/>
        </p:nvSpPr>
        <p:spPr bwMode="auto">
          <a:xfrm>
            <a:off x="2555875" y="2492375"/>
            <a:ext cx="18002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5" name="Rectangle 5">
            <a:hlinkClick r:id="" action="ppaction://noaction">
              <a:snd r:embed="rId7" name="story03.wav"/>
            </a:hlinkClick>
          </p:cNvPr>
          <p:cNvSpPr>
            <a:spLocks noChangeArrowheads="1"/>
          </p:cNvSpPr>
          <p:nvPr/>
        </p:nvSpPr>
        <p:spPr bwMode="auto">
          <a:xfrm>
            <a:off x="2987675" y="2997200"/>
            <a:ext cx="1439863" cy="2159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6" name="Rectangle 6">
            <a:hlinkClick r:id="" action="ppaction://noaction">
              <a:snd r:embed="rId8" name="story09.wav"/>
            </a:hlinkClick>
          </p:cNvPr>
          <p:cNvSpPr>
            <a:spLocks noChangeArrowheads="1"/>
          </p:cNvSpPr>
          <p:nvPr/>
        </p:nvSpPr>
        <p:spPr bwMode="auto">
          <a:xfrm>
            <a:off x="6156325" y="3644900"/>
            <a:ext cx="18002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7" name="Rectangle 7">
            <a:hlinkClick r:id="" action="ppaction://noaction">
              <a:snd r:embed="rId9" name="story08.wav"/>
            </a:hlinkClick>
          </p:cNvPr>
          <p:cNvSpPr>
            <a:spLocks noChangeArrowheads="1"/>
          </p:cNvSpPr>
          <p:nvPr/>
        </p:nvSpPr>
        <p:spPr bwMode="auto">
          <a:xfrm>
            <a:off x="5580063" y="2565400"/>
            <a:ext cx="1655762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8" name="Rectangle 8">
            <a:hlinkClick r:id="" action="ppaction://noaction">
              <a:snd r:embed="rId10" name="story06.wav"/>
            </a:hlinkClick>
          </p:cNvPr>
          <p:cNvSpPr>
            <a:spLocks noChangeArrowheads="1"/>
          </p:cNvSpPr>
          <p:nvPr/>
        </p:nvSpPr>
        <p:spPr bwMode="auto">
          <a:xfrm>
            <a:off x="2627313" y="4508500"/>
            <a:ext cx="13684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49" name="Rectangle 9">
            <a:hlinkClick r:id="" action="ppaction://noaction">
              <a:snd r:embed="rId11" name="story05.wav"/>
            </a:hlinkClick>
          </p:cNvPr>
          <p:cNvSpPr>
            <a:spLocks noChangeArrowheads="1"/>
          </p:cNvSpPr>
          <p:nvPr/>
        </p:nvSpPr>
        <p:spPr bwMode="auto">
          <a:xfrm>
            <a:off x="684213" y="4652963"/>
            <a:ext cx="1223962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50" name="Rectangle 10">
            <a:hlinkClick r:id="" action="ppaction://noaction">
              <a:snd r:embed="rId12" name="story04.wav"/>
            </a:hlinkClick>
          </p:cNvPr>
          <p:cNvSpPr>
            <a:spLocks noChangeArrowheads="1"/>
          </p:cNvSpPr>
          <p:nvPr/>
        </p:nvSpPr>
        <p:spPr bwMode="auto">
          <a:xfrm>
            <a:off x="468313" y="4292600"/>
            <a:ext cx="1366837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51" name="Rectangle 11">
            <a:hlinkClick r:id="" action="ppaction://noaction">
              <a:snd r:embed="rId13" name="story07.wav"/>
            </a:hlinkClick>
          </p:cNvPr>
          <p:cNvSpPr>
            <a:spLocks noChangeArrowheads="1"/>
          </p:cNvSpPr>
          <p:nvPr/>
        </p:nvSpPr>
        <p:spPr bwMode="auto">
          <a:xfrm>
            <a:off x="2051050" y="5949950"/>
            <a:ext cx="1296988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52" name="Rectangle 12">
            <a:hlinkClick r:id="" action="ppaction://noaction">
              <a:snd r:embed="rId14" name="story10.wav"/>
            </a:hlinkClick>
          </p:cNvPr>
          <p:cNvSpPr>
            <a:spLocks noChangeArrowheads="1"/>
          </p:cNvSpPr>
          <p:nvPr/>
        </p:nvSpPr>
        <p:spPr bwMode="auto">
          <a:xfrm>
            <a:off x="5867400" y="4292600"/>
            <a:ext cx="18002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53" name="Rectangle 13">
            <a:hlinkClick r:id="" action="ppaction://noaction">
              <a:snd r:embed="rId15" name="story11.wav"/>
            </a:hlinkClick>
          </p:cNvPr>
          <p:cNvSpPr>
            <a:spLocks noChangeArrowheads="1"/>
          </p:cNvSpPr>
          <p:nvPr/>
        </p:nvSpPr>
        <p:spPr bwMode="auto">
          <a:xfrm>
            <a:off x="6443663" y="5949950"/>
            <a:ext cx="1800225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7054" name="WordArt 14" descr="01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248150" cy="982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1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Let's act:</a:t>
            </a:r>
            <a:endParaRPr lang="zh-CN" altLang="en-US" sz="3600" b="1" kern="10" dirty="0">
              <a:ln w="25400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1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2"/>
                </a:outerShdw>
              </a:effectLst>
              <a:latin typeface="Comic Sans MS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11188" y="765175"/>
            <a:ext cx="8064500" cy="5183188"/>
            <a:chOff x="385" y="482"/>
            <a:chExt cx="5080" cy="3265"/>
          </a:xfrm>
        </p:grpSpPr>
        <p:sp>
          <p:nvSpPr>
            <p:cNvPr id="87062" name="AutoShape 22"/>
            <p:cNvSpPr>
              <a:spLocks noChangeArrowheads="1"/>
            </p:cNvSpPr>
            <p:nvPr/>
          </p:nvSpPr>
          <p:spPr bwMode="auto">
            <a:xfrm>
              <a:off x="385" y="482"/>
              <a:ext cx="5080" cy="3265"/>
            </a:xfrm>
            <a:prstGeom prst="horizontalScroll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幼圆" pitchFamily="49" charset="-122"/>
                  <a:ea typeface="幼圆" pitchFamily="49" charset="-122"/>
                </a:rPr>
                <a:t>  </a:t>
              </a:r>
              <a:endParaRPr lang="en-US" altLang="zh-CN" sz="3200" b="1" u="sng">
                <a:solidFill>
                  <a:srgbClr val="0000FF"/>
                </a:solidFill>
                <a:latin typeface="幼圆" pitchFamily="49" charset="-122"/>
                <a:ea typeface="幼圆" pitchFamily="49" charset="-122"/>
              </a:endParaRPr>
            </a:p>
          </p:txBody>
        </p:sp>
        <p:sp>
          <p:nvSpPr>
            <p:cNvPr id="87063" name="Text Box 23"/>
            <p:cNvSpPr txBox="1">
              <a:spLocks noChangeArrowheads="1"/>
            </p:cNvSpPr>
            <p:nvPr/>
          </p:nvSpPr>
          <p:spPr bwMode="auto">
            <a:xfrm>
              <a:off x="567" y="935"/>
              <a:ext cx="4614" cy="2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0000CC"/>
                  </a:solidFill>
                </a:rPr>
                <a:t>       </a:t>
              </a:r>
              <a:r>
                <a:rPr lang="zh-CN" altLang="en-US" sz="3200" b="1" dirty="0">
                  <a:solidFill>
                    <a:schemeClr val="accent2"/>
                  </a:solidFill>
                </a:rPr>
                <a:t>小朋友们，快来挑选自己喜欢的角色，以三人为</a:t>
              </a:r>
              <a:r>
                <a:rPr lang="zh-CN" altLang="en-US" sz="3200" b="1" dirty="0" smtClean="0">
                  <a:solidFill>
                    <a:schemeClr val="accent2"/>
                  </a:solidFill>
                </a:rPr>
                <a:t>一小组</a:t>
              </a:r>
              <a:r>
                <a:rPr lang="zh-CN" altLang="en-US" sz="3200" b="1" dirty="0">
                  <a:solidFill>
                    <a:schemeClr val="accent2"/>
                  </a:solidFill>
                </a:rPr>
                <a:t>，表演一下吧！</a:t>
              </a:r>
            </a:p>
            <a:p>
              <a:pPr marL="342900" indent="-34290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   </a:t>
              </a:r>
              <a:r>
                <a:rPr lang="en-US" altLang="zh-CN" sz="3200" b="1" dirty="0">
                  <a:solidFill>
                    <a:schemeClr val="accent2"/>
                  </a:solidFill>
                </a:rPr>
                <a:t>A.</a:t>
              </a:r>
              <a:r>
                <a:rPr lang="zh-CN" altLang="en-US" sz="3200" b="1" dirty="0">
                  <a:solidFill>
                    <a:schemeClr val="accent2"/>
                  </a:solidFill>
                </a:rPr>
                <a:t>能够正确地表演故事。</a:t>
              </a:r>
            </a:p>
            <a:p>
              <a:pPr marL="342900" indent="-34290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   </a:t>
              </a:r>
              <a:r>
                <a:rPr lang="en-US" altLang="zh-CN" sz="3200" b="1" dirty="0">
                  <a:solidFill>
                    <a:schemeClr val="accent2"/>
                  </a:solidFill>
                </a:rPr>
                <a:t>B.</a:t>
              </a:r>
              <a:r>
                <a:rPr lang="zh-CN" altLang="en-US" sz="3200" b="1" dirty="0">
                  <a:solidFill>
                    <a:schemeClr val="accent2"/>
                  </a:solidFill>
                </a:rPr>
                <a:t>能带有表情地表演故事。</a:t>
              </a:r>
            </a:p>
            <a:p>
              <a:pPr marL="342900" indent="-342900">
                <a:lnSpc>
                  <a:spcPct val="110000"/>
                </a:lnSpc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accent2"/>
                  </a:solidFill>
                </a:rPr>
                <a:t>   </a:t>
              </a:r>
              <a:r>
                <a:rPr lang="en-US" altLang="zh-CN" sz="3200" b="1" dirty="0">
                  <a:solidFill>
                    <a:schemeClr val="accent2"/>
                  </a:solidFill>
                </a:rPr>
                <a:t>C.</a:t>
              </a:r>
              <a:r>
                <a:rPr lang="zh-CN" altLang="en-US" sz="3200" b="1" dirty="0">
                  <a:solidFill>
                    <a:schemeClr val="accent2"/>
                  </a:solidFill>
                </a:rPr>
                <a:t>能带有表情和动作地表演故事。</a:t>
              </a:r>
            </a:p>
          </p:txBody>
        </p:sp>
        <p:sp>
          <p:nvSpPr>
            <p:cNvPr id="87072" name="AutoShape 32"/>
            <p:cNvSpPr>
              <a:spLocks noChangeArrowheads="1"/>
            </p:cNvSpPr>
            <p:nvPr/>
          </p:nvSpPr>
          <p:spPr bwMode="auto">
            <a:xfrm>
              <a:off x="3787" y="2251"/>
              <a:ext cx="363" cy="317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73" name="AutoShape 33"/>
            <p:cNvSpPr>
              <a:spLocks noChangeArrowheads="1"/>
            </p:cNvSpPr>
            <p:nvPr/>
          </p:nvSpPr>
          <p:spPr bwMode="auto">
            <a:xfrm>
              <a:off x="4241" y="2251"/>
              <a:ext cx="363" cy="317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74" name="AutoShape 34"/>
            <p:cNvSpPr>
              <a:spLocks noChangeArrowheads="1"/>
            </p:cNvSpPr>
            <p:nvPr/>
          </p:nvSpPr>
          <p:spPr bwMode="auto">
            <a:xfrm>
              <a:off x="4966" y="2887"/>
              <a:ext cx="273" cy="22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75" name="AutoShape 35"/>
            <p:cNvSpPr>
              <a:spLocks noChangeArrowheads="1"/>
            </p:cNvSpPr>
            <p:nvPr/>
          </p:nvSpPr>
          <p:spPr bwMode="auto">
            <a:xfrm>
              <a:off x="4785" y="2659"/>
              <a:ext cx="273" cy="22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76" name="AutoShape 36"/>
            <p:cNvSpPr>
              <a:spLocks noChangeArrowheads="1"/>
            </p:cNvSpPr>
            <p:nvPr/>
          </p:nvSpPr>
          <p:spPr bwMode="auto">
            <a:xfrm>
              <a:off x="4604" y="2886"/>
              <a:ext cx="273" cy="226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78" name="AutoShape 38"/>
            <p:cNvSpPr>
              <a:spLocks noChangeArrowheads="1"/>
            </p:cNvSpPr>
            <p:nvPr/>
          </p:nvSpPr>
          <p:spPr bwMode="auto">
            <a:xfrm>
              <a:off x="3515" y="1752"/>
              <a:ext cx="363" cy="317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14348" y="3143248"/>
            <a:ext cx="8208962" cy="3141662"/>
            <a:chOff x="340" y="0"/>
            <a:chExt cx="5171" cy="1979"/>
          </a:xfrm>
        </p:grpSpPr>
        <p:sp>
          <p:nvSpPr>
            <p:cNvPr id="87081" name="Rectangle 41"/>
            <p:cNvSpPr>
              <a:spLocks noChangeArrowheads="1"/>
            </p:cNvSpPr>
            <p:nvPr/>
          </p:nvSpPr>
          <p:spPr bwMode="auto">
            <a:xfrm>
              <a:off x="4921" y="663"/>
              <a:ext cx="590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87082" name="Rectangle 42"/>
            <p:cNvSpPr>
              <a:spLocks noChangeArrowheads="1"/>
            </p:cNvSpPr>
            <p:nvPr/>
          </p:nvSpPr>
          <p:spPr bwMode="auto">
            <a:xfrm>
              <a:off x="4241" y="663"/>
              <a:ext cx="680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87083" name="Rectangle 43"/>
            <p:cNvSpPr>
              <a:spLocks noChangeArrowheads="1"/>
            </p:cNvSpPr>
            <p:nvPr/>
          </p:nvSpPr>
          <p:spPr bwMode="auto">
            <a:xfrm>
              <a:off x="3560" y="663"/>
              <a:ext cx="681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87084" name="Rectangle 44"/>
            <p:cNvSpPr>
              <a:spLocks noChangeArrowheads="1"/>
            </p:cNvSpPr>
            <p:nvPr/>
          </p:nvSpPr>
          <p:spPr bwMode="auto">
            <a:xfrm>
              <a:off x="340" y="663"/>
              <a:ext cx="3220" cy="67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>
                <a:latin typeface="Comic Sans MS" pitchFamily="66" charset="0"/>
              </a:endParaRPr>
            </a:p>
          </p:txBody>
        </p:sp>
        <p:sp>
          <p:nvSpPr>
            <p:cNvPr id="87085" name="Rectangle 45"/>
            <p:cNvSpPr>
              <a:spLocks noChangeArrowheads="1"/>
            </p:cNvSpPr>
            <p:nvPr/>
          </p:nvSpPr>
          <p:spPr bwMode="auto">
            <a:xfrm>
              <a:off x="4921" y="1339"/>
              <a:ext cx="590" cy="64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87086" name="Rectangle 46"/>
            <p:cNvSpPr>
              <a:spLocks noChangeArrowheads="1"/>
            </p:cNvSpPr>
            <p:nvPr/>
          </p:nvSpPr>
          <p:spPr bwMode="auto">
            <a:xfrm>
              <a:off x="4241" y="1339"/>
              <a:ext cx="680" cy="64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87087" name="Rectangle 47"/>
            <p:cNvSpPr>
              <a:spLocks noChangeArrowheads="1"/>
            </p:cNvSpPr>
            <p:nvPr/>
          </p:nvSpPr>
          <p:spPr bwMode="auto">
            <a:xfrm>
              <a:off x="3560" y="1339"/>
              <a:ext cx="681" cy="64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zh-CN" altLang="zh-CN" sz="2800"/>
            </a:p>
          </p:txBody>
        </p:sp>
        <p:sp>
          <p:nvSpPr>
            <p:cNvPr id="87088" name="Rectangle 48"/>
            <p:cNvSpPr>
              <a:spLocks noChangeArrowheads="1"/>
            </p:cNvSpPr>
            <p:nvPr/>
          </p:nvSpPr>
          <p:spPr bwMode="auto">
            <a:xfrm>
              <a:off x="340" y="1339"/>
              <a:ext cx="3220" cy="64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en-US" altLang="zh-CN" sz="3600" dirty="0">
                  <a:latin typeface="Comic Sans MS" pitchFamily="66" charset="0"/>
                </a:rPr>
                <a:t> I </a:t>
              </a:r>
              <a:r>
                <a:rPr lang="en-US" altLang="zh-CN" sz="3600" dirty="0"/>
                <a:t>can act the story.</a:t>
              </a:r>
            </a:p>
          </p:txBody>
        </p:sp>
        <p:sp>
          <p:nvSpPr>
            <p:cNvPr id="87089" name="Line 49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0" name="Line 50"/>
            <p:cNvSpPr>
              <a:spLocks noChangeShapeType="1"/>
            </p:cNvSpPr>
            <p:nvPr/>
          </p:nvSpPr>
          <p:spPr bwMode="auto">
            <a:xfrm>
              <a:off x="340" y="1979"/>
              <a:ext cx="51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1" name="Line 51"/>
            <p:cNvSpPr>
              <a:spLocks noChangeShapeType="1"/>
            </p:cNvSpPr>
            <p:nvPr/>
          </p:nvSpPr>
          <p:spPr bwMode="auto">
            <a:xfrm>
              <a:off x="340" y="663"/>
              <a:ext cx="0" cy="13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2" name="Line 52"/>
            <p:cNvSpPr>
              <a:spLocks noChangeShapeType="1"/>
            </p:cNvSpPr>
            <p:nvPr/>
          </p:nvSpPr>
          <p:spPr bwMode="auto">
            <a:xfrm>
              <a:off x="3560" y="663"/>
              <a:ext cx="0" cy="1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3" name="Line 53"/>
            <p:cNvSpPr>
              <a:spLocks noChangeShapeType="1"/>
            </p:cNvSpPr>
            <p:nvPr/>
          </p:nvSpPr>
          <p:spPr bwMode="auto">
            <a:xfrm>
              <a:off x="4241" y="663"/>
              <a:ext cx="0" cy="1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4" name="Line 54"/>
            <p:cNvSpPr>
              <a:spLocks noChangeShapeType="1"/>
            </p:cNvSpPr>
            <p:nvPr/>
          </p:nvSpPr>
          <p:spPr bwMode="auto">
            <a:xfrm>
              <a:off x="4921" y="663"/>
              <a:ext cx="0" cy="1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5" name="Line 55"/>
            <p:cNvSpPr>
              <a:spLocks noChangeShapeType="1"/>
            </p:cNvSpPr>
            <p:nvPr/>
          </p:nvSpPr>
          <p:spPr bwMode="auto">
            <a:xfrm>
              <a:off x="5511" y="663"/>
              <a:ext cx="0" cy="131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6" name="Line 56"/>
            <p:cNvSpPr>
              <a:spLocks noChangeShapeType="1"/>
            </p:cNvSpPr>
            <p:nvPr/>
          </p:nvSpPr>
          <p:spPr bwMode="auto">
            <a:xfrm>
              <a:off x="340" y="1339"/>
              <a:ext cx="51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97" name="AutoShape 57"/>
            <p:cNvSpPr>
              <a:spLocks noChangeArrowheads="1"/>
            </p:cNvSpPr>
            <p:nvPr/>
          </p:nvSpPr>
          <p:spPr bwMode="auto">
            <a:xfrm>
              <a:off x="3560" y="800"/>
              <a:ext cx="318" cy="226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98" name="AutoShape 58"/>
            <p:cNvSpPr>
              <a:spLocks noChangeArrowheads="1"/>
            </p:cNvSpPr>
            <p:nvPr/>
          </p:nvSpPr>
          <p:spPr bwMode="auto">
            <a:xfrm>
              <a:off x="4558" y="890"/>
              <a:ext cx="272" cy="272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99" name="AutoShape 59"/>
            <p:cNvSpPr>
              <a:spLocks noChangeArrowheads="1"/>
            </p:cNvSpPr>
            <p:nvPr/>
          </p:nvSpPr>
          <p:spPr bwMode="auto">
            <a:xfrm>
              <a:off x="3742" y="1071"/>
              <a:ext cx="272" cy="227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0" name="AutoShape 60"/>
            <p:cNvSpPr>
              <a:spLocks noChangeArrowheads="1"/>
            </p:cNvSpPr>
            <p:nvPr/>
          </p:nvSpPr>
          <p:spPr bwMode="auto">
            <a:xfrm>
              <a:off x="4241" y="936"/>
              <a:ext cx="318" cy="226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1" name="AutoShape 61"/>
            <p:cNvSpPr>
              <a:spLocks noChangeArrowheads="1"/>
            </p:cNvSpPr>
            <p:nvPr/>
          </p:nvSpPr>
          <p:spPr bwMode="auto">
            <a:xfrm>
              <a:off x="3878" y="799"/>
              <a:ext cx="317" cy="227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102" name="AutoShape 62"/>
            <p:cNvSpPr>
              <a:spLocks noChangeArrowheads="1"/>
            </p:cNvSpPr>
            <p:nvPr/>
          </p:nvSpPr>
          <p:spPr bwMode="auto">
            <a:xfrm>
              <a:off x="5012" y="935"/>
              <a:ext cx="317" cy="227"/>
            </a:xfrm>
            <a:prstGeom prst="star5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7103" name="Picture 63" descr="标题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1" y="709"/>
              <a:ext cx="2749" cy="591"/>
            </a:xfrm>
            <a:prstGeom prst="rect">
              <a:avLst/>
            </a:prstGeom>
            <a:noFill/>
          </p:spPr>
        </p:pic>
        <p:pic>
          <p:nvPicPr>
            <p:cNvPr id="87104" name="Picture 64" descr="11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6400000">
              <a:off x="3016" y="0"/>
              <a:ext cx="928" cy="997"/>
            </a:xfrm>
            <a:prstGeom prst="rect">
              <a:avLst/>
            </a:prstGeom>
            <a:noFill/>
          </p:spPr>
        </p:pic>
      </p:grpSp>
      <p:sp>
        <p:nvSpPr>
          <p:cNvPr id="87105" name="Rectangle 65"/>
          <p:cNvSpPr>
            <a:spLocks noChangeArrowheads="1"/>
          </p:cNvSpPr>
          <p:nvPr/>
        </p:nvSpPr>
        <p:spPr bwMode="auto">
          <a:xfrm>
            <a:off x="5929322" y="5286388"/>
            <a:ext cx="94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√</a:t>
            </a:r>
          </a:p>
        </p:txBody>
      </p: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-5400986" y="-285776"/>
            <a:ext cx="8686800" cy="426720"/>
            <a:chOff x="0" y="0"/>
            <a:chExt cx="5760" cy="336"/>
          </a:xfrm>
        </p:grpSpPr>
        <p:pic>
          <p:nvPicPr>
            <p:cNvPr id="52" name="Picture 5" descr="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0"/>
              <a:ext cx="91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6" descr="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2010421133036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8419" name="WordArt 3"/>
          <p:cNvSpPr>
            <a:spLocks noChangeArrowheads="1" noChangeShapeType="1" noTextEdit="1"/>
          </p:cNvSpPr>
          <p:nvPr/>
        </p:nvSpPr>
        <p:spPr bwMode="auto">
          <a:xfrm>
            <a:off x="1676400" y="4876800"/>
            <a:ext cx="467995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What are those?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842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11188" y="4076700"/>
            <a:ext cx="8229600" cy="4525963"/>
          </a:xfrm>
          <a:noFill/>
          <a:ln/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b="1"/>
              <a:t>你想问</a:t>
            </a:r>
            <a:r>
              <a:rPr lang="zh-CN" altLang="en-US" b="1">
                <a:solidFill>
                  <a:srgbClr val="0033CC"/>
                </a:solidFill>
              </a:rPr>
              <a:t>远处的</a:t>
            </a:r>
            <a:r>
              <a:rPr lang="zh-CN" altLang="en-US" b="1"/>
              <a:t>一些物品是什么时，应该说</a:t>
            </a:r>
            <a:r>
              <a:rPr lang="en-US" altLang="zh-CN" b="1"/>
              <a:t>: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769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/>
              <a:t>你想问</a:t>
            </a:r>
            <a:r>
              <a:rPr lang="zh-CN" altLang="en-US" sz="3200" b="1">
                <a:solidFill>
                  <a:srgbClr val="FF3300"/>
                </a:solidFill>
              </a:rPr>
              <a:t>近处的</a:t>
            </a:r>
            <a:r>
              <a:rPr lang="zh-CN" altLang="en-US" sz="3200" b="1"/>
              <a:t>一些物品是什么时，应该说：</a:t>
            </a:r>
          </a:p>
        </p:txBody>
      </p:sp>
      <p:sp>
        <p:nvSpPr>
          <p:cNvPr id="188422" name="WordArt 6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4824413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What  are these?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5292725" y="1412875"/>
            <a:ext cx="3097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（询问物品）</a:t>
            </a:r>
          </a:p>
        </p:txBody>
      </p:sp>
      <p:sp>
        <p:nvSpPr>
          <p:cNvPr id="188424" name="WordArt 8"/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4319588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Let’s  summary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  <p:bldP spid="188420" grpId="0" build="p"/>
      <p:bldP spid="1884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2010421133036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838200" y="3810000"/>
            <a:ext cx="677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/>
              <a:t>对别人的到来表示欢迎，可以说：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675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/>
              <a:t>你想问这些是不是苹果，可以说：</a:t>
            </a:r>
          </a:p>
        </p:txBody>
      </p:sp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2057400" y="2514600"/>
            <a:ext cx="45434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Are these apples?</a:t>
            </a:r>
            <a:endParaRPr lang="zh-CN" alt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9446" name="WordArt 6"/>
          <p:cNvSpPr>
            <a:spLocks noChangeArrowheads="1" noChangeShapeType="1" noTextEdit="1"/>
          </p:cNvSpPr>
          <p:nvPr/>
        </p:nvSpPr>
        <p:spPr bwMode="auto">
          <a:xfrm>
            <a:off x="1981200" y="4724400"/>
            <a:ext cx="3240088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Welcome to...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003800" y="13414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b="1">
              <a:solidFill>
                <a:srgbClr val="0000FF"/>
              </a:solidFill>
            </a:endParaRPr>
          </a:p>
        </p:txBody>
      </p:sp>
      <p:sp>
        <p:nvSpPr>
          <p:cNvPr id="189448" name="WordArt 8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31958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Let’s  summary</a:t>
            </a: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5" grpId="0" animBg="1"/>
      <p:bldP spid="1894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ASUS\AppData\Roaming\Tencent\Users\122808720\QQ\WinTemp\RichOle\IJLKLGEX@M$O7L4IGRU2HQ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0362" cy="4857760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5786446" y="2571744"/>
            <a:ext cx="143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</a:rPr>
              <a:t>√</a:t>
            </a:r>
            <a:endParaRPr lang="en-US" altLang="zh-CN" sz="5400" b="1" dirty="0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00760" y="3857628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√</a:t>
            </a:r>
            <a:endParaRPr lang="en-US" altLang="zh-C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背景图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258888" y="3357563"/>
            <a:ext cx="64817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8800" b="1">
                <a:solidFill>
                  <a:srgbClr val="FF3300"/>
                </a:solidFill>
                <a:latin typeface="Monotype Corsiva" pitchFamily="66" charset="0"/>
              </a:rPr>
              <a:t>Thank    you!</a:t>
            </a:r>
          </a:p>
        </p:txBody>
      </p:sp>
      <p:pic>
        <p:nvPicPr>
          <p:cNvPr id="110598" name="配乐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90" fill="hold"/>
                                        <p:tgtEl>
                                          <p:spTgt spid="1105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69119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2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latin typeface="Arial"/>
                <a:cs typeface="Arial"/>
              </a:rPr>
              <a:t>Where  is             ?</a:t>
            </a:r>
            <a:endParaRPr lang="zh-CN" altLang="en-US" sz="3200" b="1" kern="10">
              <a:ln w="254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973138" y="3141663"/>
            <a:ext cx="39592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/>
              <a:t>A. on the              </a:t>
            </a:r>
          </a:p>
        </p:txBody>
      </p:sp>
      <p:pic>
        <p:nvPicPr>
          <p:cNvPr id="66569" name="Picture 9" descr="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4724400"/>
            <a:ext cx="2808287" cy="14414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938213" y="4914900"/>
            <a:ext cx="3273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/>
              <a:t>B.  in  the             </a:t>
            </a:r>
          </a:p>
        </p:txBody>
      </p:sp>
      <p:pic>
        <p:nvPicPr>
          <p:cNvPr id="66576" name="Picture 16" descr="far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763" y="2924175"/>
            <a:ext cx="2735262" cy="1439863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971550" y="3141663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66578" name="Picture 18"/>
          <p:cNvPicPr>
            <a:picLocks noChangeAspect="1" noChangeArrowheads="1"/>
          </p:cNvPicPr>
          <p:nvPr/>
        </p:nvPicPr>
        <p:blipFill>
          <a:blip r:embed="rId4"/>
          <a:srcRect l="32487" t="16364" r="31348" b="24956"/>
          <a:stretch>
            <a:fillRect/>
          </a:stretch>
        </p:blipFill>
        <p:spPr bwMode="auto">
          <a:xfrm>
            <a:off x="4406900" y="188913"/>
            <a:ext cx="2071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far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44000" cy="4149725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500562" y="4500570"/>
            <a:ext cx="1295401" cy="156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 dirty="0" err="1" smtClean="0">
                <a:solidFill>
                  <a:srgbClr val="FF0000"/>
                </a:solidFill>
              </a:rPr>
              <a:t>ar</a:t>
            </a:r>
            <a:endParaRPr lang="en-US" altLang="zh-CN" sz="9600" b="1" dirty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71472" y="4500570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 dirty="0"/>
              <a:t>on the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928926" y="5786454"/>
            <a:ext cx="3240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 smtClean="0"/>
              <a:t>在农场</a:t>
            </a:r>
            <a:endParaRPr lang="zh-CN" altLang="en-US" sz="5400" b="1" dirty="0"/>
          </a:p>
        </p:txBody>
      </p:sp>
      <p:sp>
        <p:nvSpPr>
          <p:cNvPr id="7" name="矩形 6"/>
          <p:cNvSpPr/>
          <p:nvPr/>
        </p:nvSpPr>
        <p:spPr>
          <a:xfrm>
            <a:off x="4000496" y="4500570"/>
            <a:ext cx="714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 smtClean="0"/>
              <a:t>c</a:t>
            </a:r>
          </a:p>
        </p:txBody>
      </p:sp>
      <p:sp>
        <p:nvSpPr>
          <p:cNvPr id="8" name="矩形 7"/>
          <p:cNvSpPr/>
          <p:nvPr/>
        </p:nvSpPr>
        <p:spPr>
          <a:xfrm>
            <a:off x="4071934" y="4572008"/>
            <a:ext cx="571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 smtClean="0"/>
              <a:t>f</a:t>
            </a:r>
          </a:p>
        </p:txBody>
      </p:sp>
      <p:sp>
        <p:nvSpPr>
          <p:cNvPr id="9" name="矩形 8"/>
          <p:cNvSpPr/>
          <p:nvPr/>
        </p:nvSpPr>
        <p:spPr>
          <a:xfrm>
            <a:off x="5572132" y="4500570"/>
            <a:ext cx="11865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/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  <p:bldP spid="185349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9900"/>
                    </a:gs>
                    <a:gs pos="100000">
                      <a:srgbClr val="FFFF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Let's watch </a:t>
            </a:r>
            <a:endParaRPr lang="zh-CN" altLang="en-US" sz="3600" b="1" kern="1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50000">
                    <a:srgbClr val="FF9900"/>
                  </a:gs>
                  <a:gs pos="100000">
                    <a:srgbClr val="FFFFFF"/>
                  </a:gs>
                </a:gsLst>
                <a:lin ang="2700000" scaled="1"/>
              </a:gradFill>
              <a:effectLst>
                <a:outerShdw dist="35921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5779" name="Picture 3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76200"/>
            <a:ext cx="1447800" cy="1447800"/>
          </a:xfrm>
          <a:prstGeom prst="rect">
            <a:avLst/>
          </a:prstGeom>
          <a:noFill/>
        </p:spPr>
      </p:pic>
      <p:pic>
        <p:nvPicPr>
          <p:cNvPr id="75780" name="Picture 4" descr="Story time 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539750" y="2060575"/>
            <a:ext cx="8172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/>
              <a:t>Whose farm?</a:t>
            </a:r>
            <a:r>
              <a:rPr lang="zh-CN" altLang="en-US" sz="4800" b="1" dirty="0"/>
              <a:t>谁的农场</a:t>
            </a:r>
            <a:r>
              <a:rPr lang="en-US" altLang="zh-CN" sz="4800" b="1" dirty="0"/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4800" b="1" dirty="0"/>
              <a:t>Who is visiting the farm? </a:t>
            </a:r>
            <a:r>
              <a:rPr lang="zh-CN" altLang="en-US" sz="4800" b="1" dirty="0"/>
              <a:t>谁在参观农场？</a:t>
            </a:r>
          </a:p>
        </p:txBody>
      </p:sp>
      <p:sp>
        <p:nvSpPr>
          <p:cNvPr id="7" name="椭圆形标注 6"/>
          <p:cNvSpPr>
            <a:spLocks noChangeArrowheads="1"/>
          </p:cNvSpPr>
          <p:nvPr/>
        </p:nvSpPr>
        <p:spPr bwMode="auto">
          <a:xfrm>
            <a:off x="0" y="285728"/>
            <a:ext cx="1244600" cy="863600"/>
          </a:xfrm>
          <a:prstGeom prst="wedgeEllipseCallout">
            <a:avLst>
              <a:gd name="adj1" fmla="val 45375"/>
              <a:gd name="adj2" fmla="val 59398"/>
            </a:avLst>
          </a:prstGeom>
          <a:solidFill>
            <a:srgbClr val="FF33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b="1" dirty="0" smtClean="0">
                <a:latin typeface="Comic Sans MS" pitchFamily="66" charset="0"/>
              </a:rPr>
              <a:t>Task1</a:t>
            </a:r>
            <a:endParaRPr lang="en-US" altLang="zh-CN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12725" y="184150"/>
            <a:ext cx="3124200" cy="958850"/>
            <a:chOff x="0" y="0"/>
            <a:chExt cx="1488" cy="973"/>
          </a:xfrm>
        </p:grpSpPr>
        <p:pic>
          <p:nvPicPr>
            <p:cNvPr id="173060" name="图片 3" descr="2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48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1" name="Text Box 6"/>
            <p:cNvSpPr txBox="1">
              <a:spLocks noChangeArrowheads="1"/>
            </p:cNvSpPr>
            <p:nvPr/>
          </p:nvSpPr>
          <p:spPr bwMode="auto">
            <a:xfrm>
              <a:off x="46" y="385"/>
              <a:ext cx="139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zh-CN" altLang="zh-CN" sz="3200">
                <a:solidFill>
                  <a:srgbClr val="FF0000"/>
                </a:solidFill>
                <a:latin typeface="Arial Black" pitchFamily="34" charset="0"/>
                <a:ea typeface="PMingLiU" pitchFamily="18" charset="-120"/>
              </a:endParaRPr>
            </a:p>
          </p:txBody>
        </p:sp>
      </p:grpSp>
      <p:sp>
        <p:nvSpPr>
          <p:cNvPr id="173062" name="Text Box 42"/>
          <p:cNvSpPr txBox="1">
            <a:spLocks noChangeArrowheads="1"/>
          </p:cNvSpPr>
          <p:nvPr/>
        </p:nvSpPr>
        <p:spPr bwMode="auto">
          <a:xfrm>
            <a:off x="457200" y="487363"/>
            <a:ext cx="2835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Let’s watch !</a:t>
            </a:r>
          </a:p>
        </p:txBody>
      </p:sp>
    </p:spTree>
    <p:controls>
      <p:control spid="39938" name="WindowsMediaPlayer1" r:id="rId2" imgW="8276190" imgH="52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Story tim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</p:spPr>
      </p:pic>
      <p:sp>
        <p:nvSpPr>
          <p:cNvPr id="124931" name="WordArt 3" descr="01"/>
          <p:cNvSpPr>
            <a:spLocks noChangeArrowheads="1" noChangeShapeType="1" noTextEdit="1"/>
          </p:cNvSpPr>
          <p:nvPr/>
        </p:nvSpPr>
        <p:spPr bwMode="auto">
          <a:xfrm>
            <a:off x="258763" y="354013"/>
            <a:ext cx="5249862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Comic Sans MS"/>
              </a:rPr>
              <a:t>Let's judge:</a:t>
            </a:r>
            <a:endParaRPr lang="zh-CN" altLang="en-US" sz="3600" b="1" kern="10" dirty="0">
              <a:ln w="25400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chemeClr val="tx2"/>
                </a:outerShdw>
              </a:effectLst>
              <a:latin typeface="Comic Sans MS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79388" y="4133850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4000" b="1"/>
              <a:t>(    )2.Mike is visiting the farm.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4000" b="1"/>
              <a:t>         </a:t>
            </a:r>
            <a:r>
              <a:rPr lang="zh-CN" altLang="en-US" sz="4000" b="1"/>
              <a:t>迈克在参观农场。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653088" y="458788"/>
            <a:ext cx="30226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(   /   )</a:t>
            </a:r>
          </a:p>
          <a:p>
            <a:pPr>
              <a:spcBef>
                <a:spcPct val="50000"/>
              </a:spcBef>
            </a:pPr>
            <a:endParaRPr lang="en-US" altLang="zh-CN" sz="5400" b="1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79388" y="26400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/>
              <a:t>(    )1.This is Mike’s grandpa’s farm. 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252413" y="2420938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ⅹ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5724525" y="412750"/>
            <a:ext cx="94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4787900" y="58769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499225" y="339725"/>
            <a:ext cx="94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FF0000"/>
                </a:solidFill>
              </a:rPr>
              <a:t>ⅹ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3851275" y="57261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/>
      <p:bldP spid="1249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563" name="Picture 3" descr="201103272041217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480" y="528"/>
              <a:ext cx="3648" cy="29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/>
                <a:t> </a:t>
              </a:r>
            </a:p>
          </p:txBody>
        </p:sp>
        <p:sp>
          <p:nvSpPr>
            <p:cNvPr id="194565" name="Rectangle 5"/>
            <p:cNvSpPr>
              <a:spLocks noChangeArrowheads="1"/>
            </p:cNvSpPr>
            <p:nvPr/>
          </p:nvSpPr>
          <p:spPr bwMode="auto">
            <a:xfrm>
              <a:off x="0" y="3024"/>
              <a:ext cx="960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zh-CN"/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4224" y="240"/>
              <a:ext cx="912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zh-CN" altLang="zh-CN" sz="4400"/>
            </a:p>
          </p:txBody>
        </p:sp>
      </p:grpSp>
      <p:pic>
        <p:nvPicPr>
          <p:cNvPr id="48135" name="Picture 7" descr="Story time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grand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9600" y="2667000"/>
            <a:ext cx="51784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5" name="AutoShape 10"/>
          <p:cNvSpPr>
            <a:spLocks noChangeArrowheads="1"/>
          </p:cNvSpPr>
          <p:nvPr/>
        </p:nvSpPr>
        <p:spPr bwMode="auto">
          <a:xfrm>
            <a:off x="3630613" y="2438400"/>
            <a:ext cx="5208587" cy="1524000"/>
          </a:xfrm>
          <a:prstGeom prst="cloudCallout">
            <a:avLst>
              <a:gd name="adj1" fmla="val -56796"/>
              <a:gd name="adj2" fmla="val 48856"/>
            </a:avLst>
          </a:prstGeom>
          <a:solidFill>
            <a:schemeClr val="bg1"/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 sz="3600" b="1" dirty="0">
                <a:latin typeface="Arial Black" pitchFamily="34" charset="0"/>
              </a:rPr>
              <a:t>Welcome to my farm.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4495800" y="26670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Arial Black" pitchFamily="34" charset="0"/>
              </a:rPr>
              <a:t>Welcome to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4267200" y="3962400"/>
            <a:ext cx="4191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欢迎</a:t>
            </a:r>
            <a:r>
              <a:rPr lang="zh-CN" altLang="en-US" sz="3200" b="1"/>
              <a:t>来到我的农场</a:t>
            </a:r>
            <a:r>
              <a:rPr lang="en-US" altLang="zh-CN" sz="3200" b="1"/>
              <a:t>.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2743200" y="1066800"/>
            <a:ext cx="6019800" cy="5794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Tips:</a:t>
            </a:r>
            <a:r>
              <a:rPr lang="zh-CN" altLang="en-US" sz="3200"/>
              <a:t>注意读出欢迎的语气哦！</a:t>
            </a:r>
          </a:p>
        </p:txBody>
      </p:sp>
      <p:pic>
        <p:nvPicPr>
          <p:cNvPr id="13" name="welco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3000372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co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9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8145" grpId="0" animBg="1" autoUpdateAnimBg="0"/>
      <p:bldP spid="48146" grpId="0" bldLvl="0" autoUpdateAnimBg="0"/>
      <p:bldP spid="194571" grpId="0"/>
      <p:bldP spid="19457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757</Words>
  <PresentationFormat>全屏显示(4:3)</PresentationFormat>
  <Paragraphs>211</Paragraphs>
  <Slides>35</Slides>
  <Notes>2</Notes>
  <HiddenSlides>0</HiddenSlides>
  <MMClips>22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ASUS</cp:lastModifiedBy>
  <cp:revision>144</cp:revision>
  <dcterms:created xsi:type="dcterms:W3CDTF">2015-05-13T08:42:09Z</dcterms:created>
  <dcterms:modified xsi:type="dcterms:W3CDTF">2015-06-24T04:25:53Z</dcterms:modified>
</cp:coreProperties>
</file>