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4"/>
  </p:notesMasterIdLst>
  <p:handoutMasterIdLst>
    <p:handoutMasterId r:id="rId30"/>
  </p:handoutMasterIdLst>
  <p:sldIdLst>
    <p:sldId id="256" r:id="rId5"/>
    <p:sldId id="301" r:id="rId6"/>
    <p:sldId id="258" r:id="rId7"/>
    <p:sldId id="259" r:id="rId8"/>
    <p:sldId id="297" r:id="rId9"/>
    <p:sldId id="302" r:id="rId10"/>
    <p:sldId id="279" r:id="rId11"/>
    <p:sldId id="280" r:id="rId12"/>
    <p:sldId id="283" r:id="rId13"/>
    <p:sldId id="300" r:id="rId14"/>
    <p:sldId id="289" r:id="rId15"/>
    <p:sldId id="304" r:id="rId16"/>
    <p:sldId id="299" r:id="rId17"/>
    <p:sldId id="293" r:id="rId18"/>
    <p:sldId id="292" r:id="rId19"/>
    <p:sldId id="294" r:id="rId20"/>
    <p:sldId id="296" r:id="rId21"/>
    <p:sldId id="270" r:id="rId22"/>
    <p:sldId id="271" r:id="rId23"/>
    <p:sldId id="272" r:id="rId25"/>
    <p:sldId id="298" r:id="rId26"/>
    <p:sldId id="273" r:id="rId27"/>
    <p:sldId id="305" r:id="rId28"/>
    <p:sldId id="295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AB5AC"/>
    <a:srgbClr val="FFEEB7"/>
    <a:srgbClr val="970943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0B9B8CF-2830-4523-B52E-7FBA3FE2CB2E}" styleName="表样式 1 25">
    <a:wholeTbl>
      <a:tcTxStyle>
        <a:fontRef idx="none">
          <a:schemeClr val="tx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1">
              <a:lumMod val="40000"/>
              <a:lumOff val="60000"/>
              <a:alpha val="25000"/>
            </a:schemeClr>
          </a:solidFill>
        </a:fill>
      </a:tcStyle>
    </a:band2H>
    <a:band1V>
      <a:tcStyle>
        <a:tcBdr/>
        <a:fill>
          <a:solidFill>
            <a:schemeClr val="accent1">
              <a:lumMod val="40000"/>
              <a:lumOff val="60000"/>
              <a:alpha val="25000"/>
            </a:schemeClr>
          </a:solidFill>
        </a:fill>
      </a:tcStyle>
    </a:band1V>
    <a:band2V>
      <a:tcStyle>
        <a:tcBdr/>
        <a:fill>
          <a:solidFill>
            <a:schemeClr val="bg1">
              <a:alpha val="0"/>
            </a:schemeClr>
          </a:solidFill>
        </a:fill>
      </a:tcStyle>
    </a:band2V>
    <a:la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40000"/>
              <a:lumOff val="60000"/>
              <a:alpha val="4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40000"/>
              <a:lumOff val="60000"/>
              <a:alpha val="4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lastRow>
    <a:seCell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wCell>
    <a:firstRow>
      <a:tcTxStyle b="on">
        <a:fontRef idx="none">
          <a:schemeClr val="bg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  <a:neCell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</a:tcStyle>
    </a:neCell>
  </a:tblStyle>
  <a:tblStyle styleId="{B73EDFDA-9AA0-43B4-A4C0-08DAEEEAF5D0}" styleName="表样式 1 25">
    <a:wholeTbl>
      <a:tcTxStyle>
        <a:fontRef idx="none">
          <a:schemeClr val="tx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1">
              <a:lumMod val="40000"/>
              <a:lumOff val="60000"/>
              <a:alpha val="25000"/>
            </a:schemeClr>
          </a:solidFill>
        </a:fill>
      </a:tcStyle>
    </a:band2H>
    <a:band1V>
      <a:tcStyle>
        <a:tcBdr/>
        <a:fill>
          <a:solidFill>
            <a:schemeClr val="accent1">
              <a:lumMod val="40000"/>
              <a:lumOff val="60000"/>
              <a:alpha val="25000"/>
            </a:schemeClr>
          </a:solidFill>
        </a:fill>
      </a:tcStyle>
    </a:band1V>
    <a:band2V>
      <a:tcStyle>
        <a:tcBdr/>
        <a:fill>
          <a:solidFill>
            <a:schemeClr val="bg1">
              <a:alpha val="0"/>
            </a:schemeClr>
          </a:solidFill>
        </a:fill>
      </a:tcStyle>
    </a:band2V>
    <a:la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40000"/>
              <a:lumOff val="60000"/>
              <a:alpha val="4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40000"/>
              <a:lumOff val="60000"/>
              <a:alpha val="4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lastRow>
    <a:seCell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wCell>
    <a:firstRow>
      <a:tcTxStyle b="on">
        <a:fontRef idx="none">
          <a:schemeClr val="bg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  <a:neCell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91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37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1" Type="http://schemas.openxmlformats.org/officeDocument/2006/relationships/tags" Target="../tags/tag110.xml"/><Relationship Id="rId20" Type="http://schemas.openxmlformats.org/officeDocument/2006/relationships/tags" Target="../tags/tag109.xml"/><Relationship Id="rId2" Type="http://schemas.openxmlformats.org/officeDocument/2006/relationships/tags" Target="../tags/tag92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image" Target="../media/image1.png"/><Relationship Id="rId10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0" Type="http://schemas.openxmlformats.org/officeDocument/2006/relationships/tags" Target="../tags/tag128.xml"/><Relationship Id="rId2" Type="http://schemas.openxmlformats.org/officeDocument/2006/relationships/tags" Target="../tags/tag111.xml"/><Relationship Id="rId19" Type="http://schemas.openxmlformats.org/officeDocument/2006/relationships/tags" Target="../tags/tag127.xml"/><Relationship Id="rId18" Type="http://schemas.openxmlformats.org/officeDocument/2006/relationships/tags" Target="../tags/tag126.xml"/><Relationship Id="rId17" Type="http://schemas.openxmlformats.org/officeDocument/2006/relationships/image" Target="../media/image2.png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6" Type="http://schemas.openxmlformats.org/officeDocument/2006/relationships/tags" Target="../tags/tag172.xml"/><Relationship Id="rId15" Type="http://schemas.openxmlformats.org/officeDocument/2006/relationships/tags" Target="../tags/tag171.xml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image" Target="../media/image2.png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1" Type="http://schemas.openxmlformats.org/officeDocument/2006/relationships/tags" Target="../tags/tag220.xml"/><Relationship Id="rId20" Type="http://schemas.openxmlformats.org/officeDocument/2006/relationships/tags" Target="../tags/tag219.xml"/><Relationship Id="rId2" Type="http://schemas.openxmlformats.org/officeDocument/2006/relationships/tags" Target="../tags/tag202.xml"/><Relationship Id="rId19" Type="http://schemas.openxmlformats.org/officeDocument/2006/relationships/tags" Target="../tags/tag218.xml"/><Relationship Id="rId18" Type="http://schemas.openxmlformats.org/officeDocument/2006/relationships/tags" Target="../tags/tag217.xml"/><Relationship Id="rId17" Type="http://schemas.openxmlformats.org/officeDocument/2006/relationships/tags" Target="../tags/tag216.xml"/><Relationship Id="rId16" Type="http://schemas.openxmlformats.org/officeDocument/2006/relationships/tags" Target="../tags/tag215.xml"/><Relationship Id="rId15" Type="http://schemas.openxmlformats.org/officeDocument/2006/relationships/tags" Target="../tags/tag214.xml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image" Target="../media/image1.png"/><Relationship Id="rId10" Type="http://schemas.openxmlformats.org/officeDocument/2006/relationships/tags" Target="../tags/tag210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tags" Target="../tags/tag222.xml"/><Relationship Id="rId20" Type="http://schemas.openxmlformats.org/officeDocument/2006/relationships/tags" Target="../tags/tag238.xml"/><Relationship Id="rId2" Type="http://schemas.openxmlformats.org/officeDocument/2006/relationships/tags" Target="../tags/tag221.xml"/><Relationship Id="rId19" Type="http://schemas.openxmlformats.org/officeDocument/2006/relationships/tags" Target="../tags/tag237.xml"/><Relationship Id="rId18" Type="http://schemas.openxmlformats.org/officeDocument/2006/relationships/tags" Target="../tags/tag236.xml"/><Relationship Id="rId17" Type="http://schemas.openxmlformats.org/officeDocument/2006/relationships/image" Target="../media/image2.png"/><Relationship Id="rId16" Type="http://schemas.openxmlformats.org/officeDocument/2006/relationships/tags" Target="../tags/tag235.xml"/><Relationship Id="rId15" Type="http://schemas.openxmlformats.org/officeDocument/2006/relationships/tags" Target="../tags/tag234.xml"/><Relationship Id="rId14" Type="http://schemas.openxmlformats.org/officeDocument/2006/relationships/tags" Target="../tags/tag233.xml"/><Relationship Id="rId13" Type="http://schemas.openxmlformats.org/officeDocument/2006/relationships/tags" Target="../tags/tag232.xml"/><Relationship Id="rId12" Type="http://schemas.openxmlformats.org/officeDocument/2006/relationships/tags" Target="../tags/tag231.xml"/><Relationship Id="rId11" Type="http://schemas.openxmlformats.org/officeDocument/2006/relationships/tags" Target="../tags/tag230.xml"/><Relationship Id="rId10" Type="http://schemas.openxmlformats.org/officeDocument/2006/relationships/tags" Target="../tags/tag229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6" Type="http://schemas.openxmlformats.org/officeDocument/2006/relationships/tags" Target="../tags/tag282.xml"/><Relationship Id="rId15" Type="http://schemas.openxmlformats.org/officeDocument/2006/relationships/tags" Target="../tags/tag281.xml"/><Relationship Id="rId14" Type="http://schemas.openxmlformats.org/officeDocument/2006/relationships/tags" Target="../tags/tag280.xml"/><Relationship Id="rId13" Type="http://schemas.openxmlformats.org/officeDocument/2006/relationships/tags" Target="../tags/tag279.xml"/><Relationship Id="rId12" Type="http://schemas.openxmlformats.org/officeDocument/2006/relationships/image" Target="../media/image2.png"/><Relationship Id="rId11" Type="http://schemas.openxmlformats.org/officeDocument/2006/relationships/tags" Target="../tags/tag278.xml"/><Relationship Id="rId10" Type="http://schemas.openxmlformats.org/officeDocument/2006/relationships/tags" Target="../tags/tag277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8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3" hasCustomPrompt="1"/>
            <p:custDataLst>
              <p:tags r:id="rId4"/>
            </p:custDataLst>
          </p:nvPr>
        </p:nvSpPr>
        <p:spPr>
          <a:xfrm>
            <a:off x="914400" y="1828800"/>
            <a:ext cx="2844800" cy="19304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3962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4673600" y="1828800"/>
            <a:ext cx="2844800" cy="19304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673600" y="3962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6736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2"/>
            </p:custDataLst>
          </p:nvPr>
        </p:nvSpPr>
        <p:spPr>
          <a:xfrm>
            <a:off x="8432800" y="1828800"/>
            <a:ext cx="2844800" cy="19304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3962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: 形状 33"/>
          <p:cNvSpPr/>
          <p:nvPr userDrawn="1">
            <p:custDataLst>
              <p:tags r:id="rId3"/>
            </p:custDataLst>
          </p:nvPr>
        </p:nvSpPr>
        <p:spPr>
          <a:xfrm>
            <a:off x="2917917" y="466393"/>
            <a:ext cx="1061476" cy="108740"/>
          </a:xfrm>
          <a:custGeom>
            <a:avLst/>
            <a:gdLst>
              <a:gd name="connsiteX0" fmla="*/ 506549 w 510531"/>
              <a:gd name="connsiteY0" fmla="*/ 3717 h 52300"/>
              <a:gd name="connsiteX1" fmla="*/ 457965 w 510531"/>
              <a:gd name="connsiteY1" fmla="*/ 52301 h 52300"/>
              <a:gd name="connsiteX2" fmla="*/ 0 w 510531"/>
              <a:gd name="connsiteY2" fmla="*/ 52301 h 52300"/>
              <a:gd name="connsiteX3" fmla="*/ 52301 w 510531"/>
              <a:gd name="connsiteY3" fmla="*/ 0 h 52300"/>
              <a:gd name="connsiteX4" fmla="*/ 510531 w 510531"/>
              <a:gd name="connsiteY4" fmla="*/ 0 h 52300"/>
              <a:gd name="connsiteX5" fmla="*/ 506549 w 510531"/>
              <a:gd name="connsiteY5" fmla="*/ 3717 h 5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531" h="52300">
                <a:moveTo>
                  <a:pt x="506549" y="3717"/>
                </a:moveTo>
                <a:lnTo>
                  <a:pt x="457965" y="52301"/>
                </a:lnTo>
                <a:lnTo>
                  <a:pt x="0" y="52301"/>
                </a:lnTo>
                <a:lnTo>
                  <a:pt x="52301" y="0"/>
                </a:lnTo>
                <a:lnTo>
                  <a:pt x="510531" y="0"/>
                </a:lnTo>
                <a:cubicBezTo>
                  <a:pt x="510531" y="0"/>
                  <a:pt x="504956" y="3717"/>
                  <a:pt x="506549" y="3717"/>
                </a:cubicBez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5" name="任意多边形: 形状 34"/>
          <p:cNvSpPr/>
          <p:nvPr userDrawn="1">
            <p:custDataLst>
              <p:tags r:id="rId4"/>
            </p:custDataLst>
          </p:nvPr>
        </p:nvSpPr>
        <p:spPr>
          <a:xfrm>
            <a:off x="1758740" y="466393"/>
            <a:ext cx="1061476" cy="108740"/>
          </a:xfrm>
          <a:custGeom>
            <a:avLst/>
            <a:gdLst>
              <a:gd name="connsiteX0" fmla="*/ 506549 w 510531"/>
              <a:gd name="connsiteY0" fmla="*/ 3717 h 52300"/>
              <a:gd name="connsiteX1" fmla="*/ 457965 w 510531"/>
              <a:gd name="connsiteY1" fmla="*/ 52301 h 52300"/>
              <a:gd name="connsiteX2" fmla="*/ 0 w 510531"/>
              <a:gd name="connsiteY2" fmla="*/ 52301 h 52300"/>
              <a:gd name="connsiteX3" fmla="*/ 52301 w 510531"/>
              <a:gd name="connsiteY3" fmla="*/ 0 h 52300"/>
              <a:gd name="connsiteX4" fmla="*/ 510531 w 510531"/>
              <a:gd name="connsiteY4" fmla="*/ 0 h 52300"/>
              <a:gd name="connsiteX5" fmla="*/ 506549 w 510531"/>
              <a:gd name="connsiteY5" fmla="*/ 3717 h 5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531" h="52300">
                <a:moveTo>
                  <a:pt x="506549" y="3717"/>
                </a:moveTo>
                <a:lnTo>
                  <a:pt x="457965" y="52301"/>
                </a:lnTo>
                <a:lnTo>
                  <a:pt x="0" y="52301"/>
                </a:lnTo>
                <a:lnTo>
                  <a:pt x="52301" y="0"/>
                </a:lnTo>
                <a:lnTo>
                  <a:pt x="510531" y="0"/>
                </a:lnTo>
                <a:cubicBezTo>
                  <a:pt x="510531" y="0"/>
                  <a:pt x="504956" y="3717"/>
                  <a:pt x="506549" y="3717"/>
                </a:cubicBez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41" name="任意多边形: 形状 40"/>
          <p:cNvSpPr/>
          <p:nvPr userDrawn="1">
            <p:custDataLst>
              <p:tags r:id="rId5"/>
            </p:custDataLst>
          </p:nvPr>
        </p:nvSpPr>
        <p:spPr>
          <a:xfrm>
            <a:off x="595147" y="774404"/>
            <a:ext cx="10942092" cy="5427160"/>
          </a:xfrm>
          <a:custGeom>
            <a:avLst/>
            <a:gdLst>
              <a:gd name="connsiteX0" fmla="*/ 285664 w 5262745"/>
              <a:gd name="connsiteY0" fmla="*/ 87876 h 2610266"/>
              <a:gd name="connsiteX1" fmla="*/ 137788 w 5262745"/>
              <a:gd name="connsiteY1" fmla="*/ 235752 h 2610266"/>
              <a:gd name="connsiteX2" fmla="*/ 137788 w 5262745"/>
              <a:gd name="connsiteY2" fmla="*/ 1293983 h 2610266"/>
              <a:gd name="connsiteX3" fmla="*/ 0 w 5262745"/>
              <a:gd name="connsiteY3" fmla="*/ 1431771 h 2610266"/>
              <a:gd name="connsiteX4" fmla="*/ 0 w 5262745"/>
              <a:gd name="connsiteY4" fmla="*/ 2468231 h 2610266"/>
              <a:gd name="connsiteX5" fmla="*/ 79115 w 5262745"/>
              <a:gd name="connsiteY5" fmla="*/ 2547346 h 2610266"/>
              <a:gd name="connsiteX6" fmla="*/ 1364337 w 5262745"/>
              <a:gd name="connsiteY6" fmla="*/ 2547346 h 2610266"/>
              <a:gd name="connsiteX7" fmla="*/ 1427257 w 5262745"/>
              <a:gd name="connsiteY7" fmla="*/ 2610267 h 2610266"/>
              <a:gd name="connsiteX8" fmla="*/ 3080179 w 5262745"/>
              <a:gd name="connsiteY8" fmla="*/ 2610267 h 2610266"/>
              <a:gd name="connsiteX9" fmla="*/ 3198851 w 5262745"/>
              <a:gd name="connsiteY9" fmla="*/ 2491594 h 2610266"/>
              <a:gd name="connsiteX10" fmla="*/ 5019029 w 5262745"/>
              <a:gd name="connsiteY10" fmla="*/ 2491594 h 2610266"/>
              <a:gd name="connsiteX11" fmla="*/ 5262746 w 5262745"/>
              <a:gd name="connsiteY11" fmla="*/ 2247877 h 2610266"/>
              <a:gd name="connsiteX12" fmla="*/ 5262746 w 5262745"/>
              <a:gd name="connsiteY12" fmla="*/ 65044 h 2610266"/>
              <a:gd name="connsiteX13" fmla="*/ 5197702 w 5262745"/>
              <a:gd name="connsiteY13" fmla="*/ 0 h 2610266"/>
              <a:gd name="connsiteX14" fmla="*/ 1851240 w 5262745"/>
              <a:gd name="connsiteY14" fmla="*/ 0 h 2610266"/>
              <a:gd name="connsiteX15" fmla="*/ 1760709 w 5262745"/>
              <a:gd name="connsiteY15" fmla="*/ 90531 h 2610266"/>
              <a:gd name="connsiteX16" fmla="*/ 285664 w 5262745"/>
              <a:gd name="connsiteY16" fmla="*/ 87876 h 26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62745" h="2610266">
                <a:moveTo>
                  <a:pt x="285664" y="87876"/>
                </a:moveTo>
                <a:lnTo>
                  <a:pt x="137788" y="235752"/>
                </a:lnTo>
                <a:lnTo>
                  <a:pt x="137788" y="1293983"/>
                </a:lnTo>
                <a:lnTo>
                  <a:pt x="0" y="1431771"/>
                </a:lnTo>
                <a:lnTo>
                  <a:pt x="0" y="2468231"/>
                </a:lnTo>
                <a:lnTo>
                  <a:pt x="79115" y="2547346"/>
                </a:lnTo>
                <a:lnTo>
                  <a:pt x="1364337" y="2547346"/>
                </a:lnTo>
                <a:lnTo>
                  <a:pt x="1427257" y="2610267"/>
                </a:lnTo>
                <a:lnTo>
                  <a:pt x="3080179" y="2610267"/>
                </a:lnTo>
                <a:lnTo>
                  <a:pt x="3198851" y="2491594"/>
                </a:lnTo>
                <a:lnTo>
                  <a:pt x="5019029" y="2491594"/>
                </a:lnTo>
                <a:lnTo>
                  <a:pt x="5262746" y="2247877"/>
                </a:lnTo>
                <a:lnTo>
                  <a:pt x="5262746" y="65044"/>
                </a:lnTo>
                <a:lnTo>
                  <a:pt x="5197702" y="0"/>
                </a:lnTo>
                <a:lnTo>
                  <a:pt x="1851240" y="0"/>
                </a:lnTo>
                <a:lnTo>
                  <a:pt x="1760709" y="90531"/>
                </a:lnTo>
                <a:cubicBezTo>
                  <a:pt x="1760709" y="90531"/>
                  <a:pt x="280089" y="82035"/>
                  <a:pt x="285664" y="8787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3" name="任意多边形: 形状 32"/>
          <p:cNvSpPr/>
          <p:nvPr userDrawn="1">
            <p:custDataLst>
              <p:tags r:id="rId6"/>
            </p:custDataLst>
          </p:nvPr>
        </p:nvSpPr>
        <p:spPr>
          <a:xfrm>
            <a:off x="320255" y="417820"/>
            <a:ext cx="11544865" cy="6071332"/>
          </a:xfrm>
          <a:custGeom>
            <a:avLst/>
            <a:gdLst>
              <a:gd name="connsiteX0" fmla="*/ 3293365 w 5552657"/>
              <a:gd name="connsiteY0" fmla="*/ 2920090 h 2920089"/>
              <a:gd name="connsiteX1" fmla="*/ 1343629 w 5552657"/>
              <a:gd name="connsiteY1" fmla="*/ 2920090 h 2920089"/>
              <a:gd name="connsiteX2" fmla="*/ 1236372 w 5552657"/>
              <a:gd name="connsiteY2" fmla="*/ 2812833 h 2920089"/>
              <a:gd name="connsiteX3" fmla="*/ 584602 w 5552657"/>
              <a:gd name="connsiteY3" fmla="*/ 2812833 h 2920089"/>
              <a:gd name="connsiteX4" fmla="*/ 488230 w 5552657"/>
              <a:gd name="connsiteY4" fmla="*/ 2909205 h 2920089"/>
              <a:gd name="connsiteX5" fmla="*/ 169646 w 5552657"/>
              <a:gd name="connsiteY5" fmla="*/ 2909205 h 2920089"/>
              <a:gd name="connsiteX6" fmla="*/ 0 w 5552657"/>
              <a:gd name="connsiteY6" fmla="*/ 2739559 h 2920089"/>
              <a:gd name="connsiteX7" fmla="*/ 0 w 5552657"/>
              <a:gd name="connsiteY7" fmla="*/ 1417169 h 2920089"/>
              <a:gd name="connsiteX8" fmla="*/ 191947 w 5552657"/>
              <a:gd name="connsiteY8" fmla="*/ 1225222 h 2920089"/>
              <a:gd name="connsiteX9" fmla="*/ 191947 w 5552657"/>
              <a:gd name="connsiteY9" fmla="*/ 671682 h 2920089"/>
              <a:gd name="connsiteX10" fmla="*/ 75929 w 5552657"/>
              <a:gd name="connsiteY10" fmla="*/ 555664 h 2920089"/>
              <a:gd name="connsiteX11" fmla="*/ 74336 w 5552657"/>
              <a:gd name="connsiteY11" fmla="*/ 365841 h 2920089"/>
              <a:gd name="connsiteX12" fmla="*/ 314867 w 5552657"/>
              <a:gd name="connsiteY12" fmla="*/ 125310 h 2920089"/>
              <a:gd name="connsiteX13" fmla="*/ 1753010 w 5552657"/>
              <a:gd name="connsiteY13" fmla="*/ 125310 h 2920089"/>
              <a:gd name="connsiteX14" fmla="*/ 1871682 w 5552657"/>
              <a:gd name="connsiteY14" fmla="*/ 6903 h 2920089"/>
              <a:gd name="connsiteX15" fmla="*/ 3615665 w 5552657"/>
              <a:gd name="connsiteY15" fmla="*/ 6903 h 2920089"/>
              <a:gd name="connsiteX16" fmla="*/ 3692922 w 5552657"/>
              <a:gd name="connsiteY16" fmla="*/ 84159 h 2920089"/>
              <a:gd name="connsiteX17" fmla="*/ 4511153 w 5552657"/>
              <a:gd name="connsiteY17" fmla="*/ 84159 h 2920089"/>
              <a:gd name="connsiteX18" fmla="*/ 4595312 w 5552657"/>
              <a:gd name="connsiteY18" fmla="*/ 0 h 2920089"/>
              <a:gd name="connsiteX19" fmla="*/ 5427082 w 5552657"/>
              <a:gd name="connsiteY19" fmla="*/ 0 h 2920089"/>
              <a:gd name="connsiteX20" fmla="*/ 5552658 w 5552657"/>
              <a:gd name="connsiteY20" fmla="*/ 125575 h 2920089"/>
              <a:gd name="connsiteX21" fmla="*/ 5552658 w 5552657"/>
              <a:gd name="connsiteY21" fmla="*/ 2473807 h 2920089"/>
              <a:gd name="connsiteX22" fmla="*/ 5550800 w 5552657"/>
              <a:gd name="connsiteY22" fmla="*/ 2475665 h 2920089"/>
              <a:gd name="connsiteX23" fmla="*/ 5219472 w 5552657"/>
              <a:gd name="connsiteY23" fmla="*/ 2806992 h 2920089"/>
              <a:gd name="connsiteX24" fmla="*/ 3406462 w 5552657"/>
              <a:gd name="connsiteY24" fmla="*/ 2806992 h 2920089"/>
              <a:gd name="connsiteX25" fmla="*/ 3293365 w 5552657"/>
              <a:gd name="connsiteY25" fmla="*/ 2920090 h 2920089"/>
              <a:gd name="connsiteX26" fmla="*/ 1349204 w 5552657"/>
              <a:gd name="connsiteY26" fmla="*/ 2906816 h 2920089"/>
              <a:gd name="connsiteX27" fmla="*/ 3287789 w 5552657"/>
              <a:gd name="connsiteY27" fmla="*/ 2906816 h 2920089"/>
              <a:gd name="connsiteX28" fmla="*/ 3400621 w 5552657"/>
              <a:gd name="connsiteY28" fmla="*/ 2793984 h 2920089"/>
              <a:gd name="connsiteX29" fmla="*/ 5213631 w 5552657"/>
              <a:gd name="connsiteY29" fmla="*/ 2793984 h 2920089"/>
              <a:gd name="connsiteX30" fmla="*/ 5539118 w 5552657"/>
              <a:gd name="connsiteY30" fmla="*/ 2468497 h 2920089"/>
              <a:gd name="connsiteX31" fmla="*/ 5539118 w 5552657"/>
              <a:gd name="connsiteY31" fmla="*/ 131151 h 2920089"/>
              <a:gd name="connsiteX32" fmla="*/ 5421242 w 5552657"/>
              <a:gd name="connsiteY32" fmla="*/ 13274 h 2920089"/>
              <a:gd name="connsiteX33" fmla="*/ 4600622 w 5552657"/>
              <a:gd name="connsiteY33" fmla="*/ 13274 h 2920089"/>
              <a:gd name="connsiteX34" fmla="*/ 4516463 w 5552657"/>
              <a:gd name="connsiteY34" fmla="*/ 97434 h 2920089"/>
              <a:gd name="connsiteX35" fmla="*/ 3687081 w 5552657"/>
              <a:gd name="connsiteY35" fmla="*/ 97434 h 2920089"/>
              <a:gd name="connsiteX36" fmla="*/ 3610090 w 5552657"/>
              <a:gd name="connsiteY36" fmla="*/ 20177 h 2920089"/>
              <a:gd name="connsiteX37" fmla="*/ 1876992 w 5552657"/>
              <a:gd name="connsiteY37" fmla="*/ 20177 h 2920089"/>
              <a:gd name="connsiteX38" fmla="*/ 1758585 w 5552657"/>
              <a:gd name="connsiteY38" fmla="*/ 138584 h 2920089"/>
              <a:gd name="connsiteX39" fmla="*/ 320443 w 5552657"/>
              <a:gd name="connsiteY39" fmla="*/ 138584 h 2920089"/>
              <a:gd name="connsiteX40" fmla="*/ 87611 w 5552657"/>
              <a:gd name="connsiteY40" fmla="*/ 371416 h 2920089"/>
              <a:gd name="connsiteX41" fmla="*/ 89204 w 5552657"/>
              <a:gd name="connsiteY41" fmla="*/ 550354 h 2920089"/>
              <a:gd name="connsiteX42" fmla="*/ 205221 w 5552657"/>
              <a:gd name="connsiteY42" fmla="*/ 666372 h 2920089"/>
              <a:gd name="connsiteX43" fmla="*/ 205221 w 5552657"/>
              <a:gd name="connsiteY43" fmla="*/ 1230797 h 2920089"/>
              <a:gd name="connsiteX44" fmla="*/ 13009 w 5552657"/>
              <a:gd name="connsiteY44" fmla="*/ 1422479 h 2920089"/>
              <a:gd name="connsiteX45" fmla="*/ 13009 w 5552657"/>
              <a:gd name="connsiteY45" fmla="*/ 2733984 h 2920089"/>
              <a:gd name="connsiteX46" fmla="*/ 174690 w 5552657"/>
              <a:gd name="connsiteY46" fmla="*/ 2895665 h 2920089"/>
              <a:gd name="connsiteX47" fmla="*/ 482390 w 5552657"/>
              <a:gd name="connsiteY47" fmla="*/ 2895665 h 2920089"/>
              <a:gd name="connsiteX48" fmla="*/ 578761 w 5552657"/>
              <a:gd name="connsiteY48" fmla="*/ 2799294 h 2920089"/>
              <a:gd name="connsiteX49" fmla="*/ 1241417 w 5552657"/>
              <a:gd name="connsiteY49" fmla="*/ 2799294 h 2920089"/>
              <a:gd name="connsiteX50" fmla="*/ 1349204 w 5552657"/>
              <a:gd name="connsiteY50" fmla="*/ 2906816 h 292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552657" h="2920089">
                <a:moveTo>
                  <a:pt x="3293365" y="2920090"/>
                </a:moveTo>
                <a:lnTo>
                  <a:pt x="1343629" y="2920090"/>
                </a:lnTo>
                <a:lnTo>
                  <a:pt x="1236372" y="2812833"/>
                </a:lnTo>
                <a:lnTo>
                  <a:pt x="584602" y="2812833"/>
                </a:lnTo>
                <a:lnTo>
                  <a:pt x="488230" y="2909205"/>
                </a:lnTo>
                <a:lnTo>
                  <a:pt x="169646" y="2909205"/>
                </a:lnTo>
                <a:lnTo>
                  <a:pt x="0" y="2739559"/>
                </a:lnTo>
                <a:lnTo>
                  <a:pt x="0" y="1417169"/>
                </a:lnTo>
                <a:lnTo>
                  <a:pt x="191947" y="1225222"/>
                </a:lnTo>
                <a:lnTo>
                  <a:pt x="191947" y="671682"/>
                </a:lnTo>
                <a:lnTo>
                  <a:pt x="75929" y="555664"/>
                </a:lnTo>
                <a:lnTo>
                  <a:pt x="74336" y="365841"/>
                </a:lnTo>
                <a:lnTo>
                  <a:pt x="314867" y="125310"/>
                </a:lnTo>
                <a:lnTo>
                  <a:pt x="1753010" y="125310"/>
                </a:lnTo>
                <a:lnTo>
                  <a:pt x="1871682" y="6903"/>
                </a:lnTo>
                <a:lnTo>
                  <a:pt x="3615665" y="6903"/>
                </a:lnTo>
                <a:lnTo>
                  <a:pt x="3692922" y="84159"/>
                </a:lnTo>
                <a:lnTo>
                  <a:pt x="4511153" y="84159"/>
                </a:lnTo>
                <a:lnTo>
                  <a:pt x="4595312" y="0"/>
                </a:lnTo>
                <a:lnTo>
                  <a:pt x="5427082" y="0"/>
                </a:lnTo>
                <a:lnTo>
                  <a:pt x="5552658" y="125575"/>
                </a:lnTo>
                <a:lnTo>
                  <a:pt x="5552658" y="2473807"/>
                </a:lnTo>
                <a:lnTo>
                  <a:pt x="5550800" y="2475665"/>
                </a:lnTo>
                <a:lnTo>
                  <a:pt x="5219472" y="2806992"/>
                </a:lnTo>
                <a:lnTo>
                  <a:pt x="3406462" y="2806992"/>
                </a:lnTo>
                <a:lnTo>
                  <a:pt x="3293365" y="2920090"/>
                </a:lnTo>
                <a:close/>
                <a:moveTo>
                  <a:pt x="1349204" y="2906816"/>
                </a:moveTo>
                <a:lnTo>
                  <a:pt x="3287789" y="2906816"/>
                </a:lnTo>
                <a:lnTo>
                  <a:pt x="3400621" y="2793984"/>
                </a:lnTo>
                <a:lnTo>
                  <a:pt x="5213631" y="2793984"/>
                </a:lnTo>
                <a:lnTo>
                  <a:pt x="5539118" y="2468497"/>
                </a:lnTo>
                <a:lnTo>
                  <a:pt x="5539118" y="131151"/>
                </a:lnTo>
                <a:lnTo>
                  <a:pt x="5421242" y="13274"/>
                </a:lnTo>
                <a:lnTo>
                  <a:pt x="4600622" y="13274"/>
                </a:lnTo>
                <a:lnTo>
                  <a:pt x="4516463" y="97434"/>
                </a:lnTo>
                <a:lnTo>
                  <a:pt x="3687081" y="97434"/>
                </a:lnTo>
                <a:lnTo>
                  <a:pt x="3610090" y="20177"/>
                </a:lnTo>
                <a:lnTo>
                  <a:pt x="1876992" y="20177"/>
                </a:lnTo>
                <a:lnTo>
                  <a:pt x="1758585" y="138584"/>
                </a:lnTo>
                <a:lnTo>
                  <a:pt x="320443" y="138584"/>
                </a:lnTo>
                <a:lnTo>
                  <a:pt x="87611" y="371416"/>
                </a:lnTo>
                <a:lnTo>
                  <a:pt x="89204" y="550354"/>
                </a:lnTo>
                <a:lnTo>
                  <a:pt x="205221" y="666372"/>
                </a:lnTo>
                <a:lnTo>
                  <a:pt x="205221" y="1230797"/>
                </a:lnTo>
                <a:lnTo>
                  <a:pt x="13009" y="1422479"/>
                </a:lnTo>
                <a:lnTo>
                  <a:pt x="13009" y="2733984"/>
                </a:lnTo>
                <a:lnTo>
                  <a:pt x="174690" y="2895665"/>
                </a:lnTo>
                <a:lnTo>
                  <a:pt x="482390" y="2895665"/>
                </a:lnTo>
                <a:lnTo>
                  <a:pt x="578761" y="2799294"/>
                </a:lnTo>
                <a:lnTo>
                  <a:pt x="1241417" y="2799294"/>
                </a:lnTo>
                <a:lnTo>
                  <a:pt x="1349204" y="2906816"/>
                </a:lnTo>
                <a:close/>
              </a:path>
            </a:pathLst>
          </a:custGeom>
          <a:solidFill>
            <a:schemeClr val="accent4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7" name="任意多边形: 形状 36"/>
          <p:cNvSpPr/>
          <p:nvPr userDrawn="1">
            <p:custDataLst>
              <p:tags r:id="rId7"/>
            </p:custDataLst>
          </p:nvPr>
        </p:nvSpPr>
        <p:spPr>
          <a:xfrm>
            <a:off x="11815441" y="2847125"/>
            <a:ext cx="71759" cy="1447868"/>
          </a:xfrm>
          <a:custGeom>
            <a:avLst/>
            <a:gdLst>
              <a:gd name="connsiteX0" fmla="*/ 0 w 34513"/>
              <a:gd name="connsiteY0" fmla="*/ 0 h 696372"/>
              <a:gd name="connsiteX1" fmla="*/ 34513 w 34513"/>
              <a:gd name="connsiteY1" fmla="*/ 0 h 696372"/>
              <a:gd name="connsiteX2" fmla="*/ 34513 w 34513"/>
              <a:gd name="connsiteY2" fmla="*/ 696372 h 696372"/>
              <a:gd name="connsiteX3" fmla="*/ 0 w 34513"/>
              <a:gd name="connsiteY3" fmla="*/ 696372 h 69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696372">
                <a:moveTo>
                  <a:pt x="0" y="0"/>
                </a:moveTo>
                <a:lnTo>
                  <a:pt x="34513" y="0"/>
                </a:lnTo>
                <a:lnTo>
                  <a:pt x="34513" y="696372"/>
                </a:lnTo>
                <a:lnTo>
                  <a:pt x="0" y="696372"/>
                </a:lnTo>
                <a:close/>
              </a:path>
            </a:pathLst>
          </a:custGeom>
          <a:solidFill>
            <a:srgbClr val="CC01DF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8" name="任意多边形: 形状 37"/>
          <p:cNvSpPr/>
          <p:nvPr userDrawn="1">
            <p:custDataLst>
              <p:tags r:id="rId8"/>
            </p:custDataLst>
          </p:nvPr>
        </p:nvSpPr>
        <p:spPr>
          <a:xfrm>
            <a:off x="304800" y="5000436"/>
            <a:ext cx="742424" cy="1480988"/>
          </a:xfrm>
          <a:custGeom>
            <a:avLst/>
            <a:gdLst>
              <a:gd name="connsiteX0" fmla="*/ 357080 w 357079"/>
              <a:gd name="connsiteY0" fmla="*/ 712301 h 712301"/>
              <a:gd name="connsiteX1" fmla="*/ 166195 w 357079"/>
              <a:gd name="connsiteY1" fmla="*/ 712301 h 712301"/>
              <a:gd name="connsiteX2" fmla="*/ 0 w 357079"/>
              <a:gd name="connsiteY2" fmla="*/ 542655 h 712301"/>
              <a:gd name="connsiteX3" fmla="*/ 0 w 357079"/>
              <a:gd name="connsiteY3" fmla="*/ 0 h 712301"/>
              <a:gd name="connsiteX4" fmla="*/ 34513 w 357079"/>
              <a:gd name="connsiteY4" fmla="*/ 0 h 712301"/>
              <a:gd name="connsiteX5" fmla="*/ 34513 w 357079"/>
              <a:gd name="connsiteY5" fmla="*/ 528584 h 712301"/>
              <a:gd name="connsiteX6" fmla="*/ 180797 w 357079"/>
              <a:gd name="connsiteY6" fmla="*/ 677788 h 712301"/>
              <a:gd name="connsiteX7" fmla="*/ 357080 w 357079"/>
              <a:gd name="connsiteY7" fmla="*/ 677788 h 71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79" h="712301">
                <a:moveTo>
                  <a:pt x="357080" y="712301"/>
                </a:moveTo>
                <a:lnTo>
                  <a:pt x="166195" y="712301"/>
                </a:lnTo>
                <a:lnTo>
                  <a:pt x="0" y="542655"/>
                </a:lnTo>
                <a:lnTo>
                  <a:pt x="0" y="0"/>
                </a:lnTo>
                <a:lnTo>
                  <a:pt x="34513" y="0"/>
                </a:lnTo>
                <a:lnTo>
                  <a:pt x="34513" y="528584"/>
                </a:lnTo>
                <a:lnTo>
                  <a:pt x="180797" y="677788"/>
                </a:lnTo>
                <a:lnTo>
                  <a:pt x="357080" y="677788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9" name="任意多边形: 形状 38"/>
          <p:cNvSpPr/>
          <p:nvPr userDrawn="1">
            <p:custDataLst>
              <p:tags r:id="rId9"/>
            </p:custDataLst>
          </p:nvPr>
        </p:nvSpPr>
        <p:spPr>
          <a:xfrm>
            <a:off x="6355711" y="410092"/>
            <a:ext cx="2758291" cy="225764"/>
          </a:xfrm>
          <a:custGeom>
            <a:avLst/>
            <a:gdLst>
              <a:gd name="connsiteX0" fmla="*/ 1326638 w 1326637"/>
              <a:gd name="connsiteY0" fmla="*/ 108584 h 108584"/>
              <a:gd name="connsiteX1" fmla="*/ 776815 w 1326637"/>
              <a:gd name="connsiteY1" fmla="*/ 108584 h 108584"/>
              <a:gd name="connsiteX2" fmla="*/ 703009 w 1326637"/>
              <a:gd name="connsiteY2" fmla="*/ 34513 h 108584"/>
              <a:gd name="connsiteX3" fmla="*/ 0 w 1326637"/>
              <a:gd name="connsiteY3" fmla="*/ 34513 h 108584"/>
              <a:gd name="connsiteX4" fmla="*/ 0 w 1326637"/>
              <a:gd name="connsiteY4" fmla="*/ 0 h 108584"/>
              <a:gd name="connsiteX5" fmla="*/ 717080 w 1326637"/>
              <a:gd name="connsiteY5" fmla="*/ 0 h 108584"/>
              <a:gd name="connsiteX6" fmla="*/ 791151 w 1326637"/>
              <a:gd name="connsiteY6" fmla="*/ 74071 h 108584"/>
              <a:gd name="connsiteX7" fmla="*/ 1326638 w 1326637"/>
              <a:gd name="connsiteY7" fmla="*/ 74071 h 10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6637" h="108584">
                <a:moveTo>
                  <a:pt x="1326638" y="108584"/>
                </a:moveTo>
                <a:lnTo>
                  <a:pt x="776815" y="108584"/>
                </a:lnTo>
                <a:lnTo>
                  <a:pt x="703009" y="34513"/>
                </a:lnTo>
                <a:lnTo>
                  <a:pt x="0" y="34513"/>
                </a:lnTo>
                <a:lnTo>
                  <a:pt x="0" y="0"/>
                </a:lnTo>
                <a:lnTo>
                  <a:pt x="717080" y="0"/>
                </a:lnTo>
                <a:lnTo>
                  <a:pt x="791151" y="74071"/>
                </a:lnTo>
                <a:lnTo>
                  <a:pt x="1326638" y="74071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6" name="任意多边形: 形状 35"/>
          <p:cNvSpPr/>
          <p:nvPr userDrawn="1">
            <p:custDataLst>
              <p:tags r:id="rId10"/>
            </p:custDataLst>
          </p:nvPr>
        </p:nvSpPr>
        <p:spPr>
          <a:xfrm>
            <a:off x="6407597" y="6200463"/>
            <a:ext cx="2207405" cy="301937"/>
          </a:xfrm>
          <a:custGeom>
            <a:avLst/>
            <a:gdLst>
              <a:gd name="connsiteX0" fmla="*/ 369823 w 1061681"/>
              <a:gd name="connsiteY0" fmla="*/ 145221 h 145221"/>
              <a:gd name="connsiteX1" fmla="*/ 0 w 1061681"/>
              <a:gd name="connsiteY1" fmla="*/ 145221 h 145221"/>
              <a:gd name="connsiteX2" fmla="*/ 0 w 1061681"/>
              <a:gd name="connsiteY2" fmla="*/ 110708 h 145221"/>
              <a:gd name="connsiteX3" fmla="*/ 355752 w 1061681"/>
              <a:gd name="connsiteY3" fmla="*/ 110708 h 145221"/>
              <a:gd name="connsiteX4" fmla="*/ 466461 w 1061681"/>
              <a:gd name="connsiteY4" fmla="*/ 0 h 145221"/>
              <a:gd name="connsiteX5" fmla="*/ 1061682 w 1061681"/>
              <a:gd name="connsiteY5" fmla="*/ 0 h 145221"/>
              <a:gd name="connsiteX6" fmla="*/ 1061682 w 1061681"/>
              <a:gd name="connsiteY6" fmla="*/ 34513 h 145221"/>
              <a:gd name="connsiteX7" fmla="*/ 480797 w 1061681"/>
              <a:gd name="connsiteY7" fmla="*/ 34513 h 14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1681" h="145221">
                <a:moveTo>
                  <a:pt x="369823" y="145221"/>
                </a:moveTo>
                <a:lnTo>
                  <a:pt x="0" y="145221"/>
                </a:lnTo>
                <a:lnTo>
                  <a:pt x="0" y="110708"/>
                </a:lnTo>
                <a:lnTo>
                  <a:pt x="355752" y="110708"/>
                </a:lnTo>
                <a:lnTo>
                  <a:pt x="466461" y="0"/>
                </a:lnTo>
                <a:lnTo>
                  <a:pt x="1061682" y="0"/>
                </a:lnTo>
                <a:lnTo>
                  <a:pt x="1061682" y="34513"/>
                </a:lnTo>
                <a:lnTo>
                  <a:pt x="480797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1512570" y="2670175"/>
            <a:ext cx="9331325" cy="1201420"/>
          </a:xfrm>
        </p:spPr>
        <p:txBody>
          <a:bodyPr wrap="square"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19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3465830" y="4638675"/>
            <a:ext cx="5149215" cy="483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18900000" scaled="0"/>
          </a:gradFill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56000">
                <a:schemeClr val="bg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2"/>
          <p:cNvSpPr/>
          <p:nvPr userDrawn="1">
            <p:custDataLst>
              <p:tags r:id="rId3"/>
            </p:custDataLst>
          </p:nvPr>
        </p:nvSpPr>
        <p:spPr>
          <a:xfrm>
            <a:off x="323069" y="447451"/>
            <a:ext cx="11549733" cy="5988013"/>
          </a:xfrm>
          <a:custGeom>
            <a:avLst/>
            <a:gdLst>
              <a:gd name="connsiteX0" fmla="*/ 3277170 w 5538585"/>
              <a:gd name="connsiteY0" fmla="*/ 2871506 h 2871505"/>
              <a:gd name="connsiteX1" fmla="*/ 1296372 w 5538585"/>
              <a:gd name="connsiteY1" fmla="*/ 2871506 h 2871505"/>
              <a:gd name="connsiteX2" fmla="*/ 1177965 w 5538585"/>
              <a:gd name="connsiteY2" fmla="*/ 2753099 h 2871505"/>
              <a:gd name="connsiteX3" fmla="*/ 240531 w 5538585"/>
              <a:gd name="connsiteY3" fmla="*/ 2753099 h 2871505"/>
              <a:gd name="connsiteX4" fmla="*/ 0 w 5538585"/>
              <a:gd name="connsiteY4" fmla="*/ 2512568 h 2871505"/>
              <a:gd name="connsiteX5" fmla="*/ 0 w 5538585"/>
              <a:gd name="connsiteY5" fmla="*/ 185841 h 2871505"/>
              <a:gd name="connsiteX6" fmla="*/ 185841 w 5538585"/>
              <a:gd name="connsiteY6" fmla="*/ 0 h 2871505"/>
              <a:gd name="connsiteX7" fmla="*/ 2629647 w 5538585"/>
              <a:gd name="connsiteY7" fmla="*/ 7965 h 2871505"/>
              <a:gd name="connsiteX8" fmla="*/ 2831152 w 5538585"/>
              <a:gd name="connsiteY8" fmla="*/ 209469 h 2871505"/>
              <a:gd name="connsiteX9" fmla="*/ 4952126 w 5538585"/>
              <a:gd name="connsiteY9" fmla="*/ 209469 h 2871505"/>
              <a:gd name="connsiteX10" fmla="*/ 4953985 w 5538585"/>
              <a:gd name="connsiteY10" fmla="*/ 211328 h 2871505"/>
              <a:gd name="connsiteX11" fmla="*/ 5538586 w 5538585"/>
              <a:gd name="connsiteY11" fmla="*/ 795930 h 2871505"/>
              <a:gd name="connsiteX12" fmla="*/ 5538586 w 5538585"/>
              <a:gd name="connsiteY12" fmla="*/ 2576285 h 2871505"/>
              <a:gd name="connsiteX13" fmla="*/ 5379825 w 5538585"/>
              <a:gd name="connsiteY13" fmla="*/ 2735046 h 2871505"/>
              <a:gd name="connsiteX14" fmla="*/ 3413630 w 5538585"/>
              <a:gd name="connsiteY14" fmla="*/ 2735046 h 2871505"/>
              <a:gd name="connsiteX15" fmla="*/ 3277170 w 5538585"/>
              <a:gd name="connsiteY15" fmla="*/ 2871506 h 2871505"/>
              <a:gd name="connsiteX16" fmla="*/ 1301947 w 5538585"/>
              <a:gd name="connsiteY16" fmla="*/ 2858231 h 2871505"/>
              <a:gd name="connsiteX17" fmla="*/ 3271594 w 5538585"/>
              <a:gd name="connsiteY17" fmla="*/ 2858231 h 2871505"/>
              <a:gd name="connsiteX18" fmla="*/ 3408055 w 5538585"/>
              <a:gd name="connsiteY18" fmla="*/ 2721771 h 2871505"/>
              <a:gd name="connsiteX19" fmla="*/ 5374250 w 5538585"/>
              <a:gd name="connsiteY19" fmla="*/ 2721771 h 2871505"/>
              <a:gd name="connsiteX20" fmla="*/ 5525047 w 5538585"/>
              <a:gd name="connsiteY20" fmla="*/ 2570975 h 2871505"/>
              <a:gd name="connsiteX21" fmla="*/ 5525047 w 5538585"/>
              <a:gd name="connsiteY21" fmla="*/ 801239 h 2871505"/>
              <a:gd name="connsiteX22" fmla="*/ 4946286 w 5538585"/>
              <a:gd name="connsiteY22" fmla="*/ 222478 h 2871505"/>
              <a:gd name="connsiteX23" fmla="*/ 2825311 w 5538585"/>
              <a:gd name="connsiteY23" fmla="*/ 222478 h 2871505"/>
              <a:gd name="connsiteX24" fmla="*/ 2623806 w 5538585"/>
              <a:gd name="connsiteY24" fmla="*/ 20973 h 2871505"/>
              <a:gd name="connsiteX25" fmla="*/ 190885 w 5538585"/>
              <a:gd name="connsiteY25" fmla="*/ 13009 h 2871505"/>
              <a:gd name="connsiteX26" fmla="*/ 12743 w 5538585"/>
              <a:gd name="connsiteY26" fmla="*/ 191151 h 2871505"/>
              <a:gd name="connsiteX27" fmla="*/ 12743 w 5538585"/>
              <a:gd name="connsiteY27" fmla="*/ 2506727 h 2871505"/>
              <a:gd name="connsiteX28" fmla="*/ 245575 w 5538585"/>
              <a:gd name="connsiteY28" fmla="*/ 2739559 h 2871505"/>
              <a:gd name="connsiteX29" fmla="*/ 1183009 w 5538585"/>
              <a:gd name="connsiteY29" fmla="*/ 2739559 h 2871505"/>
              <a:gd name="connsiteX30" fmla="*/ 1301947 w 5538585"/>
              <a:gd name="connsiteY30" fmla="*/ 2858231 h 28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538585" h="2871505">
                <a:moveTo>
                  <a:pt x="3277170" y="2871506"/>
                </a:moveTo>
                <a:lnTo>
                  <a:pt x="1296372" y="2871506"/>
                </a:lnTo>
                <a:lnTo>
                  <a:pt x="1177965" y="2753099"/>
                </a:lnTo>
                <a:lnTo>
                  <a:pt x="240531" y="2753099"/>
                </a:lnTo>
                <a:lnTo>
                  <a:pt x="0" y="2512568"/>
                </a:lnTo>
                <a:lnTo>
                  <a:pt x="0" y="185841"/>
                </a:lnTo>
                <a:lnTo>
                  <a:pt x="185841" y="0"/>
                </a:lnTo>
                <a:lnTo>
                  <a:pt x="2629647" y="7965"/>
                </a:lnTo>
                <a:lnTo>
                  <a:pt x="2831152" y="209469"/>
                </a:lnTo>
                <a:lnTo>
                  <a:pt x="4952126" y="209469"/>
                </a:lnTo>
                <a:lnTo>
                  <a:pt x="4953985" y="211328"/>
                </a:lnTo>
                <a:lnTo>
                  <a:pt x="5538586" y="795930"/>
                </a:lnTo>
                <a:lnTo>
                  <a:pt x="5538586" y="2576285"/>
                </a:lnTo>
                <a:lnTo>
                  <a:pt x="5379825" y="2735046"/>
                </a:lnTo>
                <a:lnTo>
                  <a:pt x="3413630" y="2735046"/>
                </a:lnTo>
                <a:lnTo>
                  <a:pt x="3277170" y="2871506"/>
                </a:lnTo>
                <a:close/>
                <a:moveTo>
                  <a:pt x="1301947" y="2858231"/>
                </a:moveTo>
                <a:lnTo>
                  <a:pt x="3271594" y="2858231"/>
                </a:lnTo>
                <a:lnTo>
                  <a:pt x="3408055" y="2721771"/>
                </a:lnTo>
                <a:lnTo>
                  <a:pt x="5374250" y="2721771"/>
                </a:lnTo>
                <a:lnTo>
                  <a:pt x="5525047" y="2570975"/>
                </a:lnTo>
                <a:lnTo>
                  <a:pt x="5525047" y="801239"/>
                </a:lnTo>
                <a:lnTo>
                  <a:pt x="4946286" y="222478"/>
                </a:lnTo>
                <a:lnTo>
                  <a:pt x="2825311" y="222478"/>
                </a:lnTo>
                <a:lnTo>
                  <a:pt x="2623806" y="20973"/>
                </a:lnTo>
                <a:lnTo>
                  <a:pt x="190885" y="13009"/>
                </a:lnTo>
                <a:lnTo>
                  <a:pt x="12743" y="191151"/>
                </a:lnTo>
                <a:lnTo>
                  <a:pt x="12743" y="2506727"/>
                </a:lnTo>
                <a:lnTo>
                  <a:pt x="245575" y="2739559"/>
                </a:lnTo>
                <a:lnTo>
                  <a:pt x="1183009" y="2739559"/>
                </a:lnTo>
                <a:lnTo>
                  <a:pt x="1301947" y="2858231"/>
                </a:lnTo>
                <a:close/>
              </a:path>
            </a:pathLst>
          </a:custGeom>
          <a:solidFill>
            <a:schemeClr val="accent4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6" name="任意多边形: 形状 3"/>
          <p:cNvSpPr/>
          <p:nvPr userDrawn="1">
            <p:custDataLst>
              <p:tags r:id="rId4"/>
            </p:custDataLst>
          </p:nvPr>
        </p:nvSpPr>
        <p:spPr>
          <a:xfrm>
            <a:off x="578289" y="660043"/>
            <a:ext cx="11117355" cy="5596048"/>
          </a:xfrm>
          <a:custGeom>
            <a:avLst/>
            <a:gdLst>
              <a:gd name="connsiteX0" fmla="*/ 161682 w 5331241"/>
              <a:gd name="connsiteY0" fmla="*/ 36372 h 2683541"/>
              <a:gd name="connsiteX1" fmla="*/ 0 w 5331241"/>
              <a:gd name="connsiteY1" fmla="*/ 198053 h 2683541"/>
              <a:gd name="connsiteX2" fmla="*/ 0 w 5331241"/>
              <a:gd name="connsiteY2" fmla="*/ 2357523 h 2683541"/>
              <a:gd name="connsiteX3" fmla="*/ 183186 w 5331241"/>
              <a:gd name="connsiteY3" fmla="*/ 2540709 h 2683541"/>
              <a:gd name="connsiteX4" fmla="*/ 1085576 w 5331241"/>
              <a:gd name="connsiteY4" fmla="*/ 2540709 h 2683541"/>
              <a:gd name="connsiteX5" fmla="*/ 1228408 w 5331241"/>
              <a:gd name="connsiteY5" fmla="*/ 2683541 h 2683541"/>
              <a:gd name="connsiteX6" fmla="*/ 3092657 w 5331241"/>
              <a:gd name="connsiteY6" fmla="*/ 2683541 h 2683541"/>
              <a:gd name="connsiteX7" fmla="*/ 3228320 w 5331241"/>
              <a:gd name="connsiteY7" fmla="*/ 2547877 h 2683541"/>
              <a:gd name="connsiteX8" fmla="*/ 5204339 w 5331241"/>
              <a:gd name="connsiteY8" fmla="*/ 2547877 h 2683541"/>
              <a:gd name="connsiteX9" fmla="*/ 5331241 w 5331241"/>
              <a:gd name="connsiteY9" fmla="*/ 2420709 h 2683541"/>
              <a:gd name="connsiteX10" fmla="*/ 5331241 w 5331241"/>
              <a:gd name="connsiteY10" fmla="*/ 746284 h 2683541"/>
              <a:gd name="connsiteX11" fmla="*/ 4808232 w 5331241"/>
              <a:gd name="connsiteY11" fmla="*/ 223274 h 2683541"/>
              <a:gd name="connsiteX12" fmla="*/ 2660178 w 5331241"/>
              <a:gd name="connsiteY12" fmla="*/ 223274 h 2683541"/>
              <a:gd name="connsiteX13" fmla="*/ 2437169 w 5331241"/>
              <a:gd name="connsiteY13" fmla="*/ 0 h 2683541"/>
              <a:gd name="connsiteX14" fmla="*/ 200973 w 5331241"/>
              <a:gd name="connsiteY14" fmla="*/ 0 h 268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31241" h="2683541">
                <a:moveTo>
                  <a:pt x="161682" y="36372"/>
                </a:moveTo>
                <a:lnTo>
                  <a:pt x="0" y="198053"/>
                </a:lnTo>
                <a:lnTo>
                  <a:pt x="0" y="2357523"/>
                </a:lnTo>
                <a:lnTo>
                  <a:pt x="183186" y="2540709"/>
                </a:lnTo>
                <a:lnTo>
                  <a:pt x="1085576" y="2540709"/>
                </a:lnTo>
                <a:lnTo>
                  <a:pt x="1228408" y="2683541"/>
                </a:lnTo>
                <a:lnTo>
                  <a:pt x="3092657" y="2683541"/>
                </a:lnTo>
                <a:lnTo>
                  <a:pt x="3228320" y="2547877"/>
                </a:lnTo>
                <a:lnTo>
                  <a:pt x="5204339" y="2547877"/>
                </a:lnTo>
                <a:lnTo>
                  <a:pt x="5331241" y="2420709"/>
                </a:lnTo>
                <a:lnTo>
                  <a:pt x="5331241" y="746284"/>
                </a:lnTo>
                <a:lnTo>
                  <a:pt x="4808232" y="223274"/>
                </a:lnTo>
                <a:lnTo>
                  <a:pt x="2660178" y="223274"/>
                </a:lnTo>
                <a:lnTo>
                  <a:pt x="2437169" y="0"/>
                </a:lnTo>
                <a:lnTo>
                  <a:pt x="200973" y="0"/>
                </a:lnTo>
                <a:close/>
              </a:path>
            </a:pathLst>
          </a:custGeom>
          <a:solidFill>
            <a:schemeClr val="accent5">
              <a:lumMod val="87830"/>
              <a:alpha val="15000"/>
            </a:schemeClr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7" name="任意多边形: 形状 5"/>
          <p:cNvSpPr/>
          <p:nvPr userDrawn="1">
            <p:custDataLst>
              <p:tags r:id="rId5"/>
            </p:custDataLst>
          </p:nvPr>
        </p:nvSpPr>
        <p:spPr>
          <a:xfrm>
            <a:off x="1423123" y="422537"/>
            <a:ext cx="1470983" cy="71971"/>
          </a:xfrm>
          <a:custGeom>
            <a:avLst/>
            <a:gdLst>
              <a:gd name="connsiteX0" fmla="*/ 0 w 705398"/>
              <a:gd name="connsiteY0" fmla="*/ 0 h 34513"/>
              <a:gd name="connsiteX1" fmla="*/ 705399 w 705398"/>
              <a:gd name="connsiteY1" fmla="*/ 0 h 34513"/>
              <a:gd name="connsiteX2" fmla="*/ 705399 w 705398"/>
              <a:gd name="connsiteY2" fmla="*/ 34513 h 34513"/>
              <a:gd name="connsiteX3" fmla="*/ 0 w 705398"/>
              <a:gd name="connsiteY3" fmla="*/ 34513 h 3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398" h="34513">
                <a:moveTo>
                  <a:pt x="0" y="0"/>
                </a:moveTo>
                <a:lnTo>
                  <a:pt x="705399" y="0"/>
                </a:lnTo>
                <a:lnTo>
                  <a:pt x="705399" y="34513"/>
                </a:lnTo>
                <a:lnTo>
                  <a:pt x="0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6" name="任意多边形: 形状 15"/>
          <p:cNvSpPr/>
          <p:nvPr userDrawn="1">
            <p:custDataLst>
              <p:tags r:id="rId6"/>
            </p:custDataLst>
          </p:nvPr>
        </p:nvSpPr>
        <p:spPr>
          <a:xfrm>
            <a:off x="9829373" y="851596"/>
            <a:ext cx="1667520" cy="889676"/>
          </a:xfrm>
          <a:custGeom>
            <a:avLst/>
            <a:gdLst>
              <a:gd name="connsiteX0" fmla="*/ 775222 w 799646"/>
              <a:gd name="connsiteY0" fmla="*/ 426637 h 426637"/>
              <a:gd name="connsiteX1" fmla="*/ 383363 w 799646"/>
              <a:gd name="connsiteY1" fmla="*/ 34513 h 426637"/>
              <a:gd name="connsiteX2" fmla="*/ 0 w 799646"/>
              <a:gd name="connsiteY2" fmla="*/ 34513 h 426637"/>
              <a:gd name="connsiteX3" fmla="*/ 0 w 799646"/>
              <a:gd name="connsiteY3" fmla="*/ 0 h 426637"/>
              <a:gd name="connsiteX4" fmla="*/ 397699 w 799646"/>
              <a:gd name="connsiteY4" fmla="*/ 0 h 426637"/>
              <a:gd name="connsiteX5" fmla="*/ 799646 w 799646"/>
              <a:gd name="connsiteY5" fmla="*/ 402213 h 426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9646" h="426637">
                <a:moveTo>
                  <a:pt x="775222" y="426637"/>
                </a:moveTo>
                <a:lnTo>
                  <a:pt x="383363" y="34513"/>
                </a:lnTo>
                <a:lnTo>
                  <a:pt x="0" y="34513"/>
                </a:lnTo>
                <a:lnTo>
                  <a:pt x="0" y="0"/>
                </a:lnTo>
                <a:lnTo>
                  <a:pt x="397699" y="0"/>
                </a:lnTo>
                <a:lnTo>
                  <a:pt x="799646" y="4022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7" name="任意多边形: 形状 16"/>
          <p:cNvSpPr/>
          <p:nvPr userDrawn="1">
            <p:custDataLst>
              <p:tags r:id="rId7"/>
            </p:custDataLst>
          </p:nvPr>
        </p:nvSpPr>
        <p:spPr>
          <a:xfrm rot="18900000">
            <a:off x="11619413" y="1814285"/>
            <a:ext cx="71968" cy="190999"/>
          </a:xfrm>
          <a:custGeom>
            <a:avLst/>
            <a:gdLst>
              <a:gd name="connsiteX0" fmla="*/ 0 w 34512"/>
              <a:gd name="connsiteY0" fmla="*/ 0 h 91592"/>
              <a:gd name="connsiteX1" fmla="*/ 34513 w 34512"/>
              <a:gd name="connsiteY1" fmla="*/ 0 h 91592"/>
              <a:gd name="connsiteX2" fmla="*/ 34513 w 34512"/>
              <a:gd name="connsiteY2" fmla="*/ 91592 h 91592"/>
              <a:gd name="connsiteX3" fmla="*/ 0 w 34512"/>
              <a:gd name="connsiteY3" fmla="*/ 91592 h 9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2" h="91592">
                <a:moveTo>
                  <a:pt x="0" y="0"/>
                </a:moveTo>
                <a:lnTo>
                  <a:pt x="34513" y="0"/>
                </a:lnTo>
                <a:lnTo>
                  <a:pt x="34513" y="91592"/>
                </a:lnTo>
                <a:lnTo>
                  <a:pt x="0" y="9159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8" name="任意多边形: 形状 17"/>
          <p:cNvSpPr/>
          <p:nvPr userDrawn="1">
            <p:custDataLst>
              <p:tags r:id="rId8"/>
            </p:custDataLst>
          </p:nvPr>
        </p:nvSpPr>
        <p:spPr>
          <a:xfrm>
            <a:off x="11815229" y="2809771"/>
            <a:ext cx="71971" cy="1245657"/>
          </a:xfrm>
          <a:custGeom>
            <a:avLst/>
            <a:gdLst>
              <a:gd name="connsiteX0" fmla="*/ 0 w 34513"/>
              <a:gd name="connsiteY0" fmla="*/ 0 h 597345"/>
              <a:gd name="connsiteX1" fmla="*/ 34513 w 34513"/>
              <a:gd name="connsiteY1" fmla="*/ 0 h 597345"/>
              <a:gd name="connsiteX2" fmla="*/ 34513 w 34513"/>
              <a:gd name="connsiteY2" fmla="*/ 597345 h 597345"/>
              <a:gd name="connsiteX3" fmla="*/ 0 w 34513"/>
              <a:gd name="connsiteY3" fmla="*/ 597345 h 59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597345">
                <a:moveTo>
                  <a:pt x="0" y="0"/>
                </a:moveTo>
                <a:lnTo>
                  <a:pt x="34513" y="0"/>
                </a:lnTo>
                <a:lnTo>
                  <a:pt x="34513" y="597345"/>
                </a:lnTo>
                <a:lnTo>
                  <a:pt x="0" y="597345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21" name="矩形: 剪去左右顶角 20"/>
          <p:cNvSpPr/>
          <p:nvPr userDrawn="1">
            <p:custDataLst>
              <p:tags r:id="rId9"/>
            </p:custDataLst>
          </p:nvPr>
        </p:nvSpPr>
        <p:spPr>
          <a:xfrm>
            <a:off x="576580" y="1801495"/>
            <a:ext cx="11094720" cy="1282700"/>
          </a:xfrm>
          <a:prstGeom prst="snip2SameRect">
            <a:avLst>
              <a:gd name="adj1" fmla="val 26156"/>
              <a:gd name="adj2" fmla="val 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0" name="图片 19" descr="图片包含 人, 穿着, 服装, 黑暗&#10;&#10;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4" b="8702"/>
          <a:stretch>
            <a:fillRect/>
          </a:stretch>
        </p:blipFill>
        <p:spPr>
          <a:xfrm>
            <a:off x="5567680" y="64135"/>
            <a:ext cx="6109335" cy="3020060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1220470" y="2002790"/>
            <a:ext cx="2536825" cy="1081405"/>
          </a:xfrm>
        </p:spPr>
        <p:txBody>
          <a:bodyPr wrap="square" anchor="ctr" anchorCtr="0">
            <a:normAutofit/>
          </a:bodyPr>
          <a:lstStyle>
            <a:lvl1pPr algn="l">
              <a:defRPr kumimoji="0" lang="en-US" altLang="zh-CN" sz="5400" b="1" i="0" u="none" strike="noStrike" kern="1200" cap="none" spc="0" normalizeH="0" baseline="0" noProof="1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: 形状 7"/>
          <p:cNvSpPr/>
          <p:nvPr userDrawn="1">
            <p:custDataLst>
              <p:tags r:id="rId16"/>
            </p:custDataLst>
          </p:nvPr>
        </p:nvSpPr>
        <p:spPr>
          <a:xfrm>
            <a:off x="5978525" y="494665"/>
            <a:ext cx="449580" cy="288925"/>
          </a:xfrm>
          <a:custGeom>
            <a:avLst/>
            <a:gdLst>
              <a:gd name="connsiteX0" fmla="*/ 0 w 194601"/>
              <a:gd name="connsiteY0" fmla="*/ 0 h 125044"/>
              <a:gd name="connsiteX1" fmla="*/ 125310 w 194601"/>
              <a:gd name="connsiteY1" fmla="*/ 125044 h 125044"/>
              <a:gd name="connsiteX2" fmla="*/ 194602 w 194601"/>
              <a:gd name="connsiteY2" fmla="*/ 125044 h 125044"/>
              <a:gd name="connsiteX3" fmla="*/ 70089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310" y="125044"/>
                </a:lnTo>
                <a:lnTo>
                  <a:pt x="194602" y="125044"/>
                </a:lnTo>
                <a:lnTo>
                  <a:pt x="70089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任意多边形: 形状 9"/>
          <p:cNvSpPr/>
          <p:nvPr userDrawn="1">
            <p:custDataLst>
              <p:tags r:id="rId17"/>
            </p:custDataLst>
          </p:nvPr>
        </p:nvSpPr>
        <p:spPr>
          <a:xfrm>
            <a:off x="6283325" y="494665"/>
            <a:ext cx="449580" cy="288925"/>
          </a:xfrm>
          <a:custGeom>
            <a:avLst/>
            <a:gdLst>
              <a:gd name="connsiteX0" fmla="*/ 0 w 194601"/>
              <a:gd name="connsiteY0" fmla="*/ 0 h 125044"/>
              <a:gd name="connsiteX1" fmla="*/ 125310 w 194601"/>
              <a:gd name="connsiteY1" fmla="*/ 125044 h 125044"/>
              <a:gd name="connsiteX2" fmla="*/ 194601 w 194601"/>
              <a:gd name="connsiteY2" fmla="*/ 125044 h 125044"/>
              <a:gd name="connsiteX3" fmla="*/ 70088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310" y="125044"/>
                </a:lnTo>
                <a:lnTo>
                  <a:pt x="194601" y="125044"/>
                </a:lnTo>
                <a:lnTo>
                  <a:pt x="70088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10"/>
          <p:cNvSpPr/>
          <p:nvPr userDrawn="1">
            <p:custDataLst>
              <p:tags r:id="rId18"/>
            </p:custDataLst>
          </p:nvPr>
        </p:nvSpPr>
        <p:spPr>
          <a:xfrm>
            <a:off x="6588760" y="494665"/>
            <a:ext cx="448945" cy="288925"/>
          </a:xfrm>
          <a:custGeom>
            <a:avLst/>
            <a:gdLst>
              <a:gd name="connsiteX0" fmla="*/ 0 w 194336"/>
              <a:gd name="connsiteY0" fmla="*/ 0 h 125044"/>
              <a:gd name="connsiteX1" fmla="*/ 125045 w 194336"/>
              <a:gd name="connsiteY1" fmla="*/ 125044 h 125044"/>
              <a:gd name="connsiteX2" fmla="*/ 194337 w 194336"/>
              <a:gd name="connsiteY2" fmla="*/ 125044 h 125044"/>
              <a:gd name="connsiteX3" fmla="*/ 69823 w 194336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36" h="125044">
                <a:moveTo>
                  <a:pt x="0" y="0"/>
                </a:moveTo>
                <a:lnTo>
                  <a:pt x="125045" y="125044"/>
                </a:lnTo>
                <a:lnTo>
                  <a:pt x="194337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11"/>
          <p:cNvSpPr/>
          <p:nvPr userDrawn="1">
            <p:custDataLst>
              <p:tags r:id="rId19"/>
            </p:custDataLst>
          </p:nvPr>
        </p:nvSpPr>
        <p:spPr>
          <a:xfrm>
            <a:off x="6893560" y="494665"/>
            <a:ext cx="449580" cy="288925"/>
          </a:xfrm>
          <a:custGeom>
            <a:avLst/>
            <a:gdLst>
              <a:gd name="connsiteX0" fmla="*/ 0 w 194601"/>
              <a:gd name="connsiteY0" fmla="*/ 0 h 125044"/>
              <a:gd name="connsiteX1" fmla="*/ 125044 w 194601"/>
              <a:gd name="connsiteY1" fmla="*/ 125044 h 125044"/>
              <a:gd name="connsiteX2" fmla="*/ 194601 w 194601"/>
              <a:gd name="connsiteY2" fmla="*/ 125044 h 125044"/>
              <a:gd name="connsiteX3" fmla="*/ 69823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044" y="125044"/>
                </a:lnTo>
                <a:lnTo>
                  <a:pt x="194601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任意多边形: 形状 12"/>
          <p:cNvSpPr/>
          <p:nvPr userDrawn="1">
            <p:custDataLst>
              <p:tags r:id="rId20"/>
            </p:custDataLst>
          </p:nvPr>
        </p:nvSpPr>
        <p:spPr>
          <a:xfrm>
            <a:off x="7198360" y="494665"/>
            <a:ext cx="449580" cy="288925"/>
          </a:xfrm>
          <a:custGeom>
            <a:avLst/>
            <a:gdLst>
              <a:gd name="connsiteX0" fmla="*/ 0 w 194601"/>
              <a:gd name="connsiteY0" fmla="*/ 0 h 125044"/>
              <a:gd name="connsiteX1" fmla="*/ 125044 w 194601"/>
              <a:gd name="connsiteY1" fmla="*/ 125044 h 125044"/>
              <a:gd name="connsiteX2" fmla="*/ 194602 w 194601"/>
              <a:gd name="connsiteY2" fmla="*/ 125044 h 125044"/>
              <a:gd name="connsiteX3" fmla="*/ 69823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044" y="125044"/>
                </a:lnTo>
                <a:lnTo>
                  <a:pt x="194602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13"/>
          <p:cNvSpPr/>
          <p:nvPr userDrawn="1">
            <p:custDataLst>
              <p:tags r:id="rId21"/>
            </p:custDataLst>
          </p:nvPr>
        </p:nvSpPr>
        <p:spPr>
          <a:xfrm>
            <a:off x="7310482" y="6112043"/>
            <a:ext cx="857427" cy="153631"/>
          </a:xfrm>
          <a:custGeom>
            <a:avLst/>
            <a:gdLst>
              <a:gd name="connsiteX0" fmla="*/ 24425 w 548230"/>
              <a:gd name="connsiteY0" fmla="*/ 98230 h 98230"/>
              <a:gd name="connsiteX1" fmla="*/ 0 w 548230"/>
              <a:gd name="connsiteY1" fmla="*/ 73805 h 98230"/>
              <a:gd name="connsiteX2" fmla="*/ 73805 w 548230"/>
              <a:gd name="connsiteY2" fmla="*/ 0 h 98230"/>
              <a:gd name="connsiteX3" fmla="*/ 548230 w 548230"/>
              <a:gd name="connsiteY3" fmla="*/ 0 h 98230"/>
              <a:gd name="connsiteX4" fmla="*/ 548230 w 548230"/>
              <a:gd name="connsiteY4" fmla="*/ 34513 h 98230"/>
              <a:gd name="connsiteX5" fmla="*/ 88142 w 548230"/>
              <a:gd name="connsiteY5" fmla="*/ 34513 h 9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230" h="98230">
                <a:moveTo>
                  <a:pt x="24425" y="98230"/>
                </a:moveTo>
                <a:lnTo>
                  <a:pt x="0" y="73805"/>
                </a:lnTo>
                <a:lnTo>
                  <a:pt x="73805" y="0"/>
                </a:lnTo>
                <a:lnTo>
                  <a:pt x="548230" y="0"/>
                </a:lnTo>
                <a:lnTo>
                  <a:pt x="548230" y="34513"/>
                </a:lnTo>
                <a:lnTo>
                  <a:pt x="88142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56000">
                <a:schemeClr val="bg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>
            <p:custDataLst>
              <p:tags r:id="rId3"/>
            </p:custDataLst>
          </p:nvPr>
        </p:nvSpPr>
        <p:spPr>
          <a:xfrm>
            <a:off x="623057" y="773901"/>
            <a:ext cx="10985393" cy="5299072"/>
          </a:xfrm>
          <a:custGeom>
            <a:avLst/>
            <a:gdLst>
              <a:gd name="connsiteX0" fmla="*/ 166194 w 5241772"/>
              <a:gd name="connsiteY0" fmla="*/ 71947 h 2528497"/>
              <a:gd name="connsiteX1" fmla="*/ 0 w 5241772"/>
              <a:gd name="connsiteY1" fmla="*/ 238142 h 2528497"/>
              <a:gd name="connsiteX2" fmla="*/ 0 w 5241772"/>
              <a:gd name="connsiteY2" fmla="*/ 2224515 h 2528497"/>
              <a:gd name="connsiteX3" fmla="*/ 303982 w 5241772"/>
              <a:gd name="connsiteY3" fmla="*/ 2528497 h 2528497"/>
              <a:gd name="connsiteX4" fmla="*/ 1713718 w 5241772"/>
              <a:gd name="connsiteY4" fmla="*/ 2528497 h 2528497"/>
              <a:gd name="connsiteX5" fmla="*/ 1917877 w 5241772"/>
              <a:gd name="connsiteY5" fmla="*/ 2324072 h 2528497"/>
              <a:gd name="connsiteX6" fmla="*/ 3693453 w 5241772"/>
              <a:gd name="connsiteY6" fmla="*/ 2324072 h 2528497"/>
              <a:gd name="connsiteX7" fmla="*/ 3896285 w 5241772"/>
              <a:gd name="connsiteY7" fmla="*/ 2526904 h 2528497"/>
              <a:gd name="connsiteX8" fmla="*/ 5131595 w 5241772"/>
              <a:gd name="connsiteY8" fmla="*/ 2526904 h 2528497"/>
              <a:gd name="connsiteX9" fmla="*/ 5241772 w 5241772"/>
              <a:gd name="connsiteY9" fmla="*/ 2416727 h 2528497"/>
              <a:gd name="connsiteX10" fmla="*/ 5241772 w 5241772"/>
              <a:gd name="connsiteY10" fmla="*/ 376726 h 2528497"/>
              <a:gd name="connsiteX11" fmla="*/ 5056993 w 5241772"/>
              <a:gd name="connsiteY11" fmla="*/ 191947 h 2528497"/>
              <a:gd name="connsiteX12" fmla="*/ 3943807 w 5241772"/>
              <a:gd name="connsiteY12" fmla="*/ 191947 h 2528497"/>
              <a:gd name="connsiteX13" fmla="*/ 3751594 w 5241772"/>
              <a:gd name="connsiteY13" fmla="*/ 0 h 2528497"/>
              <a:gd name="connsiteX14" fmla="*/ 1149292 w 5241772"/>
              <a:gd name="connsiteY14" fmla="*/ 0 h 2528497"/>
              <a:gd name="connsiteX15" fmla="*/ 990531 w 5241772"/>
              <a:gd name="connsiteY15" fmla="*/ 158761 h 2528497"/>
              <a:gd name="connsiteX16" fmla="*/ 320973 w 5241772"/>
              <a:gd name="connsiteY16" fmla="*/ 158761 h 2528497"/>
              <a:gd name="connsiteX17" fmla="*/ 236548 w 5241772"/>
              <a:gd name="connsiteY17" fmla="*/ 74336 h 252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41772" h="2528497">
                <a:moveTo>
                  <a:pt x="166194" y="71947"/>
                </a:moveTo>
                <a:lnTo>
                  <a:pt x="0" y="238142"/>
                </a:lnTo>
                <a:lnTo>
                  <a:pt x="0" y="2224515"/>
                </a:lnTo>
                <a:lnTo>
                  <a:pt x="303982" y="2528497"/>
                </a:lnTo>
                <a:lnTo>
                  <a:pt x="1713718" y="2528497"/>
                </a:lnTo>
                <a:lnTo>
                  <a:pt x="1917877" y="2324072"/>
                </a:lnTo>
                <a:lnTo>
                  <a:pt x="3693453" y="2324072"/>
                </a:lnTo>
                <a:lnTo>
                  <a:pt x="3896285" y="2526904"/>
                </a:lnTo>
                <a:lnTo>
                  <a:pt x="5131595" y="2526904"/>
                </a:lnTo>
                <a:lnTo>
                  <a:pt x="5241772" y="2416727"/>
                </a:lnTo>
                <a:lnTo>
                  <a:pt x="5241772" y="376726"/>
                </a:lnTo>
                <a:lnTo>
                  <a:pt x="5056993" y="191947"/>
                </a:lnTo>
                <a:lnTo>
                  <a:pt x="3943807" y="191947"/>
                </a:lnTo>
                <a:lnTo>
                  <a:pt x="3751594" y="0"/>
                </a:lnTo>
                <a:lnTo>
                  <a:pt x="1149292" y="0"/>
                </a:lnTo>
                <a:lnTo>
                  <a:pt x="990531" y="158761"/>
                </a:lnTo>
                <a:lnTo>
                  <a:pt x="320973" y="158761"/>
                </a:lnTo>
                <a:lnTo>
                  <a:pt x="236548" y="74336"/>
                </a:lnTo>
                <a:close/>
              </a:path>
            </a:pathLst>
          </a:custGeom>
          <a:solidFill>
            <a:schemeClr val="accent4">
              <a:alpha val="15000"/>
            </a:schemeClr>
          </a:solidFill>
          <a:ln w="265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400">
              <a:sym typeface="+mn-ea"/>
            </a:endParaRPr>
          </a:p>
        </p:txBody>
      </p:sp>
      <p:sp>
        <p:nvSpPr>
          <p:cNvPr id="21" name="矩形: 剪去对角 20"/>
          <p:cNvSpPr/>
          <p:nvPr userDrawn="1">
            <p:custDataLst>
              <p:tags r:id="rId4"/>
            </p:custDataLst>
          </p:nvPr>
        </p:nvSpPr>
        <p:spPr>
          <a:xfrm>
            <a:off x="636693" y="5251450"/>
            <a:ext cx="10986347" cy="1074843"/>
          </a:xfrm>
          <a:custGeom>
            <a:avLst/>
            <a:gdLst>
              <a:gd name="adj1" fmla="val 16788"/>
              <a:gd name="adj2" fmla="val 31995"/>
              <a:gd name="a1" fmla="pin 0 adj1 50000"/>
              <a:gd name="a2" fmla="pin 0 adj2 50000"/>
              <a:gd name="lx1" fmla="*/ ss a1 100000"/>
              <a:gd name="lx2" fmla="+- r 0 lx1"/>
              <a:gd name="ly1" fmla="+- b 0 lx1"/>
              <a:gd name="rx1" fmla="*/ ss a2 100000"/>
              <a:gd name="rx2" fmla="+- r 0 rx1"/>
              <a:gd name="ry1" fmla="+- b 0 rx1"/>
              <a:gd name="d" fmla="+- lx1 0 rx1"/>
              <a:gd name="dx" fmla="?: d lx1 rx1"/>
              <a:gd name="il" fmla="*/ dx 1 2"/>
              <a:gd name="ir" fmla="+- r 0 il"/>
              <a:gd name="ib" fmla="+- b 0 il"/>
            </a:gdLst>
            <a:ahLst/>
            <a:cxnLst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3">
                <a:pos x="hc" y="t"/>
              </a:cxn>
            </a:cxnLst>
            <a:rect l="l" t="t" r="r" b="b"/>
            <a:pathLst>
              <a:path w="17301" h="1693">
                <a:moveTo>
                  <a:pt x="404" y="0"/>
                </a:moveTo>
                <a:lnTo>
                  <a:pt x="17301" y="0"/>
                </a:lnTo>
                <a:lnTo>
                  <a:pt x="17301" y="1202"/>
                </a:lnTo>
                <a:lnTo>
                  <a:pt x="16811" y="1693"/>
                </a:lnTo>
                <a:lnTo>
                  <a:pt x="935" y="1693"/>
                </a:lnTo>
                <a:lnTo>
                  <a:pt x="0" y="758"/>
                </a:lnTo>
                <a:lnTo>
                  <a:pt x="0" y="395"/>
                </a:lnTo>
                <a:lnTo>
                  <a:pt x="40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7" name="任意多边形: 形状 5"/>
          <p:cNvSpPr/>
          <p:nvPr userDrawn="1">
            <p:custDataLst>
              <p:tags r:id="rId5"/>
            </p:custDataLst>
          </p:nvPr>
        </p:nvSpPr>
        <p:spPr>
          <a:xfrm>
            <a:off x="334289" y="510173"/>
            <a:ext cx="11525092" cy="5842664"/>
          </a:xfrm>
          <a:custGeom>
            <a:avLst/>
            <a:gdLst>
              <a:gd name="connsiteX0" fmla="*/ 1948143 w 5499294"/>
              <a:gd name="connsiteY0" fmla="*/ 2787877 h 2787877"/>
              <a:gd name="connsiteX1" fmla="*/ 383894 w 5499294"/>
              <a:gd name="connsiteY1" fmla="*/ 2787877 h 2787877"/>
              <a:gd name="connsiteX2" fmla="*/ 382036 w 5499294"/>
              <a:gd name="connsiteY2" fmla="*/ 2786019 h 2787877"/>
              <a:gd name="connsiteX3" fmla="*/ 0 w 5499294"/>
              <a:gd name="connsiteY3" fmla="*/ 2403984 h 2787877"/>
              <a:gd name="connsiteX4" fmla="*/ 0 w 5499294"/>
              <a:gd name="connsiteY4" fmla="*/ 227522 h 2787877"/>
              <a:gd name="connsiteX5" fmla="*/ 208673 w 5499294"/>
              <a:gd name="connsiteY5" fmla="*/ 18850 h 2787877"/>
              <a:gd name="connsiteX6" fmla="*/ 451593 w 5499294"/>
              <a:gd name="connsiteY6" fmla="*/ 20442 h 2787877"/>
              <a:gd name="connsiteX7" fmla="*/ 593098 w 5499294"/>
              <a:gd name="connsiteY7" fmla="*/ 161947 h 2787877"/>
              <a:gd name="connsiteX8" fmla="*/ 1057169 w 5499294"/>
              <a:gd name="connsiteY8" fmla="*/ 161947 h 2787877"/>
              <a:gd name="connsiteX9" fmla="*/ 1219116 w 5499294"/>
              <a:gd name="connsiteY9" fmla="*/ 0 h 2787877"/>
              <a:gd name="connsiteX10" fmla="*/ 3992126 w 5499294"/>
              <a:gd name="connsiteY10" fmla="*/ 0 h 2787877"/>
              <a:gd name="connsiteX11" fmla="*/ 4187259 w 5499294"/>
              <a:gd name="connsiteY11" fmla="*/ 195133 h 2787877"/>
              <a:gd name="connsiteX12" fmla="*/ 5244162 w 5499294"/>
              <a:gd name="connsiteY12" fmla="*/ 195133 h 2787877"/>
              <a:gd name="connsiteX13" fmla="*/ 5499295 w 5499294"/>
              <a:gd name="connsiteY13" fmla="*/ 450266 h 2787877"/>
              <a:gd name="connsiteX14" fmla="*/ 5499295 w 5499294"/>
              <a:gd name="connsiteY14" fmla="*/ 2651417 h 2787877"/>
              <a:gd name="connsiteX15" fmla="*/ 5375047 w 5499294"/>
              <a:gd name="connsiteY15" fmla="*/ 2775665 h 2787877"/>
              <a:gd name="connsiteX16" fmla="*/ 3982038 w 5499294"/>
              <a:gd name="connsiteY16" fmla="*/ 2775665 h 2787877"/>
              <a:gd name="connsiteX17" fmla="*/ 3785843 w 5499294"/>
              <a:gd name="connsiteY17" fmla="*/ 2579470 h 2787877"/>
              <a:gd name="connsiteX18" fmla="*/ 2156550 w 5499294"/>
              <a:gd name="connsiteY18" fmla="*/ 2579470 h 2787877"/>
              <a:gd name="connsiteX19" fmla="*/ 1948143 w 5499294"/>
              <a:gd name="connsiteY19" fmla="*/ 2787877 h 2787877"/>
              <a:gd name="connsiteX20" fmla="*/ 389469 w 5499294"/>
              <a:gd name="connsiteY20" fmla="*/ 2774603 h 2787877"/>
              <a:gd name="connsiteX21" fmla="*/ 1942833 w 5499294"/>
              <a:gd name="connsiteY21" fmla="*/ 2774603 h 2787877"/>
              <a:gd name="connsiteX22" fmla="*/ 2150974 w 5499294"/>
              <a:gd name="connsiteY22" fmla="*/ 2566461 h 2787877"/>
              <a:gd name="connsiteX23" fmla="*/ 3791418 w 5499294"/>
              <a:gd name="connsiteY23" fmla="*/ 2566461 h 2787877"/>
              <a:gd name="connsiteX24" fmla="*/ 3987613 w 5499294"/>
              <a:gd name="connsiteY24" fmla="*/ 2762656 h 2787877"/>
              <a:gd name="connsiteX25" fmla="*/ 5369737 w 5499294"/>
              <a:gd name="connsiteY25" fmla="*/ 2762656 h 2787877"/>
              <a:gd name="connsiteX26" fmla="*/ 5486287 w 5499294"/>
              <a:gd name="connsiteY26" fmla="*/ 2646107 h 2787877"/>
              <a:gd name="connsiteX27" fmla="*/ 5486287 w 5499294"/>
              <a:gd name="connsiteY27" fmla="*/ 455841 h 2787877"/>
              <a:gd name="connsiteX28" fmla="*/ 5238852 w 5499294"/>
              <a:gd name="connsiteY28" fmla="*/ 208407 h 2787877"/>
              <a:gd name="connsiteX29" fmla="*/ 4181949 w 5499294"/>
              <a:gd name="connsiteY29" fmla="*/ 208407 h 2787877"/>
              <a:gd name="connsiteX30" fmla="*/ 3986816 w 5499294"/>
              <a:gd name="connsiteY30" fmla="*/ 13274 h 2787877"/>
              <a:gd name="connsiteX31" fmla="*/ 1224691 w 5499294"/>
              <a:gd name="connsiteY31" fmla="*/ 13274 h 2787877"/>
              <a:gd name="connsiteX32" fmla="*/ 1062744 w 5499294"/>
              <a:gd name="connsiteY32" fmla="*/ 175221 h 2787877"/>
              <a:gd name="connsiteX33" fmla="*/ 587523 w 5499294"/>
              <a:gd name="connsiteY33" fmla="*/ 175221 h 2787877"/>
              <a:gd name="connsiteX34" fmla="*/ 446018 w 5499294"/>
              <a:gd name="connsiteY34" fmla="*/ 33717 h 2787877"/>
              <a:gd name="connsiteX35" fmla="*/ 214248 w 5499294"/>
              <a:gd name="connsiteY35" fmla="*/ 32124 h 2787877"/>
              <a:gd name="connsiteX36" fmla="*/ 13274 w 5499294"/>
              <a:gd name="connsiteY36" fmla="*/ 233097 h 2787877"/>
              <a:gd name="connsiteX37" fmla="*/ 13274 w 5499294"/>
              <a:gd name="connsiteY37" fmla="*/ 2398408 h 2787877"/>
              <a:gd name="connsiteX38" fmla="*/ 389469 w 5499294"/>
              <a:gd name="connsiteY38" fmla="*/ 2774603 h 278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99294" h="2787877">
                <a:moveTo>
                  <a:pt x="1948143" y="2787877"/>
                </a:moveTo>
                <a:lnTo>
                  <a:pt x="383894" y="2787877"/>
                </a:lnTo>
                <a:lnTo>
                  <a:pt x="382036" y="2786019"/>
                </a:lnTo>
                <a:lnTo>
                  <a:pt x="0" y="2403984"/>
                </a:lnTo>
                <a:lnTo>
                  <a:pt x="0" y="227522"/>
                </a:lnTo>
                <a:lnTo>
                  <a:pt x="208673" y="18850"/>
                </a:lnTo>
                <a:lnTo>
                  <a:pt x="451593" y="20442"/>
                </a:lnTo>
                <a:lnTo>
                  <a:pt x="593098" y="161947"/>
                </a:lnTo>
                <a:lnTo>
                  <a:pt x="1057169" y="161947"/>
                </a:lnTo>
                <a:lnTo>
                  <a:pt x="1219116" y="0"/>
                </a:lnTo>
                <a:lnTo>
                  <a:pt x="3992126" y="0"/>
                </a:lnTo>
                <a:lnTo>
                  <a:pt x="4187259" y="195133"/>
                </a:lnTo>
                <a:lnTo>
                  <a:pt x="5244162" y="195133"/>
                </a:lnTo>
                <a:lnTo>
                  <a:pt x="5499295" y="450266"/>
                </a:lnTo>
                <a:lnTo>
                  <a:pt x="5499295" y="2651417"/>
                </a:lnTo>
                <a:lnTo>
                  <a:pt x="5375047" y="2775665"/>
                </a:lnTo>
                <a:lnTo>
                  <a:pt x="3982038" y="2775665"/>
                </a:lnTo>
                <a:lnTo>
                  <a:pt x="3785843" y="2579470"/>
                </a:lnTo>
                <a:lnTo>
                  <a:pt x="2156550" y="2579470"/>
                </a:lnTo>
                <a:lnTo>
                  <a:pt x="1948143" y="2787877"/>
                </a:lnTo>
                <a:close/>
                <a:moveTo>
                  <a:pt x="389469" y="2774603"/>
                </a:moveTo>
                <a:lnTo>
                  <a:pt x="1942833" y="2774603"/>
                </a:lnTo>
                <a:lnTo>
                  <a:pt x="2150974" y="2566461"/>
                </a:lnTo>
                <a:lnTo>
                  <a:pt x="3791418" y="2566461"/>
                </a:lnTo>
                <a:lnTo>
                  <a:pt x="3987613" y="2762656"/>
                </a:lnTo>
                <a:lnTo>
                  <a:pt x="5369737" y="2762656"/>
                </a:lnTo>
                <a:lnTo>
                  <a:pt x="5486287" y="2646107"/>
                </a:lnTo>
                <a:lnTo>
                  <a:pt x="5486287" y="455841"/>
                </a:lnTo>
                <a:lnTo>
                  <a:pt x="5238852" y="208407"/>
                </a:lnTo>
                <a:lnTo>
                  <a:pt x="4181949" y="208407"/>
                </a:lnTo>
                <a:lnTo>
                  <a:pt x="3986816" y="13274"/>
                </a:lnTo>
                <a:lnTo>
                  <a:pt x="1224691" y="13274"/>
                </a:lnTo>
                <a:lnTo>
                  <a:pt x="1062744" y="175221"/>
                </a:lnTo>
                <a:lnTo>
                  <a:pt x="587523" y="175221"/>
                </a:lnTo>
                <a:lnTo>
                  <a:pt x="446018" y="33717"/>
                </a:lnTo>
                <a:lnTo>
                  <a:pt x="214248" y="32124"/>
                </a:lnTo>
                <a:lnTo>
                  <a:pt x="13274" y="233097"/>
                </a:lnTo>
                <a:lnTo>
                  <a:pt x="13274" y="2398408"/>
                </a:lnTo>
                <a:lnTo>
                  <a:pt x="389469" y="2774603"/>
                </a:lnTo>
                <a:close/>
              </a:path>
            </a:pathLst>
          </a:custGeom>
          <a:solidFill>
            <a:schemeClr val="accent4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0" name="任意多边形: 形状 9"/>
          <p:cNvSpPr/>
          <p:nvPr userDrawn="1">
            <p:custDataLst>
              <p:tags r:id="rId6"/>
            </p:custDataLst>
          </p:nvPr>
        </p:nvSpPr>
        <p:spPr>
          <a:xfrm>
            <a:off x="4719211" y="6040700"/>
            <a:ext cx="3763987" cy="289879"/>
          </a:xfrm>
          <a:custGeom>
            <a:avLst/>
            <a:gdLst>
              <a:gd name="connsiteX0" fmla="*/ 26018 w 1796018"/>
              <a:gd name="connsiteY0" fmla="*/ 110443 h 138318"/>
              <a:gd name="connsiteX1" fmla="*/ 136460 w 1796018"/>
              <a:gd name="connsiteY1" fmla="*/ 0 h 138318"/>
              <a:gd name="connsiteX2" fmla="*/ 1657700 w 1796018"/>
              <a:gd name="connsiteY2" fmla="*/ 0 h 138318"/>
              <a:gd name="connsiteX3" fmla="*/ 1796019 w 1796018"/>
              <a:gd name="connsiteY3" fmla="*/ 138319 h 138318"/>
              <a:gd name="connsiteX4" fmla="*/ 0 w 1796018"/>
              <a:gd name="connsiteY4" fmla="*/ 138319 h 13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6018" h="138318">
                <a:moveTo>
                  <a:pt x="26018" y="110443"/>
                </a:moveTo>
                <a:lnTo>
                  <a:pt x="136460" y="0"/>
                </a:lnTo>
                <a:lnTo>
                  <a:pt x="1657700" y="0"/>
                </a:lnTo>
                <a:lnTo>
                  <a:pt x="1796019" y="138319"/>
                </a:lnTo>
                <a:lnTo>
                  <a:pt x="0" y="138319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1" name="任意多边形: 形状 10"/>
          <p:cNvSpPr/>
          <p:nvPr userDrawn="1">
            <p:custDataLst>
              <p:tags r:id="rId7"/>
            </p:custDataLst>
          </p:nvPr>
        </p:nvSpPr>
        <p:spPr>
          <a:xfrm>
            <a:off x="304800" y="2926580"/>
            <a:ext cx="72331" cy="1624107"/>
          </a:xfrm>
          <a:custGeom>
            <a:avLst/>
            <a:gdLst>
              <a:gd name="connsiteX0" fmla="*/ 0 w 34513"/>
              <a:gd name="connsiteY0" fmla="*/ 0 h 774956"/>
              <a:gd name="connsiteX1" fmla="*/ 34513 w 34513"/>
              <a:gd name="connsiteY1" fmla="*/ 0 h 774956"/>
              <a:gd name="connsiteX2" fmla="*/ 34513 w 34513"/>
              <a:gd name="connsiteY2" fmla="*/ 774956 h 774956"/>
              <a:gd name="connsiteX3" fmla="*/ 0 w 34513"/>
              <a:gd name="connsiteY3" fmla="*/ 774956 h 77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774956">
                <a:moveTo>
                  <a:pt x="0" y="0"/>
                </a:moveTo>
                <a:lnTo>
                  <a:pt x="34513" y="0"/>
                </a:lnTo>
                <a:lnTo>
                  <a:pt x="34513" y="774956"/>
                </a:lnTo>
                <a:lnTo>
                  <a:pt x="0" y="774956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2" name="任意多边形: 形状 11"/>
          <p:cNvSpPr/>
          <p:nvPr userDrawn="1">
            <p:custDataLst>
              <p:tags r:id="rId8"/>
            </p:custDataLst>
          </p:nvPr>
        </p:nvSpPr>
        <p:spPr>
          <a:xfrm>
            <a:off x="964681" y="6159215"/>
            <a:ext cx="1421579" cy="215877"/>
          </a:xfrm>
          <a:custGeom>
            <a:avLst/>
            <a:gdLst>
              <a:gd name="connsiteX0" fmla="*/ 678319 w 678318"/>
              <a:gd name="connsiteY0" fmla="*/ 103008 h 103008"/>
              <a:gd name="connsiteX1" fmla="*/ 78849 w 678318"/>
              <a:gd name="connsiteY1" fmla="*/ 103008 h 103008"/>
              <a:gd name="connsiteX2" fmla="*/ 0 w 678318"/>
              <a:gd name="connsiteY2" fmla="*/ 24425 h 103008"/>
              <a:gd name="connsiteX3" fmla="*/ 24425 w 678318"/>
              <a:gd name="connsiteY3" fmla="*/ 0 h 103008"/>
              <a:gd name="connsiteX4" fmla="*/ 92920 w 678318"/>
              <a:gd name="connsiteY4" fmla="*/ 68495 h 103008"/>
              <a:gd name="connsiteX5" fmla="*/ 678319 w 678318"/>
              <a:gd name="connsiteY5" fmla="*/ 68495 h 10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318" h="103008">
                <a:moveTo>
                  <a:pt x="678319" y="103008"/>
                </a:moveTo>
                <a:lnTo>
                  <a:pt x="78849" y="103008"/>
                </a:lnTo>
                <a:lnTo>
                  <a:pt x="0" y="24425"/>
                </a:lnTo>
                <a:lnTo>
                  <a:pt x="24425" y="0"/>
                </a:lnTo>
                <a:lnTo>
                  <a:pt x="92920" y="68495"/>
                </a:lnTo>
                <a:lnTo>
                  <a:pt x="678319" y="68495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3" name="任意多边形: 形状 12"/>
          <p:cNvSpPr/>
          <p:nvPr userDrawn="1">
            <p:custDataLst>
              <p:tags r:id="rId9"/>
            </p:custDataLst>
          </p:nvPr>
        </p:nvSpPr>
        <p:spPr>
          <a:xfrm>
            <a:off x="2471947" y="6301093"/>
            <a:ext cx="241473" cy="72331"/>
          </a:xfrm>
          <a:custGeom>
            <a:avLst/>
            <a:gdLst>
              <a:gd name="connsiteX0" fmla="*/ 0 w 115221"/>
              <a:gd name="connsiteY0" fmla="*/ 0 h 34513"/>
              <a:gd name="connsiteX1" fmla="*/ 115221 w 115221"/>
              <a:gd name="connsiteY1" fmla="*/ 0 h 34513"/>
              <a:gd name="connsiteX2" fmla="*/ 115221 w 115221"/>
              <a:gd name="connsiteY2" fmla="*/ 34514 h 34513"/>
              <a:gd name="connsiteX3" fmla="*/ 0 w 115221"/>
              <a:gd name="connsiteY3" fmla="*/ 34514 h 3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21" h="34513">
                <a:moveTo>
                  <a:pt x="0" y="0"/>
                </a:moveTo>
                <a:lnTo>
                  <a:pt x="115221" y="0"/>
                </a:lnTo>
                <a:lnTo>
                  <a:pt x="115221" y="34514"/>
                </a:lnTo>
                <a:lnTo>
                  <a:pt x="0" y="34514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4" name="任意多边形: 形状 13"/>
          <p:cNvSpPr/>
          <p:nvPr userDrawn="1">
            <p:custDataLst>
              <p:tags r:id="rId10"/>
            </p:custDataLst>
          </p:nvPr>
        </p:nvSpPr>
        <p:spPr>
          <a:xfrm>
            <a:off x="2786863" y="6298311"/>
            <a:ext cx="70104" cy="72331"/>
          </a:xfrm>
          <a:custGeom>
            <a:avLst/>
            <a:gdLst>
              <a:gd name="connsiteX0" fmla="*/ 0 w 33451"/>
              <a:gd name="connsiteY0" fmla="*/ 0 h 34513"/>
              <a:gd name="connsiteX1" fmla="*/ 33452 w 33451"/>
              <a:gd name="connsiteY1" fmla="*/ 0 h 34513"/>
              <a:gd name="connsiteX2" fmla="*/ 33452 w 33451"/>
              <a:gd name="connsiteY2" fmla="*/ 34514 h 34513"/>
              <a:gd name="connsiteX3" fmla="*/ 0 w 33451"/>
              <a:gd name="connsiteY3" fmla="*/ 34514 h 3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1" h="34513">
                <a:moveTo>
                  <a:pt x="0" y="0"/>
                </a:moveTo>
                <a:lnTo>
                  <a:pt x="33452" y="0"/>
                </a:lnTo>
                <a:lnTo>
                  <a:pt x="33452" y="34514"/>
                </a:lnTo>
                <a:lnTo>
                  <a:pt x="0" y="34514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5" name="任意多边形: 形状 14"/>
          <p:cNvSpPr/>
          <p:nvPr userDrawn="1">
            <p:custDataLst>
              <p:tags r:id="rId11"/>
            </p:custDataLst>
          </p:nvPr>
        </p:nvSpPr>
        <p:spPr>
          <a:xfrm>
            <a:off x="2653328" y="485691"/>
            <a:ext cx="1240195" cy="275412"/>
          </a:xfrm>
          <a:custGeom>
            <a:avLst/>
            <a:gdLst>
              <a:gd name="connsiteX0" fmla="*/ 24425 w 591769"/>
              <a:gd name="connsiteY0" fmla="*/ 131416 h 131415"/>
              <a:gd name="connsiteX1" fmla="*/ 0 w 591769"/>
              <a:gd name="connsiteY1" fmla="*/ 106991 h 131415"/>
              <a:gd name="connsiteX2" fmla="*/ 106991 w 591769"/>
              <a:gd name="connsiteY2" fmla="*/ 0 h 131415"/>
              <a:gd name="connsiteX3" fmla="*/ 591770 w 591769"/>
              <a:gd name="connsiteY3" fmla="*/ 0 h 131415"/>
              <a:gd name="connsiteX4" fmla="*/ 591770 w 591769"/>
              <a:gd name="connsiteY4" fmla="*/ 34513 h 131415"/>
              <a:gd name="connsiteX5" fmla="*/ 121062 w 591769"/>
              <a:gd name="connsiteY5" fmla="*/ 34513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769" h="131415">
                <a:moveTo>
                  <a:pt x="24425" y="131416"/>
                </a:moveTo>
                <a:lnTo>
                  <a:pt x="0" y="106991"/>
                </a:lnTo>
                <a:lnTo>
                  <a:pt x="106991" y="0"/>
                </a:lnTo>
                <a:lnTo>
                  <a:pt x="591770" y="0"/>
                </a:lnTo>
                <a:lnTo>
                  <a:pt x="591770" y="34513"/>
                </a:lnTo>
                <a:lnTo>
                  <a:pt x="121062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6" name="任意多边形: 形状 15"/>
          <p:cNvSpPr/>
          <p:nvPr userDrawn="1">
            <p:custDataLst>
              <p:tags r:id="rId12"/>
            </p:custDataLst>
          </p:nvPr>
        </p:nvSpPr>
        <p:spPr>
          <a:xfrm>
            <a:off x="3960293" y="482909"/>
            <a:ext cx="194179" cy="72331"/>
          </a:xfrm>
          <a:custGeom>
            <a:avLst/>
            <a:gdLst>
              <a:gd name="connsiteX0" fmla="*/ 0 w 92654"/>
              <a:gd name="connsiteY0" fmla="*/ 0 h 34513"/>
              <a:gd name="connsiteX1" fmla="*/ 92654 w 92654"/>
              <a:gd name="connsiteY1" fmla="*/ 0 h 34513"/>
              <a:gd name="connsiteX2" fmla="*/ 92654 w 92654"/>
              <a:gd name="connsiteY2" fmla="*/ 34513 h 34513"/>
              <a:gd name="connsiteX3" fmla="*/ 0 w 92654"/>
              <a:gd name="connsiteY3" fmla="*/ 34513 h 3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654" h="34513">
                <a:moveTo>
                  <a:pt x="0" y="0"/>
                </a:moveTo>
                <a:lnTo>
                  <a:pt x="92654" y="0"/>
                </a:lnTo>
                <a:lnTo>
                  <a:pt x="92654" y="34513"/>
                </a:lnTo>
                <a:lnTo>
                  <a:pt x="0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7" name="任意多边形: 形状 16"/>
          <p:cNvSpPr/>
          <p:nvPr userDrawn="1">
            <p:custDataLst>
              <p:tags r:id="rId13"/>
            </p:custDataLst>
          </p:nvPr>
        </p:nvSpPr>
        <p:spPr>
          <a:xfrm>
            <a:off x="9834119" y="904096"/>
            <a:ext cx="1748179" cy="299339"/>
          </a:xfrm>
          <a:custGeom>
            <a:avLst/>
            <a:gdLst>
              <a:gd name="connsiteX0" fmla="*/ 809735 w 834158"/>
              <a:gd name="connsiteY0" fmla="*/ 142832 h 142832"/>
              <a:gd name="connsiteX1" fmla="*/ 701416 w 834158"/>
              <a:gd name="connsiteY1" fmla="*/ 34513 h 142832"/>
              <a:gd name="connsiteX2" fmla="*/ 0 w 834158"/>
              <a:gd name="connsiteY2" fmla="*/ 34513 h 142832"/>
              <a:gd name="connsiteX3" fmla="*/ 0 w 834158"/>
              <a:gd name="connsiteY3" fmla="*/ 0 h 142832"/>
              <a:gd name="connsiteX4" fmla="*/ 715753 w 834158"/>
              <a:gd name="connsiteY4" fmla="*/ 0 h 142832"/>
              <a:gd name="connsiteX5" fmla="*/ 834159 w 834158"/>
              <a:gd name="connsiteY5" fmla="*/ 118407 h 14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4158" h="142832">
                <a:moveTo>
                  <a:pt x="809735" y="142832"/>
                </a:moveTo>
                <a:lnTo>
                  <a:pt x="701416" y="34513"/>
                </a:lnTo>
                <a:lnTo>
                  <a:pt x="0" y="34513"/>
                </a:lnTo>
                <a:lnTo>
                  <a:pt x="0" y="0"/>
                </a:lnTo>
                <a:lnTo>
                  <a:pt x="715753" y="0"/>
                </a:lnTo>
                <a:lnTo>
                  <a:pt x="834159" y="118407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8" name="任意多边形: 形状 17"/>
          <p:cNvSpPr/>
          <p:nvPr userDrawn="1">
            <p:custDataLst>
              <p:tags r:id="rId14"/>
            </p:custDataLst>
          </p:nvPr>
        </p:nvSpPr>
        <p:spPr>
          <a:xfrm>
            <a:off x="11808195" y="3985393"/>
            <a:ext cx="72331" cy="965895"/>
          </a:xfrm>
          <a:custGeom>
            <a:avLst/>
            <a:gdLst>
              <a:gd name="connsiteX0" fmla="*/ 0 w 34513"/>
              <a:gd name="connsiteY0" fmla="*/ 0 h 460885"/>
              <a:gd name="connsiteX1" fmla="*/ 34513 w 34513"/>
              <a:gd name="connsiteY1" fmla="*/ 0 h 460885"/>
              <a:gd name="connsiteX2" fmla="*/ 34513 w 34513"/>
              <a:gd name="connsiteY2" fmla="*/ 460885 h 460885"/>
              <a:gd name="connsiteX3" fmla="*/ 0 w 34513"/>
              <a:gd name="connsiteY3" fmla="*/ 460885 h 46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460885">
                <a:moveTo>
                  <a:pt x="0" y="0"/>
                </a:moveTo>
                <a:lnTo>
                  <a:pt x="34513" y="0"/>
                </a:lnTo>
                <a:lnTo>
                  <a:pt x="34513" y="460885"/>
                </a:lnTo>
                <a:lnTo>
                  <a:pt x="0" y="460885"/>
                </a:lnTo>
                <a:close/>
              </a:path>
            </a:pathLst>
          </a:custGeom>
          <a:solidFill>
            <a:srgbClr val="CC01DF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20" name="任意多边形: 形状 19"/>
          <p:cNvSpPr/>
          <p:nvPr userDrawn="1">
            <p:custDataLst>
              <p:tags r:id="rId15"/>
            </p:custDataLst>
          </p:nvPr>
        </p:nvSpPr>
        <p:spPr>
          <a:xfrm>
            <a:off x="11814872" y="5058672"/>
            <a:ext cx="72331" cy="193065"/>
          </a:xfrm>
          <a:custGeom>
            <a:avLst/>
            <a:gdLst>
              <a:gd name="connsiteX0" fmla="*/ 0 w 34513"/>
              <a:gd name="connsiteY0" fmla="*/ 0 h 92123"/>
              <a:gd name="connsiteX1" fmla="*/ 34514 w 34513"/>
              <a:gd name="connsiteY1" fmla="*/ 0 h 92123"/>
              <a:gd name="connsiteX2" fmla="*/ 34514 w 34513"/>
              <a:gd name="connsiteY2" fmla="*/ 92124 h 92123"/>
              <a:gd name="connsiteX3" fmla="*/ 0 w 34513"/>
              <a:gd name="connsiteY3" fmla="*/ 92124 h 9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92123">
                <a:moveTo>
                  <a:pt x="0" y="0"/>
                </a:moveTo>
                <a:lnTo>
                  <a:pt x="34514" y="0"/>
                </a:lnTo>
                <a:lnTo>
                  <a:pt x="34514" y="92124"/>
                </a:lnTo>
                <a:lnTo>
                  <a:pt x="0" y="92124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pic>
        <p:nvPicPr>
          <p:cNvPr id="31" name="图片 30" descr="图片包含 人, 穿着, 服装, 黑暗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3" r="14463"/>
          <a:stretch>
            <a:fillRect/>
          </a:stretch>
        </p:blipFill>
        <p:spPr>
          <a:xfrm>
            <a:off x="4451752" y="1144101"/>
            <a:ext cx="7740248" cy="5182192"/>
          </a:xfrm>
          <a:custGeom>
            <a:avLst/>
            <a:gdLst>
              <a:gd name="connsiteX0" fmla="*/ 0 w 6786788"/>
              <a:gd name="connsiteY0" fmla="*/ 0 h 3886644"/>
              <a:gd name="connsiteX1" fmla="*/ 6786788 w 6786788"/>
              <a:gd name="connsiteY1" fmla="*/ 0 h 3886644"/>
              <a:gd name="connsiteX2" fmla="*/ 6786788 w 6786788"/>
              <a:gd name="connsiteY2" fmla="*/ 518816 h 3886644"/>
              <a:gd name="connsiteX3" fmla="*/ 5531701 w 6786788"/>
              <a:gd name="connsiteY3" fmla="*/ 518816 h 3886644"/>
              <a:gd name="connsiteX4" fmla="*/ 5531701 w 6786788"/>
              <a:gd name="connsiteY4" fmla="*/ 3677109 h 3886644"/>
              <a:gd name="connsiteX5" fmla="*/ 5329229 w 6786788"/>
              <a:gd name="connsiteY5" fmla="*/ 3886644 h 3886644"/>
              <a:gd name="connsiteX6" fmla="*/ 0 w 6786788"/>
              <a:gd name="connsiteY6" fmla="*/ 3886644 h 388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" h="8161">
                <a:moveTo>
                  <a:pt x="0" y="0"/>
                </a:moveTo>
                <a:lnTo>
                  <a:pt x="12189" y="0"/>
                </a:lnTo>
                <a:lnTo>
                  <a:pt x="12189" y="0"/>
                </a:lnTo>
                <a:cubicBezTo>
                  <a:pt x="12133" y="103"/>
                  <a:pt x="12102" y="220"/>
                  <a:pt x="12102" y="345"/>
                </a:cubicBezTo>
                <a:lnTo>
                  <a:pt x="12102" y="1089"/>
                </a:lnTo>
                <a:lnTo>
                  <a:pt x="11615" y="1089"/>
                </a:lnTo>
                <a:lnTo>
                  <a:pt x="11615" y="7721"/>
                </a:lnTo>
                <a:lnTo>
                  <a:pt x="11190" y="8161"/>
                </a:lnTo>
                <a:lnTo>
                  <a:pt x="0" y="816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标题 5"/>
          <p:cNvSpPr>
            <a:spLocks noGrp="1"/>
          </p:cNvSpPr>
          <p:nvPr>
            <p:ph type="title" hasCustomPrompt="1"/>
            <p:custDataLst>
              <p:tags r:id="rId18"/>
            </p:custDataLst>
          </p:nvPr>
        </p:nvSpPr>
        <p:spPr>
          <a:xfrm>
            <a:off x="1409065" y="3178175"/>
            <a:ext cx="6936740" cy="1016000"/>
          </a:xfrm>
        </p:spPr>
        <p:txBody>
          <a:bodyPr lIns="0" tIns="0" rIns="0" bIns="0" anchor="ctr" anchorCtr="0">
            <a:normAutofit/>
          </a:bodyPr>
          <a:lstStyle>
            <a:lvl1pPr>
              <a:defRPr sz="5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409065" y="1745615"/>
            <a:ext cx="6859270" cy="1341120"/>
          </a:xfrm>
        </p:spPr>
        <p:txBody>
          <a:bodyPr wrap="none" lIns="0" tIns="0" rIns="0" bIns="0" anchor="b" anchorCtr="0"/>
          <a:lstStyle>
            <a:lvl1pPr marL="0" indent="0" algn="l">
              <a:buNone/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节编号</a:t>
            </a:r>
            <a:endParaRPr lang="zh-CN" altLang="en-US"/>
          </a:p>
        </p:txBody>
      </p:sp>
      <p:sp>
        <p:nvSpPr>
          <p:cNvPr id="33" name="副标题 32"/>
          <p:cNvSpPr>
            <a:spLocks noGrp="1"/>
          </p:cNvSpPr>
          <p:nvPr>
            <p:ph type="subTitle" idx="1" hasCustomPrompt="1"/>
            <p:custDataLst>
              <p:tags r:id="rId20"/>
            </p:custDataLst>
          </p:nvPr>
        </p:nvSpPr>
        <p:spPr>
          <a:xfrm>
            <a:off x="1409065" y="4293235"/>
            <a:ext cx="6859270" cy="452755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84835" y="420370"/>
            <a:ext cx="5283200" cy="520700"/>
          </a:xfr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272415" y="1053465"/>
            <a:ext cx="11619865" cy="566801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56000">
                <a:schemeClr val="bg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33"/>
          <p:cNvSpPr/>
          <p:nvPr userDrawn="1">
            <p:custDataLst>
              <p:tags r:id="rId3"/>
            </p:custDataLst>
          </p:nvPr>
        </p:nvSpPr>
        <p:spPr>
          <a:xfrm>
            <a:off x="2917917" y="466393"/>
            <a:ext cx="1061476" cy="108740"/>
          </a:xfrm>
          <a:custGeom>
            <a:avLst/>
            <a:gdLst>
              <a:gd name="connsiteX0" fmla="*/ 506549 w 510531"/>
              <a:gd name="connsiteY0" fmla="*/ 3717 h 52300"/>
              <a:gd name="connsiteX1" fmla="*/ 457965 w 510531"/>
              <a:gd name="connsiteY1" fmla="*/ 52301 h 52300"/>
              <a:gd name="connsiteX2" fmla="*/ 0 w 510531"/>
              <a:gd name="connsiteY2" fmla="*/ 52301 h 52300"/>
              <a:gd name="connsiteX3" fmla="*/ 52301 w 510531"/>
              <a:gd name="connsiteY3" fmla="*/ 0 h 52300"/>
              <a:gd name="connsiteX4" fmla="*/ 510531 w 510531"/>
              <a:gd name="connsiteY4" fmla="*/ 0 h 52300"/>
              <a:gd name="connsiteX5" fmla="*/ 506549 w 510531"/>
              <a:gd name="connsiteY5" fmla="*/ 3717 h 5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531" h="52300">
                <a:moveTo>
                  <a:pt x="506549" y="3717"/>
                </a:moveTo>
                <a:lnTo>
                  <a:pt x="457965" y="52301"/>
                </a:lnTo>
                <a:lnTo>
                  <a:pt x="0" y="52301"/>
                </a:lnTo>
                <a:lnTo>
                  <a:pt x="52301" y="0"/>
                </a:lnTo>
                <a:lnTo>
                  <a:pt x="510531" y="0"/>
                </a:lnTo>
                <a:cubicBezTo>
                  <a:pt x="510531" y="0"/>
                  <a:pt x="504956" y="3717"/>
                  <a:pt x="506549" y="3717"/>
                </a:cubicBez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" name="任意多边形: 形状 34"/>
          <p:cNvSpPr/>
          <p:nvPr userDrawn="1">
            <p:custDataLst>
              <p:tags r:id="rId4"/>
            </p:custDataLst>
          </p:nvPr>
        </p:nvSpPr>
        <p:spPr>
          <a:xfrm>
            <a:off x="1758740" y="466393"/>
            <a:ext cx="1061476" cy="108740"/>
          </a:xfrm>
          <a:custGeom>
            <a:avLst/>
            <a:gdLst>
              <a:gd name="connsiteX0" fmla="*/ 506549 w 510531"/>
              <a:gd name="connsiteY0" fmla="*/ 3717 h 52300"/>
              <a:gd name="connsiteX1" fmla="*/ 457965 w 510531"/>
              <a:gd name="connsiteY1" fmla="*/ 52301 h 52300"/>
              <a:gd name="connsiteX2" fmla="*/ 0 w 510531"/>
              <a:gd name="connsiteY2" fmla="*/ 52301 h 52300"/>
              <a:gd name="connsiteX3" fmla="*/ 52301 w 510531"/>
              <a:gd name="connsiteY3" fmla="*/ 0 h 52300"/>
              <a:gd name="connsiteX4" fmla="*/ 510531 w 510531"/>
              <a:gd name="connsiteY4" fmla="*/ 0 h 52300"/>
              <a:gd name="connsiteX5" fmla="*/ 506549 w 510531"/>
              <a:gd name="connsiteY5" fmla="*/ 3717 h 5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531" h="52300">
                <a:moveTo>
                  <a:pt x="506549" y="3717"/>
                </a:moveTo>
                <a:lnTo>
                  <a:pt x="457965" y="52301"/>
                </a:lnTo>
                <a:lnTo>
                  <a:pt x="0" y="52301"/>
                </a:lnTo>
                <a:lnTo>
                  <a:pt x="52301" y="0"/>
                </a:lnTo>
                <a:lnTo>
                  <a:pt x="510531" y="0"/>
                </a:lnTo>
                <a:cubicBezTo>
                  <a:pt x="510531" y="0"/>
                  <a:pt x="504956" y="3717"/>
                  <a:pt x="506549" y="3717"/>
                </a:cubicBez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4" name="任意多边形: 形状 40"/>
          <p:cNvSpPr/>
          <p:nvPr userDrawn="1">
            <p:custDataLst>
              <p:tags r:id="rId5"/>
            </p:custDataLst>
          </p:nvPr>
        </p:nvSpPr>
        <p:spPr>
          <a:xfrm>
            <a:off x="595147" y="774404"/>
            <a:ext cx="10942092" cy="5427160"/>
          </a:xfrm>
          <a:custGeom>
            <a:avLst/>
            <a:gdLst>
              <a:gd name="connsiteX0" fmla="*/ 285664 w 5262745"/>
              <a:gd name="connsiteY0" fmla="*/ 87876 h 2610266"/>
              <a:gd name="connsiteX1" fmla="*/ 137788 w 5262745"/>
              <a:gd name="connsiteY1" fmla="*/ 235752 h 2610266"/>
              <a:gd name="connsiteX2" fmla="*/ 137788 w 5262745"/>
              <a:gd name="connsiteY2" fmla="*/ 1293983 h 2610266"/>
              <a:gd name="connsiteX3" fmla="*/ 0 w 5262745"/>
              <a:gd name="connsiteY3" fmla="*/ 1431771 h 2610266"/>
              <a:gd name="connsiteX4" fmla="*/ 0 w 5262745"/>
              <a:gd name="connsiteY4" fmla="*/ 2468231 h 2610266"/>
              <a:gd name="connsiteX5" fmla="*/ 79115 w 5262745"/>
              <a:gd name="connsiteY5" fmla="*/ 2547346 h 2610266"/>
              <a:gd name="connsiteX6" fmla="*/ 1364337 w 5262745"/>
              <a:gd name="connsiteY6" fmla="*/ 2547346 h 2610266"/>
              <a:gd name="connsiteX7" fmla="*/ 1427257 w 5262745"/>
              <a:gd name="connsiteY7" fmla="*/ 2610267 h 2610266"/>
              <a:gd name="connsiteX8" fmla="*/ 3080179 w 5262745"/>
              <a:gd name="connsiteY8" fmla="*/ 2610267 h 2610266"/>
              <a:gd name="connsiteX9" fmla="*/ 3198851 w 5262745"/>
              <a:gd name="connsiteY9" fmla="*/ 2491594 h 2610266"/>
              <a:gd name="connsiteX10" fmla="*/ 5019029 w 5262745"/>
              <a:gd name="connsiteY10" fmla="*/ 2491594 h 2610266"/>
              <a:gd name="connsiteX11" fmla="*/ 5262746 w 5262745"/>
              <a:gd name="connsiteY11" fmla="*/ 2247877 h 2610266"/>
              <a:gd name="connsiteX12" fmla="*/ 5262746 w 5262745"/>
              <a:gd name="connsiteY12" fmla="*/ 65044 h 2610266"/>
              <a:gd name="connsiteX13" fmla="*/ 5197702 w 5262745"/>
              <a:gd name="connsiteY13" fmla="*/ 0 h 2610266"/>
              <a:gd name="connsiteX14" fmla="*/ 1851240 w 5262745"/>
              <a:gd name="connsiteY14" fmla="*/ 0 h 2610266"/>
              <a:gd name="connsiteX15" fmla="*/ 1760709 w 5262745"/>
              <a:gd name="connsiteY15" fmla="*/ 90531 h 2610266"/>
              <a:gd name="connsiteX16" fmla="*/ 285664 w 5262745"/>
              <a:gd name="connsiteY16" fmla="*/ 87876 h 26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62745" h="2610266">
                <a:moveTo>
                  <a:pt x="285664" y="87876"/>
                </a:moveTo>
                <a:lnTo>
                  <a:pt x="137788" y="235752"/>
                </a:lnTo>
                <a:lnTo>
                  <a:pt x="137788" y="1293983"/>
                </a:lnTo>
                <a:lnTo>
                  <a:pt x="0" y="1431771"/>
                </a:lnTo>
                <a:lnTo>
                  <a:pt x="0" y="2468231"/>
                </a:lnTo>
                <a:lnTo>
                  <a:pt x="79115" y="2547346"/>
                </a:lnTo>
                <a:lnTo>
                  <a:pt x="1364337" y="2547346"/>
                </a:lnTo>
                <a:lnTo>
                  <a:pt x="1427257" y="2610267"/>
                </a:lnTo>
                <a:lnTo>
                  <a:pt x="3080179" y="2610267"/>
                </a:lnTo>
                <a:lnTo>
                  <a:pt x="3198851" y="2491594"/>
                </a:lnTo>
                <a:lnTo>
                  <a:pt x="5019029" y="2491594"/>
                </a:lnTo>
                <a:lnTo>
                  <a:pt x="5262746" y="2247877"/>
                </a:lnTo>
                <a:lnTo>
                  <a:pt x="5262746" y="65044"/>
                </a:lnTo>
                <a:lnTo>
                  <a:pt x="5197702" y="0"/>
                </a:lnTo>
                <a:lnTo>
                  <a:pt x="1851240" y="0"/>
                </a:lnTo>
                <a:lnTo>
                  <a:pt x="1760709" y="90531"/>
                </a:lnTo>
                <a:cubicBezTo>
                  <a:pt x="1760709" y="90531"/>
                  <a:pt x="280089" y="82035"/>
                  <a:pt x="285664" y="87876"/>
                </a:cubicBezTo>
                <a:close/>
              </a:path>
            </a:pathLst>
          </a:custGeom>
          <a:solidFill>
            <a:schemeClr val="accent4">
              <a:alpha val="15000"/>
            </a:schemeClr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5" name="任意多边形: 形状 32"/>
          <p:cNvSpPr/>
          <p:nvPr userDrawn="1">
            <p:custDataLst>
              <p:tags r:id="rId6"/>
            </p:custDataLst>
          </p:nvPr>
        </p:nvSpPr>
        <p:spPr>
          <a:xfrm>
            <a:off x="320255" y="417820"/>
            <a:ext cx="11544865" cy="6071332"/>
          </a:xfrm>
          <a:custGeom>
            <a:avLst/>
            <a:gdLst>
              <a:gd name="connsiteX0" fmla="*/ 3293365 w 5552657"/>
              <a:gd name="connsiteY0" fmla="*/ 2920090 h 2920089"/>
              <a:gd name="connsiteX1" fmla="*/ 1343629 w 5552657"/>
              <a:gd name="connsiteY1" fmla="*/ 2920090 h 2920089"/>
              <a:gd name="connsiteX2" fmla="*/ 1236372 w 5552657"/>
              <a:gd name="connsiteY2" fmla="*/ 2812833 h 2920089"/>
              <a:gd name="connsiteX3" fmla="*/ 584602 w 5552657"/>
              <a:gd name="connsiteY3" fmla="*/ 2812833 h 2920089"/>
              <a:gd name="connsiteX4" fmla="*/ 488230 w 5552657"/>
              <a:gd name="connsiteY4" fmla="*/ 2909205 h 2920089"/>
              <a:gd name="connsiteX5" fmla="*/ 169646 w 5552657"/>
              <a:gd name="connsiteY5" fmla="*/ 2909205 h 2920089"/>
              <a:gd name="connsiteX6" fmla="*/ 0 w 5552657"/>
              <a:gd name="connsiteY6" fmla="*/ 2739559 h 2920089"/>
              <a:gd name="connsiteX7" fmla="*/ 0 w 5552657"/>
              <a:gd name="connsiteY7" fmla="*/ 1417169 h 2920089"/>
              <a:gd name="connsiteX8" fmla="*/ 191947 w 5552657"/>
              <a:gd name="connsiteY8" fmla="*/ 1225222 h 2920089"/>
              <a:gd name="connsiteX9" fmla="*/ 191947 w 5552657"/>
              <a:gd name="connsiteY9" fmla="*/ 671682 h 2920089"/>
              <a:gd name="connsiteX10" fmla="*/ 75929 w 5552657"/>
              <a:gd name="connsiteY10" fmla="*/ 555664 h 2920089"/>
              <a:gd name="connsiteX11" fmla="*/ 74336 w 5552657"/>
              <a:gd name="connsiteY11" fmla="*/ 365841 h 2920089"/>
              <a:gd name="connsiteX12" fmla="*/ 314867 w 5552657"/>
              <a:gd name="connsiteY12" fmla="*/ 125310 h 2920089"/>
              <a:gd name="connsiteX13" fmla="*/ 1753010 w 5552657"/>
              <a:gd name="connsiteY13" fmla="*/ 125310 h 2920089"/>
              <a:gd name="connsiteX14" fmla="*/ 1871682 w 5552657"/>
              <a:gd name="connsiteY14" fmla="*/ 6903 h 2920089"/>
              <a:gd name="connsiteX15" fmla="*/ 3615665 w 5552657"/>
              <a:gd name="connsiteY15" fmla="*/ 6903 h 2920089"/>
              <a:gd name="connsiteX16" fmla="*/ 3692922 w 5552657"/>
              <a:gd name="connsiteY16" fmla="*/ 84159 h 2920089"/>
              <a:gd name="connsiteX17" fmla="*/ 4511153 w 5552657"/>
              <a:gd name="connsiteY17" fmla="*/ 84159 h 2920089"/>
              <a:gd name="connsiteX18" fmla="*/ 4595312 w 5552657"/>
              <a:gd name="connsiteY18" fmla="*/ 0 h 2920089"/>
              <a:gd name="connsiteX19" fmla="*/ 5427082 w 5552657"/>
              <a:gd name="connsiteY19" fmla="*/ 0 h 2920089"/>
              <a:gd name="connsiteX20" fmla="*/ 5552658 w 5552657"/>
              <a:gd name="connsiteY20" fmla="*/ 125575 h 2920089"/>
              <a:gd name="connsiteX21" fmla="*/ 5552658 w 5552657"/>
              <a:gd name="connsiteY21" fmla="*/ 2473807 h 2920089"/>
              <a:gd name="connsiteX22" fmla="*/ 5550800 w 5552657"/>
              <a:gd name="connsiteY22" fmla="*/ 2475665 h 2920089"/>
              <a:gd name="connsiteX23" fmla="*/ 5219472 w 5552657"/>
              <a:gd name="connsiteY23" fmla="*/ 2806992 h 2920089"/>
              <a:gd name="connsiteX24" fmla="*/ 3406462 w 5552657"/>
              <a:gd name="connsiteY24" fmla="*/ 2806992 h 2920089"/>
              <a:gd name="connsiteX25" fmla="*/ 3293365 w 5552657"/>
              <a:gd name="connsiteY25" fmla="*/ 2920090 h 2920089"/>
              <a:gd name="connsiteX26" fmla="*/ 1349204 w 5552657"/>
              <a:gd name="connsiteY26" fmla="*/ 2906816 h 2920089"/>
              <a:gd name="connsiteX27" fmla="*/ 3287789 w 5552657"/>
              <a:gd name="connsiteY27" fmla="*/ 2906816 h 2920089"/>
              <a:gd name="connsiteX28" fmla="*/ 3400621 w 5552657"/>
              <a:gd name="connsiteY28" fmla="*/ 2793984 h 2920089"/>
              <a:gd name="connsiteX29" fmla="*/ 5213631 w 5552657"/>
              <a:gd name="connsiteY29" fmla="*/ 2793984 h 2920089"/>
              <a:gd name="connsiteX30" fmla="*/ 5539118 w 5552657"/>
              <a:gd name="connsiteY30" fmla="*/ 2468497 h 2920089"/>
              <a:gd name="connsiteX31" fmla="*/ 5539118 w 5552657"/>
              <a:gd name="connsiteY31" fmla="*/ 131151 h 2920089"/>
              <a:gd name="connsiteX32" fmla="*/ 5421242 w 5552657"/>
              <a:gd name="connsiteY32" fmla="*/ 13274 h 2920089"/>
              <a:gd name="connsiteX33" fmla="*/ 4600622 w 5552657"/>
              <a:gd name="connsiteY33" fmla="*/ 13274 h 2920089"/>
              <a:gd name="connsiteX34" fmla="*/ 4516463 w 5552657"/>
              <a:gd name="connsiteY34" fmla="*/ 97434 h 2920089"/>
              <a:gd name="connsiteX35" fmla="*/ 3687081 w 5552657"/>
              <a:gd name="connsiteY35" fmla="*/ 97434 h 2920089"/>
              <a:gd name="connsiteX36" fmla="*/ 3610090 w 5552657"/>
              <a:gd name="connsiteY36" fmla="*/ 20177 h 2920089"/>
              <a:gd name="connsiteX37" fmla="*/ 1876992 w 5552657"/>
              <a:gd name="connsiteY37" fmla="*/ 20177 h 2920089"/>
              <a:gd name="connsiteX38" fmla="*/ 1758585 w 5552657"/>
              <a:gd name="connsiteY38" fmla="*/ 138584 h 2920089"/>
              <a:gd name="connsiteX39" fmla="*/ 320443 w 5552657"/>
              <a:gd name="connsiteY39" fmla="*/ 138584 h 2920089"/>
              <a:gd name="connsiteX40" fmla="*/ 87611 w 5552657"/>
              <a:gd name="connsiteY40" fmla="*/ 371416 h 2920089"/>
              <a:gd name="connsiteX41" fmla="*/ 89204 w 5552657"/>
              <a:gd name="connsiteY41" fmla="*/ 550354 h 2920089"/>
              <a:gd name="connsiteX42" fmla="*/ 205221 w 5552657"/>
              <a:gd name="connsiteY42" fmla="*/ 666372 h 2920089"/>
              <a:gd name="connsiteX43" fmla="*/ 205221 w 5552657"/>
              <a:gd name="connsiteY43" fmla="*/ 1230797 h 2920089"/>
              <a:gd name="connsiteX44" fmla="*/ 13009 w 5552657"/>
              <a:gd name="connsiteY44" fmla="*/ 1422479 h 2920089"/>
              <a:gd name="connsiteX45" fmla="*/ 13009 w 5552657"/>
              <a:gd name="connsiteY45" fmla="*/ 2733984 h 2920089"/>
              <a:gd name="connsiteX46" fmla="*/ 174690 w 5552657"/>
              <a:gd name="connsiteY46" fmla="*/ 2895665 h 2920089"/>
              <a:gd name="connsiteX47" fmla="*/ 482390 w 5552657"/>
              <a:gd name="connsiteY47" fmla="*/ 2895665 h 2920089"/>
              <a:gd name="connsiteX48" fmla="*/ 578761 w 5552657"/>
              <a:gd name="connsiteY48" fmla="*/ 2799294 h 2920089"/>
              <a:gd name="connsiteX49" fmla="*/ 1241417 w 5552657"/>
              <a:gd name="connsiteY49" fmla="*/ 2799294 h 2920089"/>
              <a:gd name="connsiteX50" fmla="*/ 1349204 w 5552657"/>
              <a:gd name="connsiteY50" fmla="*/ 2906816 h 292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552657" h="2920089">
                <a:moveTo>
                  <a:pt x="3293365" y="2920090"/>
                </a:moveTo>
                <a:lnTo>
                  <a:pt x="1343629" y="2920090"/>
                </a:lnTo>
                <a:lnTo>
                  <a:pt x="1236372" y="2812833"/>
                </a:lnTo>
                <a:lnTo>
                  <a:pt x="584602" y="2812833"/>
                </a:lnTo>
                <a:lnTo>
                  <a:pt x="488230" y="2909205"/>
                </a:lnTo>
                <a:lnTo>
                  <a:pt x="169646" y="2909205"/>
                </a:lnTo>
                <a:lnTo>
                  <a:pt x="0" y="2739559"/>
                </a:lnTo>
                <a:lnTo>
                  <a:pt x="0" y="1417169"/>
                </a:lnTo>
                <a:lnTo>
                  <a:pt x="191947" y="1225222"/>
                </a:lnTo>
                <a:lnTo>
                  <a:pt x="191947" y="671682"/>
                </a:lnTo>
                <a:lnTo>
                  <a:pt x="75929" y="555664"/>
                </a:lnTo>
                <a:lnTo>
                  <a:pt x="74336" y="365841"/>
                </a:lnTo>
                <a:lnTo>
                  <a:pt x="314867" y="125310"/>
                </a:lnTo>
                <a:lnTo>
                  <a:pt x="1753010" y="125310"/>
                </a:lnTo>
                <a:lnTo>
                  <a:pt x="1871682" y="6903"/>
                </a:lnTo>
                <a:lnTo>
                  <a:pt x="3615665" y="6903"/>
                </a:lnTo>
                <a:lnTo>
                  <a:pt x="3692922" y="84159"/>
                </a:lnTo>
                <a:lnTo>
                  <a:pt x="4511153" y="84159"/>
                </a:lnTo>
                <a:lnTo>
                  <a:pt x="4595312" y="0"/>
                </a:lnTo>
                <a:lnTo>
                  <a:pt x="5427082" y="0"/>
                </a:lnTo>
                <a:lnTo>
                  <a:pt x="5552658" y="125575"/>
                </a:lnTo>
                <a:lnTo>
                  <a:pt x="5552658" y="2473807"/>
                </a:lnTo>
                <a:lnTo>
                  <a:pt x="5550800" y="2475665"/>
                </a:lnTo>
                <a:lnTo>
                  <a:pt x="5219472" y="2806992"/>
                </a:lnTo>
                <a:lnTo>
                  <a:pt x="3406462" y="2806992"/>
                </a:lnTo>
                <a:lnTo>
                  <a:pt x="3293365" y="2920090"/>
                </a:lnTo>
                <a:close/>
                <a:moveTo>
                  <a:pt x="1349204" y="2906816"/>
                </a:moveTo>
                <a:lnTo>
                  <a:pt x="3287789" y="2906816"/>
                </a:lnTo>
                <a:lnTo>
                  <a:pt x="3400621" y="2793984"/>
                </a:lnTo>
                <a:lnTo>
                  <a:pt x="5213631" y="2793984"/>
                </a:lnTo>
                <a:lnTo>
                  <a:pt x="5539118" y="2468497"/>
                </a:lnTo>
                <a:lnTo>
                  <a:pt x="5539118" y="131151"/>
                </a:lnTo>
                <a:lnTo>
                  <a:pt x="5421242" y="13274"/>
                </a:lnTo>
                <a:lnTo>
                  <a:pt x="4600622" y="13274"/>
                </a:lnTo>
                <a:lnTo>
                  <a:pt x="4516463" y="97434"/>
                </a:lnTo>
                <a:lnTo>
                  <a:pt x="3687081" y="97434"/>
                </a:lnTo>
                <a:lnTo>
                  <a:pt x="3610090" y="20177"/>
                </a:lnTo>
                <a:lnTo>
                  <a:pt x="1876992" y="20177"/>
                </a:lnTo>
                <a:lnTo>
                  <a:pt x="1758585" y="138584"/>
                </a:lnTo>
                <a:lnTo>
                  <a:pt x="320443" y="138584"/>
                </a:lnTo>
                <a:lnTo>
                  <a:pt x="87611" y="371416"/>
                </a:lnTo>
                <a:lnTo>
                  <a:pt x="89204" y="550354"/>
                </a:lnTo>
                <a:lnTo>
                  <a:pt x="205221" y="666372"/>
                </a:lnTo>
                <a:lnTo>
                  <a:pt x="205221" y="1230797"/>
                </a:lnTo>
                <a:lnTo>
                  <a:pt x="13009" y="1422479"/>
                </a:lnTo>
                <a:lnTo>
                  <a:pt x="13009" y="2733984"/>
                </a:lnTo>
                <a:lnTo>
                  <a:pt x="174690" y="2895665"/>
                </a:lnTo>
                <a:lnTo>
                  <a:pt x="482390" y="2895665"/>
                </a:lnTo>
                <a:lnTo>
                  <a:pt x="578761" y="2799294"/>
                </a:lnTo>
                <a:lnTo>
                  <a:pt x="1241417" y="2799294"/>
                </a:lnTo>
                <a:lnTo>
                  <a:pt x="1349204" y="2906816"/>
                </a:lnTo>
                <a:close/>
              </a:path>
            </a:pathLst>
          </a:custGeom>
          <a:solidFill>
            <a:schemeClr val="accent4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8" name="任意多边形: 形状 36"/>
          <p:cNvSpPr/>
          <p:nvPr userDrawn="1">
            <p:custDataLst>
              <p:tags r:id="rId7"/>
            </p:custDataLst>
          </p:nvPr>
        </p:nvSpPr>
        <p:spPr>
          <a:xfrm>
            <a:off x="11815441" y="2847125"/>
            <a:ext cx="71759" cy="1447868"/>
          </a:xfrm>
          <a:custGeom>
            <a:avLst/>
            <a:gdLst>
              <a:gd name="connsiteX0" fmla="*/ 0 w 34513"/>
              <a:gd name="connsiteY0" fmla="*/ 0 h 696372"/>
              <a:gd name="connsiteX1" fmla="*/ 34513 w 34513"/>
              <a:gd name="connsiteY1" fmla="*/ 0 h 696372"/>
              <a:gd name="connsiteX2" fmla="*/ 34513 w 34513"/>
              <a:gd name="connsiteY2" fmla="*/ 696372 h 696372"/>
              <a:gd name="connsiteX3" fmla="*/ 0 w 34513"/>
              <a:gd name="connsiteY3" fmla="*/ 696372 h 69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696372">
                <a:moveTo>
                  <a:pt x="0" y="0"/>
                </a:moveTo>
                <a:lnTo>
                  <a:pt x="34513" y="0"/>
                </a:lnTo>
                <a:lnTo>
                  <a:pt x="34513" y="696372"/>
                </a:lnTo>
                <a:lnTo>
                  <a:pt x="0" y="696372"/>
                </a:lnTo>
                <a:close/>
              </a:path>
            </a:pathLst>
          </a:custGeom>
          <a:solidFill>
            <a:srgbClr val="CC01DF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9" name="任意多边形: 形状 37"/>
          <p:cNvSpPr/>
          <p:nvPr userDrawn="1">
            <p:custDataLst>
              <p:tags r:id="rId8"/>
            </p:custDataLst>
          </p:nvPr>
        </p:nvSpPr>
        <p:spPr>
          <a:xfrm>
            <a:off x="304800" y="5000436"/>
            <a:ext cx="742424" cy="1480988"/>
          </a:xfrm>
          <a:custGeom>
            <a:avLst/>
            <a:gdLst>
              <a:gd name="connsiteX0" fmla="*/ 357080 w 357079"/>
              <a:gd name="connsiteY0" fmla="*/ 712301 h 712301"/>
              <a:gd name="connsiteX1" fmla="*/ 166195 w 357079"/>
              <a:gd name="connsiteY1" fmla="*/ 712301 h 712301"/>
              <a:gd name="connsiteX2" fmla="*/ 0 w 357079"/>
              <a:gd name="connsiteY2" fmla="*/ 542655 h 712301"/>
              <a:gd name="connsiteX3" fmla="*/ 0 w 357079"/>
              <a:gd name="connsiteY3" fmla="*/ 0 h 712301"/>
              <a:gd name="connsiteX4" fmla="*/ 34513 w 357079"/>
              <a:gd name="connsiteY4" fmla="*/ 0 h 712301"/>
              <a:gd name="connsiteX5" fmla="*/ 34513 w 357079"/>
              <a:gd name="connsiteY5" fmla="*/ 528584 h 712301"/>
              <a:gd name="connsiteX6" fmla="*/ 180797 w 357079"/>
              <a:gd name="connsiteY6" fmla="*/ 677788 h 712301"/>
              <a:gd name="connsiteX7" fmla="*/ 357080 w 357079"/>
              <a:gd name="connsiteY7" fmla="*/ 677788 h 71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79" h="712301">
                <a:moveTo>
                  <a:pt x="357080" y="712301"/>
                </a:moveTo>
                <a:lnTo>
                  <a:pt x="166195" y="712301"/>
                </a:lnTo>
                <a:lnTo>
                  <a:pt x="0" y="542655"/>
                </a:lnTo>
                <a:lnTo>
                  <a:pt x="0" y="0"/>
                </a:lnTo>
                <a:lnTo>
                  <a:pt x="34513" y="0"/>
                </a:lnTo>
                <a:lnTo>
                  <a:pt x="34513" y="528584"/>
                </a:lnTo>
                <a:lnTo>
                  <a:pt x="180797" y="677788"/>
                </a:lnTo>
                <a:lnTo>
                  <a:pt x="357080" y="677788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1" name="任意多边形: 形状 38"/>
          <p:cNvSpPr/>
          <p:nvPr userDrawn="1">
            <p:custDataLst>
              <p:tags r:id="rId9"/>
            </p:custDataLst>
          </p:nvPr>
        </p:nvSpPr>
        <p:spPr>
          <a:xfrm>
            <a:off x="6355711" y="410092"/>
            <a:ext cx="2758291" cy="225764"/>
          </a:xfrm>
          <a:custGeom>
            <a:avLst/>
            <a:gdLst>
              <a:gd name="connsiteX0" fmla="*/ 1326638 w 1326637"/>
              <a:gd name="connsiteY0" fmla="*/ 108584 h 108584"/>
              <a:gd name="connsiteX1" fmla="*/ 776815 w 1326637"/>
              <a:gd name="connsiteY1" fmla="*/ 108584 h 108584"/>
              <a:gd name="connsiteX2" fmla="*/ 703009 w 1326637"/>
              <a:gd name="connsiteY2" fmla="*/ 34513 h 108584"/>
              <a:gd name="connsiteX3" fmla="*/ 0 w 1326637"/>
              <a:gd name="connsiteY3" fmla="*/ 34513 h 108584"/>
              <a:gd name="connsiteX4" fmla="*/ 0 w 1326637"/>
              <a:gd name="connsiteY4" fmla="*/ 0 h 108584"/>
              <a:gd name="connsiteX5" fmla="*/ 717080 w 1326637"/>
              <a:gd name="connsiteY5" fmla="*/ 0 h 108584"/>
              <a:gd name="connsiteX6" fmla="*/ 791151 w 1326637"/>
              <a:gd name="connsiteY6" fmla="*/ 74071 h 108584"/>
              <a:gd name="connsiteX7" fmla="*/ 1326638 w 1326637"/>
              <a:gd name="connsiteY7" fmla="*/ 74071 h 10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6637" h="108584">
                <a:moveTo>
                  <a:pt x="1326638" y="108584"/>
                </a:moveTo>
                <a:lnTo>
                  <a:pt x="776815" y="108584"/>
                </a:lnTo>
                <a:lnTo>
                  <a:pt x="703009" y="34513"/>
                </a:lnTo>
                <a:lnTo>
                  <a:pt x="0" y="34513"/>
                </a:lnTo>
                <a:lnTo>
                  <a:pt x="0" y="0"/>
                </a:lnTo>
                <a:lnTo>
                  <a:pt x="717080" y="0"/>
                </a:lnTo>
                <a:lnTo>
                  <a:pt x="791151" y="74071"/>
                </a:lnTo>
                <a:lnTo>
                  <a:pt x="1326638" y="74071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2" name="任意多边形: 形状 35"/>
          <p:cNvSpPr/>
          <p:nvPr userDrawn="1">
            <p:custDataLst>
              <p:tags r:id="rId10"/>
            </p:custDataLst>
          </p:nvPr>
        </p:nvSpPr>
        <p:spPr>
          <a:xfrm>
            <a:off x="6407597" y="6200463"/>
            <a:ext cx="2207405" cy="301937"/>
          </a:xfrm>
          <a:custGeom>
            <a:avLst/>
            <a:gdLst>
              <a:gd name="connsiteX0" fmla="*/ 369823 w 1061681"/>
              <a:gd name="connsiteY0" fmla="*/ 145221 h 145221"/>
              <a:gd name="connsiteX1" fmla="*/ 0 w 1061681"/>
              <a:gd name="connsiteY1" fmla="*/ 145221 h 145221"/>
              <a:gd name="connsiteX2" fmla="*/ 0 w 1061681"/>
              <a:gd name="connsiteY2" fmla="*/ 110708 h 145221"/>
              <a:gd name="connsiteX3" fmla="*/ 355752 w 1061681"/>
              <a:gd name="connsiteY3" fmla="*/ 110708 h 145221"/>
              <a:gd name="connsiteX4" fmla="*/ 466461 w 1061681"/>
              <a:gd name="connsiteY4" fmla="*/ 0 h 145221"/>
              <a:gd name="connsiteX5" fmla="*/ 1061682 w 1061681"/>
              <a:gd name="connsiteY5" fmla="*/ 0 h 145221"/>
              <a:gd name="connsiteX6" fmla="*/ 1061682 w 1061681"/>
              <a:gd name="connsiteY6" fmla="*/ 34513 h 145221"/>
              <a:gd name="connsiteX7" fmla="*/ 480797 w 1061681"/>
              <a:gd name="connsiteY7" fmla="*/ 34513 h 14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1681" h="145221">
                <a:moveTo>
                  <a:pt x="369823" y="145221"/>
                </a:moveTo>
                <a:lnTo>
                  <a:pt x="0" y="145221"/>
                </a:lnTo>
                <a:lnTo>
                  <a:pt x="0" y="110708"/>
                </a:lnTo>
                <a:lnTo>
                  <a:pt x="355752" y="110708"/>
                </a:lnTo>
                <a:lnTo>
                  <a:pt x="466461" y="0"/>
                </a:lnTo>
                <a:lnTo>
                  <a:pt x="1061682" y="0"/>
                </a:lnTo>
                <a:lnTo>
                  <a:pt x="1061682" y="34513"/>
                </a:lnTo>
                <a:lnTo>
                  <a:pt x="480797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pic>
        <p:nvPicPr>
          <p:cNvPr id="18" name="图片 17" descr="图片包含 人, 穿着, 服装, 黑暗&#10;&#10;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3" r="13328"/>
          <a:stretch>
            <a:fillRect/>
          </a:stretch>
        </p:blipFill>
        <p:spPr>
          <a:xfrm>
            <a:off x="4349039" y="780664"/>
            <a:ext cx="7842961" cy="5182192"/>
          </a:xfrm>
          <a:custGeom>
            <a:avLst/>
            <a:gdLst>
              <a:gd name="connsiteX0" fmla="*/ 0 w 6786788"/>
              <a:gd name="connsiteY0" fmla="*/ 0 h 3886644"/>
              <a:gd name="connsiteX1" fmla="*/ 6786788 w 6786788"/>
              <a:gd name="connsiteY1" fmla="*/ 0 h 3886644"/>
              <a:gd name="connsiteX2" fmla="*/ 6786788 w 6786788"/>
              <a:gd name="connsiteY2" fmla="*/ 975033 h 3886644"/>
              <a:gd name="connsiteX3" fmla="*/ 6373835 w 6786788"/>
              <a:gd name="connsiteY3" fmla="*/ 975033 h 3886644"/>
              <a:gd name="connsiteX4" fmla="*/ 6373835 w 6786788"/>
              <a:gd name="connsiteY4" fmla="*/ 906206 h 3886644"/>
              <a:gd name="connsiteX5" fmla="*/ 5624125 w 6786788"/>
              <a:gd name="connsiteY5" fmla="*/ 906206 h 3886644"/>
              <a:gd name="connsiteX6" fmla="*/ 5624125 w 6786788"/>
              <a:gd name="connsiteY6" fmla="*/ 3581461 h 3886644"/>
              <a:gd name="connsiteX7" fmla="*/ 5329229 w 6786788"/>
              <a:gd name="connsiteY7" fmla="*/ 3886644 h 3886644"/>
              <a:gd name="connsiteX8" fmla="*/ 0 w 6786788"/>
              <a:gd name="connsiteY8" fmla="*/ 3886644 h 388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51" h="8161">
                <a:moveTo>
                  <a:pt x="0" y="0"/>
                </a:moveTo>
                <a:lnTo>
                  <a:pt x="12351" y="0"/>
                </a:lnTo>
                <a:lnTo>
                  <a:pt x="12351" y="1903"/>
                </a:lnTo>
                <a:lnTo>
                  <a:pt x="11809" y="1903"/>
                </a:lnTo>
                <a:lnTo>
                  <a:pt x="11809" y="7520"/>
                </a:lnTo>
                <a:lnTo>
                  <a:pt x="11190" y="8161"/>
                </a:lnTo>
                <a:lnTo>
                  <a:pt x="0" y="816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标题 14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512570" y="2670175"/>
            <a:ext cx="6218555" cy="1201420"/>
          </a:xfrm>
        </p:spPr>
        <p:txBody>
          <a:bodyPr wrap="square"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16" name="日期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512570" y="1821815"/>
            <a:ext cx="6218555" cy="687070"/>
          </a:xfrm>
        </p:spPr>
        <p:txBody>
          <a:bodyPr wrap="square" lIns="0" tIns="0" rIns="0" bIns="0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日期</a:t>
            </a:r>
            <a:endParaRPr lang="zh-CN" altLang="en-US" dirty="0"/>
          </a:p>
        </p:txBody>
      </p:sp>
      <p:sp>
        <p:nvSpPr>
          <p:cNvPr id="19" name="署名占位符 10"/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1512570" y="4750435"/>
            <a:ext cx="2458720" cy="483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18900000" scaled="0"/>
          </a:gradFill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idx="13" hasCustomPrompt="1"/>
            <p:custDataLst>
              <p:tags r:id="rId16"/>
            </p:custDataLst>
          </p:nvPr>
        </p:nvSpPr>
        <p:spPr>
          <a:xfrm>
            <a:off x="1512570" y="3960495"/>
            <a:ext cx="6218555" cy="594995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0" normalizeH="0" baseline="0" noProof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: 形状 33"/>
          <p:cNvSpPr/>
          <p:nvPr userDrawn="1">
            <p:custDataLst>
              <p:tags r:id="rId3"/>
            </p:custDataLst>
          </p:nvPr>
        </p:nvSpPr>
        <p:spPr>
          <a:xfrm>
            <a:off x="2917917" y="466393"/>
            <a:ext cx="1061476" cy="108740"/>
          </a:xfrm>
          <a:custGeom>
            <a:avLst/>
            <a:gdLst>
              <a:gd name="connsiteX0" fmla="*/ 506549 w 510531"/>
              <a:gd name="connsiteY0" fmla="*/ 3717 h 52300"/>
              <a:gd name="connsiteX1" fmla="*/ 457965 w 510531"/>
              <a:gd name="connsiteY1" fmla="*/ 52301 h 52300"/>
              <a:gd name="connsiteX2" fmla="*/ 0 w 510531"/>
              <a:gd name="connsiteY2" fmla="*/ 52301 h 52300"/>
              <a:gd name="connsiteX3" fmla="*/ 52301 w 510531"/>
              <a:gd name="connsiteY3" fmla="*/ 0 h 52300"/>
              <a:gd name="connsiteX4" fmla="*/ 510531 w 510531"/>
              <a:gd name="connsiteY4" fmla="*/ 0 h 52300"/>
              <a:gd name="connsiteX5" fmla="*/ 506549 w 510531"/>
              <a:gd name="connsiteY5" fmla="*/ 3717 h 5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531" h="52300">
                <a:moveTo>
                  <a:pt x="506549" y="3717"/>
                </a:moveTo>
                <a:lnTo>
                  <a:pt x="457965" y="52301"/>
                </a:lnTo>
                <a:lnTo>
                  <a:pt x="0" y="52301"/>
                </a:lnTo>
                <a:lnTo>
                  <a:pt x="52301" y="0"/>
                </a:lnTo>
                <a:lnTo>
                  <a:pt x="510531" y="0"/>
                </a:lnTo>
                <a:cubicBezTo>
                  <a:pt x="510531" y="0"/>
                  <a:pt x="504956" y="3717"/>
                  <a:pt x="506549" y="3717"/>
                </a:cubicBez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5" name="任意多边形: 形状 34"/>
          <p:cNvSpPr/>
          <p:nvPr userDrawn="1">
            <p:custDataLst>
              <p:tags r:id="rId4"/>
            </p:custDataLst>
          </p:nvPr>
        </p:nvSpPr>
        <p:spPr>
          <a:xfrm>
            <a:off x="1758740" y="466393"/>
            <a:ext cx="1061476" cy="108740"/>
          </a:xfrm>
          <a:custGeom>
            <a:avLst/>
            <a:gdLst>
              <a:gd name="connsiteX0" fmla="*/ 506549 w 510531"/>
              <a:gd name="connsiteY0" fmla="*/ 3717 h 52300"/>
              <a:gd name="connsiteX1" fmla="*/ 457965 w 510531"/>
              <a:gd name="connsiteY1" fmla="*/ 52301 h 52300"/>
              <a:gd name="connsiteX2" fmla="*/ 0 w 510531"/>
              <a:gd name="connsiteY2" fmla="*/ 52301 h 52300"/>
              <a:gd name="connsiteX3" fmla="*/ 52301 w 510531"/>
              <a:gd name="connsiteY3" fmla="*/ 0 h 52300"/>
              <a:gd name="connsiteX4" fmla="*/ 510531 w 510531"/>
              <a:gd name="connsiteY4" fmla="*/ 0 h 52300"/>
              <a:gd name="connsiteX5" fmla="*/ 506549 w 510531"/>
              <a:gd name="connsiteY5" fmla="*/ 3717 h 5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531" h="52300">
                <a:moveTo>
                  <a:pt x="506549" y="3717"/>
                </a:moveTo>
                <a:lnTo>
                  <a:pt x="457965" y="52301"/>
                </a:lnTo>
                <a:lnTo>
                  <a:pt x="0" y="52301"/>
                </a:lnTo>
                <a:lnTo>
                  <a:pt x="52301" y="0"/>
                </a:lnTo>
                <a:lnTo>
                  <a:pt x="510531" y="0"/>
                </a:lnTo>
                <a:cubicBezTo>
                  <a:pt x="510531" y="0"/>
                  <a:pt x="504956" y="3717"/>
                  <a:pt x="506549" y="3717"/>
                </a:cubicBez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41" name="任意多边形: 形状 40"/>
          <p:cNvSpPr/>
          <p:nvPr userDrawn="1">
            <p:custDataLst>
              <p:tags r:id="rId5"/>
            </p:custDataLst>
          </p:nvPr>
        </p:nvSpPr>
        <p:spPr>
          <a:xfrm>
            <a:off x="595147" y="774404"/>
            <a:ext cx="10942092" cy="5427160"/>
          </a:xfrm>
          <a:custGeom>
            <a:avLst/>
            <a:gdLst>
              <a:gd name="connsiteX0" fmla="*/ 285664 w 5262745"/>
              <a:gd name="connsiteY0" fmla="*/ 87876 h 2610266"/>
              <a:gd name="connsiteX1" fmla="*/ 137788 w 5262745"/>
              <a:gd name="connsiteY1" fmla="*/ 235752 h 2610266"/>
              <a:gd name="connsiteX2" fmla="*/ 137788 w 5262745"/>
              <a:gd name="connsiteY2" fmla="*/ 1293983 h 2610266"/>
              <a:gd name="connsiteX3" fmla="*/ 0 w 5262745"/>
              <a:gd name="connsiteY3" fmla="*/ 1431771 h 2610266"/>
              <a:gd name="connsiteX4" fmla="*/ 0 w 5262745"/>
              <a:gd name="connsiteY4" fmla="*/ 2468231 h 2610266"/>
              <a:gd name="connsiteX5" fmla="*/ 79115 w 5262745"/>
              <a:gd name="connsiteY5" fmla="*/ 2547346 h 2610266"/>
              <a:gd name="connsiteX6" fmla="*/ 1364337 w 5262745"/>
              <a:gd name="connsiteY6" fmla="*/ 2547346 h 2610266"/>
              <a:gd name="connsiteX7" fmla="*/ 1427257 w 5262745"/>
              <a:gd name="connsiteY7" fmla="*/ 2610267 h 2610266"/>
              <a:gd name="connsiteX8" fmla="*/ 3080179 w 5262745"/>
              <a:gd name="connsiteY8" fmla="*/ 2610267 h 2610266"/>
              <a:gd name="connsiteX9" fmla="*/ 3198851 w 5262745"/>
              <a:gd name="connsiteY9" fmla="*/ 2491594 h 2610266"/>
              <a:gd name="connsiteX10" fmla="*/ 5019029 w 5262745"/>
              <a:gd name="connsiteY10" fmla="*/ 2491594 h 2610266"/>
              <a:gd name="connsiteX11" fmla="*/ 5262746 w 5262745"/>
              <a:gd name="connsiteY11" fmla="*/ 2247877 h 2610266"/>
              <a:gd name="connsiteX12" fmla="*/ 5262746 w 5262745"/>
              <a:gd name="connsiteY12" fmla="*/ 65044 h 2610266"/>
              <a:gd name="connsiteX13" fmla="*/ 5197702 w 5262745"/>
              <a:gd name="connsiteY13" fmla="*/ 0 h 2610266"/>
              <a:gd name="connsiteX14" fmla="*/ 1851240 w 5262745"/>
              <a:gd name="connsiteY14" fmla="*/ 0 h 2610266"/>
              <a:gd name="connsiteX15" fmla="*/ 1760709 w 5262745"/>
              <a:gd name="connsiteY15" fmla="*/ 90531 h 2610266"/>
              <a:gd name="connsiteX16" fmla="*/ 285664 w 5262745"/>
              <a:gd name="connsiteY16" fmla="*/ 87876 h 26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62745" h="2610266">
                <a:moveTo>
                  <a:pt x="285664" y="87876"/>
                </a:moveTo>
                <a:lnTo>
                  <a:pt x="137788" y="235752"/>
                </a:lnTo>
                <a:lnTo>
                  <a:pt x="137788" y="1293983"/>
                </a:lnTo>
                <a:lnTo>
                  <a:pt x="0" y="1431771"/>
                </a:lnTo>
                <a:lnTo>
                  <a:pt x="0" y="2468231"/>
                </a:lnTo>
                <a:lnTo>
                  <a:pt x="79115" y="2547346"/>
                </a:lnTo>
                <a:lnTo>
                  <a:pt x="1364337" y="2547346"/>
                </a:lnTo>
                <a:lnTo>
                  <a:pt x="1427257" y="2610267"/>
                </a:lnTo>
                <a:lnTo>
                  <a:pt x="3080179" y="2610267"/>
                </a:lnTo>
                <a:lnTo>
                  <a:pt x="3198851" y="2491594"/>
                </a:lnTo>
                <a:lnTo>
                  <a:pt x="5019029" y="2491594"/>
                </a:lnTo>
                <a:lnTo>
                  <a:pt x="5262746" y="2247877"/>
                </a:lnTo>
                <a:lnTo>
                  <a:pt x="5262746" y="65044"/>
                </a:lnTo>
                <a:lnTo>
                  <a:pt x="5197702" y="0"/>
                </a:lnTo>
                <a:lnTo>
                  <a:pt x="1851240" y="0"/>
                </a:lnTo>
                <a:lnTo>
                  <a:pt x="1760709" y="90531"/>
                </a:lnTo>
                <a:cubicBezTo>
                  <a:pt x="1760709" y="90531"/>
                  <a:pt x="280089" y="82035"/>
                  <a:pt x="285664" y="8787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3" name="任意多边形: 形状 32"/>
          <p:cNvSpPr/>
          <p:nvPr userDrawn="1">
            <p:custDataLst>
              <p:tags r:id="rId6"/>
            </p:custDataLst>
          </p:nvPr>
        </p:nvSpPr>
        <p:spPr>
          <a:xfrm>
            <a:off x="320255" y="417820"/>
            <a:ext cx="11544865" cy="6071332"/>
          </a:xfrm>
          <a:custGeom>
            <a:avLst/>
            <a:gdLst>
              <a:gd name="connsiteX0" fmla="*/ 3293365 w 5552657"/>
              <a:gd name="connsiteY0" fmla="*/ 2920090 h 2920089"/>
              <a:gd name="connsiteX1" fmla="*/ 1343629 w 5552657"/>
              <a:gd name="connsiteY1" fmla="*/ 2920090 h 2920089"/>
              <a:gd name="connsiteX2" fmla="*/ 1236372 w 5552657"/>
              <a:gd name="connsiteY2" fmla="*/ 2812833 h 2920089"/>
              <a:gd name="connsiteX3" fmla="*/ 584602 w 5552657"/>
              <a:gd name="connsiteY3" fmla="*/ 2812833 h 2920089"/>
              <a:gd name="connsiteX4" fmla="*/ 488230 w 5552657"/>
              <a:gd name="connsiteY4" fmla="*/ 2909205 h 2920089"/>
              <a:gd name="connsiteX5" fmla="*/ 169646 w 5552657"/>
              <a:gd name="connsiteY5" fmla="*/ 2909205 h 2920089"/>
              <a:gd name="connsiteX6" fmla="*/ 0 w 5552657"/>
              <a:gd name="connsiteY6" fmla="*/ 2739559 h 2920089"/>
              <a:gd name="connsiteX7" fmla="*/ 0 w 5552657"/>
              <a:gd name="connsiteY7" fmla="*/ 1417169 h 2920089"/>
              <a:gd name="connsiteX8" fmla="*/ 191947 w 5552657"/>
              <a:gd name="connsiteY8" fmla="*/ 1225222 h 2920089"/>
              <a:gd name="connsiteX9" fmla="*/ 191947 w 5552657"/>
              <a:gd name="connsiteY9" fmla="*/ 671682 h 2920089"/>
              <a:gd name="connsiteX10" fmla="*/ 75929 w 5552657"/>
              <a:gd name="connsiteY10" fmla="*/ 555664 h 2920089"/>
              <a:gd name="connsiteX11" fmla="*/ 74336 w 5552657"/>
              <a:gd name="connsiteY11" fmla="*/ 365841 h 2920089"/>
              <a:gd name="connsiteX12" fmla="*/ 314867 w 5552657"/>
              <a:gd name="connsiteY12" fmla="*/ 125310 h 2920089"/>
              <a:gd name="connsiteX13" fmla="*/ 1753010 w 5552657"/>
              <a:gd name="connsiteY13" fmla="*/ 125310 h 2920089"/>
              <a:gd name="connsiteX14" fmla="*/ 1871682 w 5552657"/>
              <a:gd name="connsiteY14" fmla="*/ 6903 h 2920089"/>
              <a:gd name="connsiteX15" fmla="*/ 3615665 w 5552657"/>
              <a:gd name="connsiteY15" fmla="*/ 6903 h 2920089"/>
              <a:gd name="connsiteX16" fmla="*/ 3692922 w 5552657"/>
              <a:gd name="connsiteY16" fmla="*/ 84159 h 2920089"/>
              <a:gd name="connsiteX17" fmla="*/ 4511153 w 5552657"/>
              <a:gd name="connsiteY17" fmla="*/ 84159 h 2920089"/>
              <a:gd name="connsiteX18" fmla="*/ 4595312 w 5552657"/>
              <a:gd name="connsiteY18" fmla="*/ 0 h 2920089"/>
              <a:gd name="connsiteX19" fmla="*/ 5427082 w 5552657"/>
              <a:gd name="connsiteY19" fmla="*/ 0 h 2920089"/>
              <a:gd name="connsiteX20" fmla="*/ 5552658 w 5552657"/>
              <a:gd name="connsiteY20" fmla="*/ 125575 h 2920089"/>
              <a:gd name="connsiteX21" fmla="*/ 5552658 w 5552657"/>
              <a:gd name="connsiteY21" fmla="*/ 2473807 h 2920089"/>
              <a:gd name="connsiteX22" fmla="*/ 5550800 w 5552657"/>
              <a:gd name="connsiteY22" fmla="*/ 2475665 h 2920089"/>
              <a:gd name="connsiteX23" fmla="*/ 5219472 w 5552657"/>
              <a:gd name="connsiteY23" fmla="*/ 2806992 h 2920089"/>
              <a:gd name="connsiteX24" fmla="*/ 3406462 w 5552657"/>
              <a:gd name="connsiteY24" fmla="*/ 2806992 h 2920089"/>
              <a:gd name="connsiteX25" fmla="*/ 3293365 w 5552657"/>
              <a:gd name="connsiteY25" fmla="*/ 2920090 h 2920089"/>
              <a:gd name="connsiteX26" fmla="*/ 1349204 w 5552657"/>
              <a:gd name="connsiteY26" fmla="*/ 2906816 h 2920089"/>
              <a:gd name="connsiteX27" fmla="*/ 3287789 w 5552657"/>
              <a:gd name="connsiteY27" fmla="*/ 2906816 h 2920089"/>
              <a:gd name="connsiteX28" fmla="*/ 3400621 w 5552657"/>
              <a:gd name="connsiteY28" fmla="*/ 2793984 h 2920089"/>
              <a:gd name="connsiteX29" fmla="*/ 5213631 w 5552657"/>
              <a:gd name="connsiteY29" fmla="*/ 2793984 h 2920089"/>
              <a:gd name="connsiteX30" fmla="*/ 5539118 w 5552657"/>
              <a:gd name="connsiteY30" fmla="*/ 2468497 h 2920089"/>
              <a:gd name="connsiteX31" fmla="*/ 5539118 w 5552657"/>
              <a:gd name="connsiteY31" fmla="*/ 131151 h 2920089"/>
              <a:gd name="connsiteX32" fmla="*/ 5421242 w 5552657"/>
              <a:gd name="connsiteY32" fmla="*/ 13274 h 2920089"/>
              <a:gd name="connsiteX33" fmla="*/ 4600622 w 5552657"/>
              <a:gd name="connsiteY33" fmla="*/ 13274 h 2920089"/>
              <a:gd name="connsiteX34" fmla="*/ 4516463 w 5552657"/>
              <a:gd name="connsiteY34" fmla="*/ 97434 h 2920089"/>
              <a:gd name="connsiteX35" fmla="*/ 3687081 w 5552657"/>
              <a:gd name="connsiteY35" fmla="*/ 97434 h 2920089"/>
              <a:gd name="connsiteX36" fmla="*/ 3610090 w 5552657"/>
              <a:gd name="connsiteY36" fmla="*/ 20177 h 2920089"/>
              <a:gd name="connsiteX37" fmla="*/ 1876992 w 5552657"/>
              <a:gd name="connsiteY37" fmla="*/ 20177 h 2920089"/>
              <a:gd name="connsiteX38" fmla="*/ 1758585 w 5552657"/>
              <a:gd name="connsiteY38" fmla="*/ 138584 h 2920089"/>
              <a:gd name="connsiteX39" fmla="*/ 320443 w 5552657"/>
              <a:gd name="connsiteY39" fmla="*/ 138584 h 2920089"/>
              <a:gd name="connsiteX40" fmla="*/ 87611 w 5552657"/>
              <a:gd name="connsiteY40" fmla="*/ 371416 h 2920089"/>
              <a:gd name="connsiteX41" fmla="*/ 89204 w 5552657"/>
              <a:gd name="connsiteY41" fmla="*/ 550354 h 2920089"/>
              <a:gd name="connsiteX42" fmla="*/ 205221 w 5552657"/>
              <a:gd name="connsiteY42" fmla="*/ 666372 h 2920089"/>
              <a:gd name="connsiteX43" fmla="*/ 205221 w 5552657"/>
              <a:gd name="connsiteY43" fmla="*/ 1230797 h 2920089"/>
              <a:gd name="connsiteX44" fmla="*/ 13009 w 5552657"/>
              <a:gd name="connsiteY44" fmla="*/ 1422479 h 2920089"/>
              <a:gd name="connsiteX45" fmla="*/ 13009 w 5552657"/>
              <a:gd name="connsiteY45" fmla="*/ 2733984 h 2920089"/>
              <a:gd name="connsiteX46" fmla="*/ 174690 w 5552657"/>
              <a:gd name="connsiteY46" fmla="*/ 2895665 h 2920089"/>
              <a:gd name="connsiteX47" fmla="*/ 482390 w 5552657"/>
              <a:gd name="connsiteY47" fmla="*/ 2895665 h 2920089"/>
              <a:gd name="connsiteX48" fmla="*/ 578761 w 5552657"/>
              <a:gd name="connsiteY48" fmla="*/ 2799294 h 2920089"/>
              <a:gd name="connsiteX49" fmla="*/ 1241417 w 5552657"/>
              <a:gd name="connsiteY49" fmla="*/ 2799294 h 2920089"/>
              <a:gd name="connsiteX50" fmla="*/ 1349204 w 5552657"/>
              <a:gd name="connsiteY50" fmla="*/ 2906816 h 292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552657" h="2920089">
                <a:moveTo>
                  <a:pt x="3293365" y="2920090"/>
                </a:moveTo>
                <a:lnTo>
                  <a:pt x="1343629" y="2920090"/>
                </a:lnTo>
                <a:lnTo>
                  <a:pt x="1236372" y="2812833"/>
                </a:lnTo>
                <a:lnTo>
                  <a:pt x="584602" y="2812833"/>
                </a:lnTo>
                <a:lnTo>
                  <a:pt x="488230" y="2909205"/>
                </a:lnTo>
                <a:lnTo>
                  <a:pt x="169646" y="2909205"/>
                </a:lnTo>
                <a:lnTo>
                  <a:pt x="0" y="2739559"/>
                </a:lnTo>
                <a:lnTo>
                  <a:pt x="0" y="1417169"/>
                </a:lnTo>
                <a:lnTo>
                  <a:pt x="191947" y="1225222"/>
                </a:lnTo>
                <a:lnTo>
                  <a:pt x="191947" y="671682"/>
                </a:lnTo>
                <a:lnTo>
                  <a:pt x="75929" y="555664"/>
                </a:lnTo>
                <a:lnTo>
                  <a:pt x="74336" y="365841"/>
                </a:lnTo>
                <a:lnTo>
                  <a:pt x="314867" y="125310"/>
                </a:lnTo>
                <a:lnTo>
                  <a:pt x="1753010" y="125310"/>
                </a:lnTo>
                <a:lnTo>
                  <a:pt x="1871682" y="6903"/>
                </a:lnTo>
                <a:lnTo>
                  <a:pt x="3615665" y="6903"/>
                </a:lnTo>
                <a:lnTo>
                  <a:pt x="3692922" y="84159"/>
                </a:lnTo>
                <a:lnTo>
                  <a:pt x="4511153" y="84159"/>
                </a:lnTo>
                <a:lnTo>
                  <a:pt x="4595312" y="0"/>
                </a:lnTo>
                <a:lnTo>
                  <a:pt x="5427082" y="0"/>
                </a:lnTo>
                <a:lnTo>
                  <a:pt x="5552658" y="125575"/>
                </a:lnTo>
                <a:lnTo>
                  <a:pt x="5552658" y="2473807"/>
                </a:lnTo>
                <a:lnTo>
                  <a:pt x="5550800" y="2475665"/>
                </a:lnTo>
                <a:lnTo>
                  <a:pt x="5219472" y="2806992"/>
                </a:lnTo>
                <a:lnTo>
                  <a:pt x="3406462" y="2806992"/>
                </a:lnTo>
                <a:lnTo>
                  <a:pt x="3293365" y="2920090"/>
                </a:lnTo>
                <a:close/>
                <a:moveTo>
                  <a:pt x="1349204" y="2906816"/>
                </a:moveTo>
                <a:lnTo>
                  <a:pt x="3287789" y="2906816"/>
                </a:lnTo>
                <a:lnTo>
                  <a:pt x="3400621" y="2793984"/>
                </a:lnTo>
                <a:lnTo>
                  <a:pt x="5213631" y="2793984"/>
                </a:lnTo>
                <a:lnTo>
                  <a:pt x="5539118" y="2468497"/>
                </a:lnTo>
                <a:lnTo>
                  <a:pt x="5539118" y="131151"/>
                </a:lnTo>
                <a:lnTo>
                  <a:pt x="5421242" y="13274"/>
                </a:lnTo>
                <a:lnTo>
                  <a:pt x="4600622" y="13274"/>
                </a:lnTo>
                <a:lnTo>
                  <a:pt x="4516463" y="97434"/>
                </a:lnTo>
                <a:lnTo>
                  <a:pt x="3687081" y="97434"/>
                </a:lnTo>
                <a:lnTo>
                  <a:pt x="3610090" y="20177"/>
                </a:lnTo>
                <a:lnTo>
                  <a:pt x="1876992" y="20177"/>
                </a:lnTo>
                <a:lnTo>
                  <a:pt x="1758585" y="138584"/>
                </a:lnTo>
                <a:lnTo>
                  <a:pt x="320443" y="138584"/>
                </a:lnTo>
                <a:lnTo>
                  <a:pt x="87611" y="371416"/>
                </a:lnTo>
                <a:lnTo>
                  <a:pt x="89204" y="550354"/>
                </a:lnTo>
                <a:lnTo>
                  <a:pt x="205221" y="666372"/>
                </a:lnTo>
                <a:lnTo>
                  <a:pt x="205221" y="1230797"/>
                </a:lnTo>
                <a:lnTo>
                  <a:pt x="13009" y="1422479"/>
                </a:lnTo>
                <a:lnTo>
                  <a:pt x="13009" y="2733984"/>
                </a:lnTo>
                <a:lnTo>
                  <a:pt x="174690" y="2895665"/>
                </a:lnTo>
                <a:lnTo>
                  <a:pt x="482390" y="2895665"/>
                </a:lnTo>
                <a:lnTo>
                  <a:pt x="578761" y="2799294"/>
                </a:lnTo>
                <a:lnTo>
                  <a:pt x="1241417" y="2799294"/>
                </a:lnTo>
                <a:lnTo>
                  <a:pt x="1349204" y="2906816"/>
                </a:lnTo>
                <a:close/>
              </a:path>
            </a:pathLst>
          </a:custGeom>
          <a:solidFill>
            <a:schemeClr val="accent4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7" name="任意多边形: 形状 36"/>
          <p:cNvSpPr/>
          <p:nvPr userDrawn="1">
            <p:custDataLst>
              <p:tags r:id="rId7"/>
            </p:custDataLst>
          </p:nvPr>
        </p:nvSpPr>
        <p:spPr>
          <a:xfrm>
            <a:off x="11815441" y="2847125"/>
            <a:ext cx="71759" cy="1447868"/>
          </a:xfrm>
          <a:custGeom>
            <a:avLst/>
            <a:gdLst>
              <a:gd name="connsiteX0" fmla="*/ 0 w 34513"/>
              <a:gd name="connsiteY0" fmla="*/ 0 h 696372"/>
              <a:gd name="connsiteX1" fmla="*/ 34513 w 34513"/>
              <a:gd name="connsiteY1" fmla="*/ 0 h 696372"/>
              <a:gd name="connsiteX2" fmla="*/ 34513 w 34513"/>
              <a:gd name="connsiteY2" fmla="*/ 696372 h 696372"/>
              <a:gd name="connsiteX3" fmla="*/ 0 w 34513"/>
              <a:gd name="connsiteY3" fmla="*/ 696372 h 69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696372">
                <a:moveTo>
                  <a:pt x="0" y="0"/>
                </a:moveTo>
                <a:lnTo>
                  <a:pt x="34513" y="0"/>
                </a:lnTo>
                <a:lnTo>
                  <a:pt x="34513" y="696372"/>
                </a:lnTo>
                <a:lnTo>
                  <a:pt x="0" y="696372"/>
                </a:lnTo>
                <a:close/>
              </a:path>
            </a:pathLst>
          </a:custGeom>
          <a:solidFill>
            <a:srgbClr val="CC01DF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8" name="任意多边形: 形状 37"/>
          <p:cNvSpPr/>
          <p:nvPr userDrawn="1">
            <p:custDataLst>
              <p:tags r:id="rId8"/>
            </p:custDataLst>
          </p:nvPr>
        </p:nvSpPr>
        <p:spPr>
          <a:xfrm>
            <a:off x="304800" y="5000436"/>
            <a:ext cx="742424" cy="1480988"/>
          </a:xfrm>
          <a:custGeom>
            <a:avLst/>
            <a:gdLst>
              <a:gd name="connsiteX0" fmla="*/ 357080 w 357079"/>
              <a:gd name="connsiteY0" fmla="*/ 712301 h 712301"/>
              <a:gd name="connsiteX1" fmla="*/ 166195 w 357079"/>
              <a:gd name="connsiteY1" fmla="*/ 712301 h 712301"/>
              <a:gd name="connsiteX2" fmla="*/ 0 w 357079"/>
              <a:gd name="connsiteY2" fmla="*/ 542655 h 712301"/>
              <a:gd name="connsiteX3" fmla="*/ 0 w 357079"/>
              <a:gd name="connsiteY3" fmla="*/ 0 h 712301"/>
              <a:gd name="connsiteX4" fmla="*/ 34513 w 357079"/>
              <a:gd name="connsiteY4" fmla="*/ 0 h 712301"/>
              <a:gd name="connsiteX5" fmla="*/ 34513 w 357079"/>
              <a:gd name="connsiteY5" fmla="*/ 528584 h 712301"/>
              <a:gd name="connsiteX6" fmla="*/ 180797 w 357079"/>
              <a:gd name="connsiteY6" fmla="*/ 677788 h 712301"/>
              <a:gd name="connsiteX7" fmla="*/ 357080 w 357079"/>
              <a:gd name="connsiteY7" fmla="*/ 677788 h 71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79" h="712301">
                <a:moveTo>
                  <a:pt x="357080" y="712301"/>
                </a:moveTo>
                <a:lnTo>
                  <a:pt x="166195" y="712301"/>
                </a:lnTo>
                <a:lnTo>
                  <a:pt x="0" y="542655"/>
                </a:lnTo>
                <a:lnTo>
                  <a:pt x="0" y="0"/>
                </a:lnTo>
                <a:lnTo>
                  <a:pt x="34513" y="0"/>
                </a:lnTo>
                <a:lnTo>
                  <a:pt x="34513" y="528584"/>
                </a:lnTo>
                <a:lnTo>
                  <a:pt x="180797" y="677788"/>
                </a:lnTo>
                <a:lnTo>
                  <a:pt x="357080" y="677788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9" name="任意多边形: 形状 38"/>
          <p:cNvSpPr/>
          <p:nvPr userDrawn="1">
            <p:custDataLst>
              <p:tags r:id="rId9"/>
            </p:custDataLst>
          </p:nvPr>
        </p:nvSpPr>
        <p:spPr>
          <a:xfrm>
            <a:off x="6355711" y="410092"/>
            <a:ext cx="2758291" cy="225764"/>
          </a:xfrm>
          <a:custGeom>
            <a:avLst/>
            <a:gdLst>
              <a:gd name="connsiteX0" fmla="*/ 1326638 w 1326637"/>
              <a:gd name="connsiteY0" fmla="*/ 108584 h 108584"/>
              <a:gd name="connsiteX1" fmla="*/ 776815 w 1326637"/>
              <a:gd name="connsiteY1" fmla="*/ 108584 h 108584"/>
              <a:gd name="connsiteX2" fmla="*/ 703009 w 1326637"/>
              <a:gd name="connsiteY2" fmla="*/ 34513 h 108584"/>
              <a:gd name="connsiteX3" fmla="*/ 0 w 1326637"/>
              <a:gd name="connsiteY3" fmla="*/ 34513 h 108584"/>
              <a:gd name="connsiteX4" fmla="*/ 0 w 1326637"/>
              <a:gd name="connsiteY4" fmla="*/ 0 h 108584"/>
              <a:gd name="connsiteX5" fmla="*/ 717080 w 1326637"/>
              <a:gd name="connsiteY5" fmla="*/ 0 h 108584"/>
              <a:gd name="connsiteX6" fmla="*/ 791151 w 1326637"/>
              <a:gd name="connsiteY6" fmla="*/ 74071 h 108584"/>
              <a:gd name="connsiteX7" fmla="*/ 1326638 w 1326637"/>
              <a:gd name="connsiteY7" fmla="*/ 74071 h 10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6637" h="108584">
                <a:moveTo>
                  <a:pt x="1326638" y="108584"/>
                </a:moveTo>
                <a:lnTo>
                  <a:pt x="776815" y="108584"/>
                </a:lnTo>
                <a:lnTo>
                  <a:pt x="703009" y="34513"/>
                </a:lnTo>
                <a:lnTo>
                  <a:pt x="0" y="34513"/>
                </a:lnTo>
                <a:lnTo>
                  <a:pt x="0" y="0"/>
                </a:lnTo>
                <a:lnTo>
                  <a:pt x="717080" y="0"/>
                </a:lnTo>
                <a:lnTo>
                  <a:pt x="791151" y="74071"/>
                </a:lnTo>
                <a:lnTo>
                  <a:pt x="1326638" y="74071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6" name="任意多边形: 形状 35"/>
          <p:cNvSpPr/>
          <p:nvPr userDrawn="1">
            <p:custDataLst>
              <p:tags r:id="rId10"/>
            </p:custDataLst>
          </p:nvPr>
        </p:nvSpPr>
        <p:spPr>
          <a:xfrm>
            <a:off x="6407597" y="6200463"/>
            <a:ext cx="2207405" cy="301937"/>
          </a:xfrm>
          <a:custGeom>
            <a:avLst/>
            <a:gdLst>
              <a:gd name="connsiteX0" fmla="*/ 369823 w 1061681"/>
              <a:gd name="connsiteY0" fmla="*/ 145221 h 145221"/>
              <a:gd name="connsiteX1" fmla="*/ 0 w 1061681"/>
              <a:gd name="connsiteY1" fmla="*/ 145221 h 145221"/>
              <a:gd name="connsiteX2" fmla="*/ 0 w 1061681"/>
              <a:gd name="connsiteY2" fmla="*/ 110708 h 145221"/>
              <a:gd name="connsiteX3" fmla="*/ 355752 w 1061681"/>
              <a:gd name="connsiteY3" fmla="*/ 110708 h 145221"/>
              <a:gd name="connsiteX4" fmla="*/ 466461 w 1061681"/>
              <a:gd name="connsiteY4" fmla="*/ 0 h 145221"/>
              <a:gd name="connsiteX5" fmla="*/ 1061682 w 1061681"/>
              <a:gd name="connsiteY5" fmla="*/ 0 h 145221"/>
              <a:gd name="connsiteX6" fmla="*/ 1061682 w 1061681"/>
              <a:gd name="connsiteY6" fmla="*/ 34513 h 145221"/>
              <a:gd name="connsiteX7" fmla="*/ 480797 w 1061681"/>
              <a:gd name="connsiteY7" fmla="*/ 34513 h 14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1681" h="145221">
                <a:moveTo>
                  <a:pt x="369823" y="145221"/>
                </a:moveTo>
                <a:lnTo>
                  <a:pt x="0" y="145221"/>
                </a:lnTo>
                <a:lnTo>
                  <a:pt x="0" y="110708"/>
                </a:lnTo>
                <a:lnTo>
                  <a:pt x="355752" y="110708"/>
                </a:lnTo>
                <a:lnTo>
                  <a:pt x="466461" y="0"/>
                </a:lnTo>
                <a:lnTo>
                  <a:pt x="1061682" y="0"/>
                </a:lnTo>
                <a:lnTo>
                  <a:pt x="1061682" y="34513"/>
                </a:lnTo>
                <a:lnTo>
                  <a:pt x="480797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1512570" y="2670175"/>
            <a:ext cx="9331325" cy="1201420"/>
          </a:xfrm>
        </p:spPr>
        <p:txBody>
          <a:bodyPr wrap="square"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19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3465830" y="4638675"/>
            <a:ext cx="5149215" cy="483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18900000" scaled="0"/>
          </a:gradFill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56000">
                <a:schemeClr val="bg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2"/>
          <p:cNvSpPr/>
          <p:nvPr userDrawn="1">
            <p:custDataLst>
              <p:tags r:id="rId3"/>
            </p:custDataLst>
          </p:nvPr>
        </p:nvSpPr>
        <p:spPr>
          <a:xfrm>
            <a:off x="323069" y="447451"/>
            <a:ext cx="11549733" cy="5988013"/>
          </a:xfrm>
          <a:custGeom>
            <a:avLst/>
            <a:gdLst>
              <a:gd name="connsiteX0" fmla="*/ 3277170 w 5538585"/>
              <a:gd name="connsiteY0" fmla="*/ 2871506 h 2871505"/>
              <a:gd name="connsiteX1" fmla="*/ 1296372 w 5538585"/>
              <a:gd name="connsiteY1" fmla="*/ 2871506 h 2871505"/>
              <a:gd name="connsiteX2" fmla="*/ 1177965 w 5538585"/>
              <a:gd name="connsiteY2" fmla="*/ 2753099 h 2871505"/>
              <a:gd name="connsiteX3" fmla="*/ 240531 w 5538585"/>
              <a:gd name="connsiteY3" fmla="*/ 2753099 h 2871505"/>
              <a:gd name="connsiteX4" fmla="*/ 0 w 5538585"/>
              <a:gd name="connsiteY4" fmla="*/ 2512568 h 2871505"/>
              <a:gd name="connsiteX5" fmla="*/ 0 w 5538585"/>
              <a:gd name="connsiteY5" fmla="*/ 185841 h 2871505"/>
              <a:gd name="connsiteX6" fmla="*/ 185841 w 5538585"/>
              <a:gd name="connsiteY6" fmla="*/ 0 h 2871505"/>
              <a:gd name="connsiteX7" fmla="*/ 2629647 w 5538585"/>
              <a:gd name="connsiteY7" fmla="*/ 7965 h 2871505"/>
              <a:gd name="connsiteX8" fmla="*/ 2831152 w 5538585"/>
              <a:gd name="connsiteY8" fmla="*/ 209469 h 2871505"/>
              <a:gd name="connsiteX9" fmla="*/ 4952126 w 5538585"/>
              <a:gd name="connsiteY9" fmla="*/ 209469 h 2871505"/>
              <a:gd name="connsiteX10" fmla="*/ 4953985 w 5538585"/>
              <a:gd name="connsiteY10" fmla="*/ 211328 h 2871505"/>
              <a:gd name="connsiteX11" fmla="*/ 5538586 w 5538585"/>
              <a:gd name="connsiteY11" fmla="*/ 795930 h 2871505"/>
              <a:gd name="connsiteX12" fmla="*/ 5538586 w 5538585"/>
              <a:gd name="connsiteY12" fmla="*/ 2576285 h 2871505"/>
              <a:gd name="connsiteX13" fmla="*/ 5379825 w 5538585"/>
              <a:gd name="connsiteY13" fmla="*/ 2735046 h 2871505"/>
              <a:gd name="connsiteX14" fmla="*/ 3413630 w 5538585"/>
              <a:gd name="connsiteY14" fmla="*/ 2735046 h 2871505"/>
              <a:gd name="connsiteX15" fmla="*/ 3277170 w 5538585"/>
              <a:gd name="connsiteY15" fmla="*/ 2871506 h 2871505"/>
              <a:gd name="connsiteX16" fmla="*/ 1301947 w 5538585"/>
              <a:gd name="connsiteY16" fmla="*/ 2858231 h 2871505"/>
              <a:gd name="connsiteX17" fmla="*/ 3271594 w 5538585"/>
              <a:gd name="connsiteY17" fmla="*/ 2858231 h 2871505"/>
              <a:gd name="connsiteX18" fmla="*/ 3408055 w 5538585"/>
              <a:gd name="connsiteY18" fmla="*/ 2721771 h 2871505"/>
              <a:gd name="connsiteX19" fmla="*/ 5374250 w 5538585"/>
              <a:gd name="connsiteY19" fmla="*/ 2721771 h 2871505"/>
              <a:gd name="connsiteX20" fmla="*/ 5525047 w 5538585"/>
              <a:gd name="connsiteY20" fmla="*/ 2570975 h 2871505"/>
              <a:gd name="connsiteX21" fmla="*/ 5525047 w 5538585"/>
              <a:gd name="connsiteY21" fmla="*/ 801239 h 2871505"/>
              <a:gd name="connsiteX22" fmla="*/ 4946286 w 5538585"/>
              <a:gd name="connsiteY22" fmla="*/ 222478 h 2871505"/>
              <a:gd name="connsiteX23" fmla="*/ 2825311 w 5538585"/>
              <a:gd name="connsiteY23" fmla="*/ 222478 h 2871505"/>
              <a:gd name="connsiteX24" fmla="*/ 2623806 w 5538585"/>
              <a:gd name="connsiteY24" fmla="*/ 20973 h 2871505"/>
              <a:gd name="connsiteX25" fmla="*/ 190885 w 5538585"/>
              <a:gd name="connsiteY25" fmla="*/ 13009 h 2871505"/>
              <a:gd name="connsiteX26" fmla="*/ 12743 w 5538585"/>
              <a:gd name="connsiteY26" fmla="*/ 191151 h 2871505"/>
              <a:gd name="connsiteX27" fmla="*/ 12743 w 5538585"/>
              <a:gd name="connsiteY27" fmla="*/ 2506727 h 2871505"/>
              <a:gd name="connsiteX28" fmla="*/ 245575 w 5538585"/>
              <a:gd name="connsiteY28" fmla="*/ 2739559 h 2871505"/>
              <a:gd name="connsiteX29" fmla="*/ 1183009 w 5538585"/>
              <a:gd name="connsiteY29" fmla="*/ 2739559 h 2871505"/>
              <a:gd name="connsiteX30" fmla="*/ 1301947 w 5538585"/>
              <a:gd name="connsiteY30" fmla="*/ 2858231 h 28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538585" h="2871505">
                <a:moveTo>
                  <a:pt x="3277170" y="2871506"/>
                </a:moveTo>
                <a:lnTo>
                  <a:pt x="1296372" y="2871506"/>
                </a:lnTo>
                <a:lnTo>
                  <a:pt x="1177965" y="2753099"/>
                </a:lnTo>
                <a:lnTo>
                  <a:pt x="240531" y="2753099"/>
                </a:lnTo>
                <a:lnTo>
                  <a:pt x="0" y="2512568"/>
                </a:lnTo>
                <a:lnTo>
                  <a:pt x="0" y="185841"/>
                </a:lnTo>
                <a:lnTo>
                  <a:pt x="185841" y="0"/>
                </a:lnTo>
                <a:lnTo>
                  <a:pt x="2629647" y="7965"/>
                </a:lnTo>
                <a:lnTo>
                  <a:pt x="2831152" y="209469"/>
                </a:lnTo>
                <a:lnTo>
                  <a:pt x="4952126" y="209469"/>
                </a:lnTo>
                <a:lnTo>
                  <a:pt x="4953985" y="211328"/>
                </a:lnTo>
                <a:lnTo>
                  <a:pt x="5538586" y="795930"/>
                </a:lnTo>
                <a:lnTo>
                  <a:pt x="5538586" y="2576285"/>
                </a:lnTo>
                <a:lnTo>
                  <a:pt x="5379825" y="2735046"/>
                </a:lnTo>
                <a:lnTo>
                  <a:pt x="3413630" y="2735046"/>
                </a:lnTo>
                <a:lnTo>
                  <a:pt x="3277170" y="2871506"/>
                </a:lnTo>
                <a:close/>
                <a:moveTo>
                  <a:pt x="1301947" y="2858231"/>
                </a:moveTo>
                <a:lnTo>
                  <a:pt x="3271594" y="2858231"/>
                </a:lnTo>
                <a:lnTo>
                  <a:pt x="3408055" y="2721771"/>
                </a:lnTo>
                <a:lnTo>
                  <a:pt x="5374250" y="2721771"/>
                </a:lnTo>
                <a:lnTo>
                  <a:pt x="5525047" y="2570975"/>
                </a:lnTo>
                <a:lnTo>
                  <a:pt x="5525047" y="801239"/>
                </a:lnTo>
                <a:lnTo>
                  <a:pt x="4946286" y="222478"/>
                </a:lnTo>
                <a:lnTo>
                  <a:pt x="2825311" y="222478"/>
                </a:lnTo>
                <a:lnTo>
                  <a:pt x="2623806" y="20973"/>
                </a:lnTo>
                <a:lnTo>
                  <a:pt x="190885" y="13009"/>
                </a:lnTo>
                <a:lnTo>
                  <a:pt x="12743" y="191151"/>
                </a:lnTo>
                <a:lnTo>
                  <a:pt x="12743" y="2506727"/>
                </a:lnTo>
                <a:lnTo>
                  <a:pt x="245575" y="2739559"/>
                </a:lnTo>
                <a:lnTo>
                  <a:pt x="1183009" y="2739559"/>
                </a:lnTo>
                <a:lnTo>
                  <a:pt x="1301947" y="2858231"/>
                </a:lnTo>
                <a:close/>
              </a:path>
            </a:pathLst>
          </a:custGeom>
          <a:solidFill>
            <a:schemeClr val="accent4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6" name="任意多边形: 形状 3"/>
          <p:cNvSpPr/>
          <p:nvPr userDrawn="1">
            <p:custDataLst>
              <p:tags r:id="rId4"/>
            </p:custDataLst>
          </p:nvPr>
        </p:nvSpPr>
        <p:spPr>
          <a:xfrm>
            <a:off x="578289" y="660043"/>
            <a:ext cx="11117355" cy="5596048"/>
          </a:xfrm>
          <a:custGeom>
            <a:avLst/>
            <a:gdLst>
              <a:gd name="connsiteX0" fmla="*/ 161682 w 5331241"/>
              <a:gd name="connsiteY0" fmla="*/ 36372 h 2683541"/>
              <a:gd name="connsiteX1" fmla="*/ 0 w 5331241"/>
              <a:gd name="connsiteY1" fmla="*/ 198053 h 2683541"/>
              <a:gd name="connsiteX2" fmla="*/ 0 w 5331241"/>
              <a:gd name="connsiteY2" fmla="*/ 2357523 h 2683541"/>
              <a:gd name="connsiteX3" fmla="*/ 183186 w 5331241"/>
              <a:gd name="connsiteY3" fmla="*/ 2540709 h 2683541"/>
              <a:gd name="connsiteX4" fmla="*/ 1085576 w 5331241"/>
              <a:gd name="connsiteY4" fmla="*/ 2540709 h 2683541"/>
              <a:gd name="connsiteX5" fmla="*/ 1228408 w 5331241"/>
              <a:gd name="connsiteY5" fmla="*/ 2683541 h 2683541"/>
              <a:gd name="connsiteX6" fmla="*/ 3092657 w 5331241"/>
              <a:gd name="connsiteY6" fmla="*/ 2683541 h 2683541"/>
              <a:gd name="connsiteX7" fmla="*/ 3228320 w 5331241"/>
              <a:gd name="connsiteY7" fmla="*/ 2547877 h 2683541"/>
              <a:gd name="connsiteX8" fmla="*/ 5204339 w 5331241"/>
              <a:gd name="connsiteY8" fmla="*/ 2547877 h 2683541"/>
              <a:gd name="connsiteX9" fmla="*/ 5331241 w 5331241"/>
              <a:gd name="connsiteY9" fmla="*/ 2420709 h 2683541"/>
              <a:gd name="connsiteX10" fmla="*/ 5331241 w 5331241"/>
              <a:gd name="connsiteY10" fmla="*/ 746284 h 2683541"/>
              <a:gd name="connsiteX11" fmla="*/ 4808232 w 5331241"/>
              <a:gd name="connsiteY11" fmla="*/ 223274 h 2683541"/>
              <a:gd name="connsiteX12" fmla="*/ 2660178 w 5331241"/>
              <a:gd name="connsiteY12" fmla="*/ 223274 h 2683541"/>
              <a:gd name="connsiteX13" fmla="*/ 2437169 w 5331241"/>
              <a:gd name="connsiteY13" fmla="*/ 0 h 2683541"/>
              <a:gd name="connsiteX14" fmla="*/ 200973 w 5331241"/>
              <a:gd name="connsiteY14" fmla="*/ 0 h 268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31241" h="2683541">
                <a:moveTo>
                  <a:pt x="161682" y="36372"/>
                </a:moveTo>
                <a:lnTo>
                  <a:pt x="0" y="198053"/>
                </a:lnTo>
                <a:lnTo>
                  <a:pt x="0" y="2357523"/>
                </a:lnTo>
                <a:lnTo>
                  <a:pt x="183186" y="2540709"/>
                </a:lnTo>
                <a:lnTo>
                  <a:pt x="1085576" y="2540709"/>
                </a:lnTo>
                <a:lnTo>
                  <a:pt x="1228408" y="2683541"/>
                </a:lnTo>
                <a:lnTo>
                  <a:pt x="3092657" y="2683541"/>
                </a:lnTo>
                <a:lnTo>
                  <a:pt x="3228320" y="2547877"/>
                </a:lnTo>
                <a:lnTo>
                  <a:pt x="5204339" y="2547877"/>
                </a:lnTo>
                <a:lnTo>
                  <a:pt x="5331241" y="2420709"/>
                </a:lnTo>
                <a:lnTo>
                  <a:pt x="5331241" y="746284"/>
                </a:lnTo>
                <a:lnTo>
                  <a:pt x="4808232" y="223274"/>
                </a:lnTo>
                <a:lnTo>
                  <a:pt x="2660178" y="223274"/>
                </a:lnTo>
                <a:lnTo>
                  <a:pt x="2437169" y="0"/>
                </a:lnTo>
                <a:lnTo>
                  <a:pt x="200973" y="0"/>
                </a:lnTo>
                <a:close/>
              </a:path>
            </a:pathLst>
          </a:custGeom>
          <a:solidFill>
            <a:schemeClr val="accent5">
              <a:lumMod val="87830"/>
              <a:alpha val="15000"/>
            </a:schemeClr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7" name="任意多边形: 形状 5"/>
          <p:cNvSpPr/>
          <p:nvPr userDrawn="1">
            <p:custDataLst>
              <p:tags r:id="rId5"/>
            </p:custDataLst>
          </p:nvPr>
        </p:nvSpPr>
        <p:spPr>
          <a:xfrm>
            <a:off x="1423123" y="422537"/>
            <a:ext cx="1470983" cy="71971"/>
          </a:xfrm>
          <a:custGeom>
            <a:avLst/>
            <a:gdLst>
              <a:gd name="connsiteX0" fmla="*/ 0 w 705398"/>
              <a:gd name="connsiteY0" fmla="*/ 0 h 34513"/>
              <a:gd name="connsiteX1" fmla="*/ 705399 w 705398"/>
              <a:gd name="connsiteY1" fmla="*/ 0 h 34513"/>
              <a:gd name="connsiteX2" fmla="*/ 705399 w 705398"/>
              <a:gd name="connsiteY2" fmla="*/ 34513 h 34513"/>
              <a:gd name="connsiteX3" fmla="*/ 0 w 705398"/>
              <a:gd name="connsiteY3" fmla="*/ 34513 h 3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398" h="34513">
                <a:moveTo>
                  <a:pt x="0" y="0"/>
                </a:moveTo>
                <a:lnTo>
                  <a:pt x="705399" y="0"/>
                </a:lnTo>
                <a:lnTo>
                  <a:pt x="705399" y="34513"/>
                </a:lnTo>
                <a:lnTo>
                  <a:pt x="0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6" name="任意多边形: 形状 15"/>
          <p:cNvSpPr/>
          <p:nvPr userDrawn="1">
            <p:custDataLst>
              <p:tags r:id="rId6"/>
            </p:custDataLst>
          </p:nvPr>
        </p:nvSpPr>
        <p:spPr>
          <a:xfrm>
            <a:off x="9829373" y="851596"/>
            <a:ext cx="1667520" cy="889676"/>
          </a:xfrm>
          <a:custGeom>
            <a:avLst/>
            <a:gdLst>
              <a:gd name="connsiteX0" fmla="*/ 775222 w 799646"/>
              <a:gd name="connsiteY0" fmla="*/ 426637 h 426637"/>
              <a:gd name="connsiteX1" fmla="*/ 383363 w 799646"/>
              <a:gd name="connsiteY1" fmla="*/ 34513 h 426637"/>
              <a:gd name="connsiteX2" fmla="*/ 0 w 799646"/>
              <a:gd name="connsiteY2" fmla="*/ 34513 h 426637"/>
              <a:gd name="connsiteX3" fmla="*/ 0 w 799646"/>
              <a:gd name="connsiteY3" fmla="*/ 0 h 426637"/>
              <a:gd name="connsiteX4" fmla="*/ 397699 w 799646"/>
              <a:gd name="connsiteY4" fmla="*/ 0 h 426637"/>
              <a:gd name="connsiteX5" fmla="*/ 799646 w 799646"/>
              <a:gd name="connsiteY5" fmla="*/ 402213 h 426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9646" h="426637">
                <a:moveTo>
                  <a:pt x="775222" y="426637"/>
                </a:moveTo>
                <a:lnTo>
                  <a:pt x="383363" y="34513"/>
                </a:lnTo>
                <a:lnTo>
                  <a:pt x="0" y="34513"/>
                </a:lnTo>
                <a:lnTo>
                  <a:pt x="0" y="0"/>
                </a:lnTo>
                <a:lnTo>
                  <a:pt x="397699" y="0"/>
                </a:lnTo>
                <a:lnTo>
                  <a:pt x="799646" y="4022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7" name="任意多边形: 形状 16"/>
          <p:cNvSpPr/>
          <p:nvPr userDrawn="1">
            <p:custDataLst>
              <p:tags r:id="rId7"/>
            </p:custDataLst>
          </p:nvPr>
        </p:nvSpPr>
        <p:spPr>
          <a:xfrm rot="18900000">
            <a:off x="11619413" y="1814285"/>
            <a:ext cx="71968" cy="190999"/>
          </a:xfrm>
          <a:custGeom>
            <a:avLst/>
            <a:gdLst>
              <a:gd name="connsiteX0" fmla="*/ 0 w 34512"/>
              <a:gd name="connsiteY0" fmla="*/ 0 h 91592"/>
              <a:gd name="connsiteX1" fmla="*/ 34513 w 34512"/>
              <a:gd name="connsiteY1" fmla="*/ 0 h 91592"/>
              <a:gd name="connsiteX2" fmla="*/ 34513 w 34512"/>
              <a:gd name="connsiteY2" fmla="*/ 91592 h 91592"/>
              <a:gd name="connsiteX3" fmla="*/ 0 w 34512"/>
              <a:gd name="connsiteY3" fmla="*/ 91592 h 9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2" h="91592">
                <a:moveTo>
                  <a:pt x="0" y="0"/>
                </a:moveTo>
                <a:lnTo>
                  <a:pt x="34513" y="0"/>
                </a:lnTo>
                <a:lnTo>
                  <a:pt x="34513" y="91592"/>
                </a:lnTo>
                <a:lnTo>
                  <a:pt x="0" y="9159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8" name="任意多边形: 形状 17"/>
          <p:cNvSpPr/>
          <p:nvPr userDrawn="1">
            <p:custDataLst>
              <p:tags r:id="rId8"/>
            </p:custDataLst>
          </p:nvPr>
        </p:nvSpPr>
        <p:spPr>
          <a:xfrm>
            <a:off x="11815229" y="2809771"/>
            <a:ext cx="71971" cy="1245657"/>
          </a:xfrm>
          <a:custGeom>
            <a:avLst/>
            <a:gdLst>
              <a:gd name="connsiteX0" fmla="*/ 0 w 34513"/>
              <a:gd name="connsiteY0" fmla="*/ 0 h 597345"/>
              <a:gd name="connsiteX1" fmla="*/ 34513 w 34513"/>
              <a:gd name="connsiteY1" fmla="*/ 0 h 597345"/>
              <a:gd name="connsiteX2" fmla="*/ 34513 w 34513"/>
              <a:gd name="connsiteY2" fmla="*/ 597345 h 597345"/>
              <a:gd name="connsiteX3" fmla="*/ 0 w 34513"/>
              <a:gd name="connsiteY3" fmla="*/ 597345 h 59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597345">
                <a:moveTo>
                  <a:pt x="0" y="0"/>
                </a:moveTo>
                <a:lnTo>
                  <a:pt x="34513" y="0"/>
                </a:lnTo>
                <a:lnTo>
                  <a:pt x="34513" y="597345"/>
                </a:lnTo>
                <a:lnTo>
                  <a:pt x="0" y="597345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21" name="矩形: 剪去左右顶角 20"/>
          <p:cNvSpPr/>
          <p:nvPr userDrawn="1">
            <p:custDataLst>
              <p:tags r:id="rId9"/>
            </p:custDataLst>
          </p:nvPr>
        </p:nvSpPr>
        <p:spPr>
          <a:xfrm>
            <a:off x="576580" y="1801495"/>
            <a:ext cx="11094720" cy="1282700"/>
          </a:xfrm>
          <a:prstGeom prst="snip2SameRect">
            <a:avLst>
              <a:gd name="adj1" fmla="val 26156"/>
              <a:gd name="adj2" fmla="val 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0" name="图片 19" descr="图片包含 人, 穿着, 服装, 黑暗&#10;&#10;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4" b="8702"/>
          <a:stretch>
            <a:fillRect/>
          </a:stretch>
        </p:blipFill>
        <p:spPr>
          <a:xfrm>
            <a:off x="5567680" y="64135"/>
            <a:ext cx="6109335" cy="3020060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1220470" y="2002790"/>
            <a:ext cx="2536825" cy="1081405"/>
          </a:xfrm>
        </p:spPr>
        <p:txBody>
          <a:bodyPr wrap="square" anchor="ctr" anchorCtr="0">
            <a:normAutofit/>
          </a:bodyPr>
          <a:lstStyle>
            <a:lvl1pPr algn="l">
              <a:defRPr kumimoji="0" lang="en-US" altLang="zh-CN" sz="5400" b="1" i="0" u="none" strike="noStrike" kern="1200" cap="none" spc="0" normalizeH="0" baseline="0" noProof="1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: 形状 7"/>
          <p:cNvSpPr/>
          <p:nvPr userDrawn="1">
            <p:custDataLst>
              <p:tags r:id="rId16"/>
            </p:custDataLst>
          </p:nvPr>
        </p:nvSpPr>
        <p:spPr>
          <a:xfrm>
            <a:off x="5978525" y="494665"/>
            <a:ext cx="449580" cy="288925"/>
          </a:xfrm>
          <a:custGeom>
            <a:avLst/>
            <a:gdLst>
              <a:gd name="connsiteX0" fmla="*/ 0 w 194601"/>
              <a:gd name="connsiteY0" fmla="*/ 0 h 125044"/>
              <a:gd name="connsiteX1" fmla="*/ 125310 w 194601"/>
              <a:gd name="connsiteY1" fmla="*/ 125044 h 125044"/>
              <a:gd name="connsiteX2" fmla="*/ 194602 w 194601"/>
              <a:gd name="connsiteY2" fmla="*/ 125044 h 125044"/>
              <a:gd name="connsiteX3" fmla="*/ 70089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310" y="125044"/>
                </a:lnTo>
                <a:lnTo>
                  <a:pt x="194602" y="125044"/>
                </a:lnTo>
                <a:lnTo>
                  <a:pt x="70089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任意多边形: 形状 9"/>
          <p:cNvSpPr/>
          <p:nvPr userDrawn="1">
            <p:custDataLst>
              <p:tags r:id="rId17"/>
            </p:custDataLst>
          </p:nvPr>
        </p:nvSpPr>
        <p:spPr>
          <a:xfrm>
            <a:off x="6283325" y="494665"/>
            <a:ext cx="449580" cy="288925"/>
          </a:xfrm>
          <a:custGeom>
            <a:avLst/>
            <a:gdLst>
              <a:gd name="connsiteX0" fmla="*/ 0 w 194601"/>
              <a:gd name="connsiteY0" fmla="*/ 0 h 125044"/>
              <a:gd name="connsiteX1" fmla="*/ 125310 w 194601"/>
              <a:gd name="connsiteY1" fmla="*/ 125044 h 125044"/>
              <a:gd name="connsiteX2" fmla="*/ 194601 w 194601"/>
              <a:gd name="connsiteY2" fmla="*/ 125044 h 125044"/>
              <a:gd name="connsiteX3" fmla="*/ 70088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310" y="125044"/>
                </a:lnTo>
                <a:lnTo>
                  <a:pt x="194601" y="125044"/>
                </a:lnTo>
                <a:lnTo>
                  <a:pt x="70088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10"/>
          <p:cNvSpPr/>
          <p:nvPr userDrawn="1">
            <p:custDataLst>
              <p:tags r:id="rId18"/>
            </p:custDataLst>
          </p:nvPr>
        </p:nvSpPr>
        <p:spPr>
          <a:xfrm>
            <a:off x="6588760" y="494665"/>
            <a:ext cx="448945" cy="288925"/>
          </a:xfrm>
          <a:custGeom>
            <a:avLst/>
            <a:gdLst>
              <a:gd name="connsiteX0" fmla="*/ 0 w 194336"/>
              <a:gd name="connsiteY0" fmla="*/ 0 h 125044"/>
              <a:gd name="connsiteX1" fmla="*/ 125045 w 194336"/>
              <a:gd name="connsiteY1" fmla="*/ 125044 h 125044"/>
              <a:gd name="connsiteX2" fmla="*/ 194337 w 194336"/>
              <a:gd name="connsiteY2" fmla="*/ 125044 h 125044"/>
              <a:gd name="connsiteX3" fmla="*/ 69823 w 194336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36" h="125044">
                <a:moveTo>
                  <a:pt x="0" y="0"/>
                </a:moveTo>
                <a:lnTo>
                  <a:pt x="125045" y="125044"/>
                </a:lnTo>
                <a:lnTo>
                  <a:pt x="194337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11"/>
          <p:cNvSpPr/>
          <p:nvPr userDrawn="1">
            <p:custDataLst>
              <p:tags r:id="rId19"/>
            </p:custDataLst>
          </p:nvPr>
        </p:nvSpPr>
        <p:spPr>
          <a:xfrm>
            <a:off x="6893560" y="494665"/>
            <a:ext cx="449580" cy="288925"/>
          </a:xfrm>
          <a:custGeom>
            <a:avLst/>
            <a:gdLst>
              <a:gd name="connsiteX0" fmla="*/ 0 w 194601"/>
              <a:gd name="connsiteY0" fmla="*/ 0 h 125044"/>
              <a:gd name="connsiteX1" fmla="*/ 125044 w 194601"/>
              <a:gd name="connsiteY1" fmla="*/ 125044 h 125044"/>
              <a:gd name="connsiteX2" fmla="*/ 194601 w 194601"/>
              <a:gd name="connsiteY2" fmla="*/ 125044 h 125044"/>
              <a:gd name="connsiteX3" fmla="*/ 69823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044" y="125044"/>
                </a:lnTo>
                <a:lnTo>
                  <a:pt x="194601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任意多边形: 形状 12"/>
          <p:cNvSpPr/>
          <p:nvPr userDrawn="1">
            <p:custDataLst>
              <p:tags r:id="rId20"/>
            </p:custDataLst>
          </p:nvPr>
        </p:nvSpPr>
        <p:spPr>
          <a:xfrm>
            <a:off x="7198360" y="494665"/>
            <a:ext cx="449580" cy="288925"/>
          </a:xfrm>
          <a:custGeom>
            <a:avLst/>
            <a:gdLst>
              <a:gd name="connsiteX0" fmla="*/ 0 w 194601"/>
              <a:gd name="connsiteY0" fmla="*/ 0 h 125044"/>
              <a:gd name="connsiteX1" fmla="*/ 125044 w 194601"/>
              <a:gd name="connsiteY1" fmla="*/ 125044 h 125044"/>
              <a:gd name="connsiteX2" fmla="*/ 194602 w 194601"/>
              <a:gd name="connsiteY2" fmla="*/ 125044 h 125044"/>
              <a:gd name="connsiteX3" fmla="*/ 69823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044" y="125044"/>
                </a:lnTo>
                <a:lnTo>
                  <a:pt x="194602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13"/>
          <p:cNvSpPr/>
          <p:nvPr userDrawn="1">
            <p:custDataLst>
              <p:tags r:id="rId21"/>
            </p:custDataLst>
          </p:nvPr>
        </p:nvSpPr>
        <p:spPr>
          <a:xfrm>
            <a:off x="7310482" y="6112043"/>
            <a:ext cx="857427" cy="153631"/>
          </a:xfrm>
          <a:custGeom>
            <a:avLst/>
            <a:gdLst>
              <a:gd name="connsiteX0" fmla="*/ 24425 w 548230"/>
              <a:gd name="connsiteY0" fmla="*/ 98230 h 98230"/>
              <a:gd name="connsiteX1" fmla="*/ 0 w 548230"/>
              <a:gd name="connsiteY1" fmla="*/ 73805 h 98230"/>
              <a:gd name="connsiteX2" fmla="*/ 73805 w 548230"/>
              <a:gd name="connsiteY2" fmla="*/ 0 h 98230"/>
              <a:gd name="connsiteX3" fmla="*/ 548230 w 548230"/>
              <a:gd name="connsiteY3" fmla="*/ 0 h 98230"/>
              <a:gd name="connsiteX4" fmla="*/ 548230 w 548230"/>
              <a:gd name="connsiteY4" fmla="*/ 34513 h 98230"/>
              <a:gd name="connsiteX5" fmla="*/ 88142 w 548230"/>
              <a:gd name="connsiteY5" fmla="*/ 34513 h 9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230" h="98230">
                <a:moveTo>
                  <a:pt x="24425" y="98230"/>
                </a:moveTo>
                <a:lnTo>
                  <a:pt x="0" y="73805"/>
                </a:lnTo>
                <a:lnTo>
                  <a:pt x="73805" y="0"/>
                </a:lnTo>
                <a:lnTo>
                  <a:pt x="548230" y="0"/>
                </a:lnTo>
                <a:lnTo>
                  <a:pt x="548230" y="34513"/>
                </a:lnTo>
                <a:lnTo>
                  <a:pt x="88142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56000">
                <a:schemeClr val="bg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>
            <p:custDataLst>
              <p:tags r:id="rId3"/>
            </p:custDataLst>
          </p:nvPr>
        </p:nvSpPr>
        <p:spPr>
          <a:xfrm>
            <a:off x="623057" y="773901"/>
            <a:ext cx="10985393" cy="5299072"/>
          </a:xfrm>
          <a:custGeom>
            <a:avLst/>
            <a:gdLst>
              <a:gd name="connsiteX0" fmla="*/ 166194 w 5241772"/>
              <a:gd name="connsiteY0" fmla="*/ 71947 h 2528497"/>
              <a:gd name="connsiteX1" fmla="*/ 0 w 5241772"/>
              <a:gd name="connsiteY1" fmla="*/ 238142 h 2528497"/>
              <a:gd name="connsiteX2" fmla="*/ 0 w 5241772"/>
              <a:gd name="connsiteY2" fmla="*/ 2224515 h 2528497"/>
              <a:gd name="connsiteX3" fmla="*/ 303982 w 5241772"/>
              <a:gd name="connsiteY3" fmla="*/ 2528497 h 2528497"/>
              <a:gd name="connsiteX4" fmla="*/ 1713718 w 5241772"/>
              <a:gd name="connsiteY4" fmla="*/ 2528497 h 2528497"/>
              <a:gd name="connsiteX5" fmla="*/ 1917877 w 5241772"/>
              <a:gd name="connsiteY5" fmla="*/ 2324072 h 2528497"/>
              <a:gd name="connsiteX6" fmla="*/ 3693453 w 5241772"/>
              <a:gd name="connsiteY6" fmla="*/ 2324072 h 2528497"/>
              <a:gd name="connsiteX7" fmla="*/ 3896285 w 5241772"/>
              <a:gd name="connsiteY7" fmla="*/ 2526904 h 2528497"/>
              <a:gd name="connsiteX8" fmla="*/ 5131595 w 5241772"/>
              <a:gd name="connsiteY8" fmla="*/ 2526904 h 2528497"/>
              <a:gd name="connsiteX9" fmla="*/ 5241772 w 5241772"/>
              <a:gd name="connsiteY9" fmla="*/ 2416727 h 2528497"/>
              <a:gd name="connsiteX10" fmla="*/ 5241772 w 5241772"/>
              <a:gd name="connsiteY10" fmla="*/ 376726 h 2528497"/>
              <a:gd name="connsiteX11" fmla="*/ 5056993 w 5241772"/>
              <a:gd name="connsiteY11" fmla="*/ 191947 h 2528497"/>
              <a:gd name="connsiteX12" fmla="*/ 3943807 w 5241772"/>
              <a:gd name="connsiteY12" fmla="*/ 191947 h 2528497"/>
              <a:gd name="connsiteX13" fmla="*/ 3751594 w 5241772"/>
              <a:gd name="connsiteY13" fmla="*/ 0 h 2528497"/>
              <a:gd name="connsiteX14" fmla="*/ 1149292 w 5241772"/>
              <a:gd name="connsiteY14" fmla="*/ 0 h 2528497"/>
              <a:gd name="connsiteX15" fmla="*/ 990531 w 5241772"/>
              <a:gd name="connsiteY15" fmla="*/ 158761 h 2528497"/>
              <a:gd name="connsiteX16" fmla="*/ 320973 w 5241772"/>
              <a:gd name="connsiteY16" fmla="*/ 158761 h 2528497"/>
              <a:gd name="connsiteX17" fmla="*/ 236548 w 5241772"/>
              <a:gd name="connsiteY17" fmla="*/ 74336 h 252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41772" h="2528497">
                <a:moveTo>
                  <a:pt x="166194" y="71947"/>
                </a:moveTo>
                <a:lnTo>
                  <a:pt x="0" y="238142"/>
                </a:lnTo>
                <a:lnTo>
                  <a:pt x="0" y="2224515"/>
                </a:lnTo>
                <a:lnTo>
                  <a:pt x="303982" y="2528497"/>
                </a:lnTo>
                <a:lnTo>
                  <a:pt x="1713718" y="2528497"/>
                </a:lnTo>
                <a:lnTo>
                  <a:pt x="1917877" y="2324072"/>
                </a:lnTo>
                <a:lnTo>
                  <a:pt x="3693453" y="2324072"/>
                </a:lnTo>
                <a:lnTo>
                  <a:pt x="3896285" y="2526904"/>
                </a:lnTo>
                <a:lnTo>
                  <a:pt x="5131595" y="2526904"/>
                </a:lnTo>
                <a:lnTo>
                  <a:pt x="5241772" y="2416727"/>
                </a:lnTo>
                <a:lnTo>
                  <a:pt x="5241772" y="376726"/>
                </a:lnTo>
                <a:lnTo>
                  <a:pt x="5056993" y="191947"/>
                </a:lnTo>
                <a:lnTo>
                  <a:pt x="3943807" y="191947"/>
                </a:lnTo>
                <a:lnTo>
                  <a:pt x="3751594" y="0"/>
                </a:lnTo>
                <a:lnTo>
                  <a:pt x="1149292" y="0"/>
                </a:lnTo>
                <a:lnTo>
                  <a:pt x="990531" y="158761"/>
                </a:lnTo>
                <a:lnTo>
                  <a:pt x="320973" y="158761"/>
                </a:lnTo>
                <a:lnTo>
                  <a:pt x="236548" y="74336"/>
                </a:lnTo>
                <a:close/>
              </a:path>
            </a:pathLst>
          </a:custGeom>
          <a:solidFill>
            <a:schemeClr val="accent4">
              <a:alpha val="15000"/>
            </a:schemeClr>
          </a:solidFill>
          <a:ln w="265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400">
              <a:sym typeface="+mn-ea"/>
            </a:endParaRPr>
          </a:p>
        </p:txBody>
      </p:sp>
      <p:sp>
        <p:nvSpPr>
          <p:cNvPr id="21" name="矩形: 剪去对角 20"/>
          <p:cNvSpPr/>
          <p:nvPr userDrawn="1">
            <p:custDataLst>
              <p:tags r:id="rId4"/>
            </p:custDataLst>
          </p:nvPr>
        </p:nvSpPr>
        <p:spPr>
          <a:xfrm>
            <a:off x="636693" y="5251450"/>
            <a:ext cx="10986347" cy="1074843"/>
          </a:xfrm>
          <a:custGeom>
            <a:avLst/>
            <a:gdLst>
              <a:gd name="adj1" fmla="val 16788"/>
              <a:gd name="adj2" fmla="val 31995"/>
              <a:gd name="a1" fmla="pin 0 adj1 50000"/>
              <a:gd name="a2" fmla="pin 0 adj2 50000"/>
              <a:gd name="lx1" fmla="*/ ss a1 100000"/>
              <a:gd name="lx2" fmla="+- r 0 lx1"/>
              <a:gd name="ly1" fmla="+- b 0 lx1"/>
              <a:gd name="rx1" fmla="*/ ss a2 100000"/>
              <a:gd name="rx2" fmla="+- r 0 rx1"/>
              <a:gd name="ry1" fmla="+- b 0 rx1"/>
              <a:gd name="d" fmla="+- lx1 0 rx1"/>
              <a:gd name="dx" fmla="?: d lx1 rx1"/>
              <a:gd name="il" fmla="*/ dx 1 2"/>
              <a:gd name="ir" fmla="+- r 0 il"/>
              <a:gd name="ib" fmla="+- b 0 il"/>
            </a:gdLst>
            <a:ahLst/>
            <a:cxnLst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3">
                <a:pos x="hc" y="t"/>
              </a:cxn>
            </a:cxnLst>
            <a:rect l="l" t="t" r="r" b="b"/>
            <a:pathLst>
              <a:path w="17301" h="1693">
                <a:moveTo>
                  <a:pt x="404" y="0"/>
                </a:moveTo>
                <a:lnTo>
                  <a:pt x="17301" y="0"/>
                </a:lnTo>
                <a:lnTo>
                  <a:pt x="17301" y="1202"/>
                </a:lnTo>
                <a:lnTo>
                  <a:pt x="16811" y="1693"/>
                </a:lnTo>
                <a:lnTo>
                  <a:pt x="935" y="1693"/>
                </a:lnTo>
                <a:lnTo>
                  <a:pt x="0" y="758"/>
                </a:lnTo>
                <a:lnTo>
                  <a:pt x="0" y="395"/>
                </a:lnTo>
                <a:lnTo>
                  <a:pt x="40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7" name="任意多边形: 形状 5"/>
          <p:cNvSpPr/>
          <p:nvPr userDrawn="1">
            <p:custDataLst>
              <p:tags r:id="rId5"/>
            </p:custDataLst>
          </p:nvPr>
        </p:nvSpPr>
        <p:spPr>
          <a:xfrm>
            <a:off x="334289" y="510173"/>
            <a:ext cx="11525092" cy="5842664"/>
          </a:xfrm>
          <a:custGeom>
            <a:avLst/>
            <a:gdLst>
              <a:gd name="connsiteX0" fmla="*/ 1948143 w 5499294"/>
              <a:gd name="connsiteY0" fmla="*/ 2787877 h 2787877"/>
              <a:gd name="connsiteX1" fmla="*/ 383894 w 5499294"/>
              <a:gd name="connsiteY1" fmla="*/ 2787877 h 2787877"/>
              <a:gd name="connsiteX2" fmla="*/ 382036 w 5499294"/>
              <a:gd name="connsiteY2" fmla="*/ 2786019 h 2787877"/>
              <a:gd name="connsiteX3" fmla="*/ 0 w 5499294"/>
              <a:gd name="connsiteY3" fmla="*/ 2403984 h 2787877"/>
              <a:gd name="connsiteX4" fmla="*/ 0 w 5499294"/>
              <a:gd name="connsiteY4" fmla="*/ 227522 h 2787877"/>
              <a:gd name="connsiteX5" fmla="*/ 208673 w 5499294"/>
              <a:gd name="connsiteY5" fmla="*/ 18850 h 2787877"/>
              <a:gd name="connsiteX6" fmla="*/ 451593 w 5499294"/>
              <a:gd name="connsiteY6" fmla="*/ 20442 h 2787877"/>
              <a:gd name="connsiteX7" fmla="*/ 593098 w 5499294"/>
              <a:gd name="connsiteY7" fmla="*/ 161947 h 2787877"/>
              <a:gd name="connsiteX8" fmla="*/ 1057169 w 5499294"/>
              <a:gd name="connsiteY8" fmla="*/ 161947 h 2787877"/>
              <a:gd name="connsiteX9" fmla="*/ 1219116 w 5499294"/>
              <a:gd name="connsiteY9" fmla="*/ 0 h 2787877"/>
              <a:gd name="connsiteX10" fmla="*/ 3992126 w 5499294"/>
              <a:gd name="connsiteY10" fmla="*/ 0 h 2787877"/>
              <a:gd name="connsiteX11" fmla="*/ 4187259 w 5499294"/>
              <a:gd name="connsiteY11" fmla="*/ 195133 h 2787877"/>
              <a:gd name="connsiteX12" fmla="*/ 5244162 w 5499294"/>
              <a:gd name="connsiteY12" fmla="*/ 195133 h 2787877"/>
              <a:gd name="connsiteX13" fmla="*/ 5499295 w 5499294"/>
              <a:gd name="connsiteY13" fmla="*/ 450266 h 2787877"/>
              <a:gd name="connsiteX14" fmla="*/ 5499295 w 5499294"/>
              <a:gd name="connsiteY14" fmla="*/ 2651417 h 2787877"/>
              <a:gd name="connsiteX15" fmla="*/ 5375047 w 5499294"/>
              <a:gd name="connsiteY15" fmla="*/ 2775665 h 2787877"/>
              <a:gd name="connsiteX16" fmla="*/ 3982038 w 5499294"/>
              <a:gd name="connsiteY16" fmla="*/ 2775665 h 2787877"/>
              <a:gd name="connsiteX17" fmla="*/ 3785843 w 5499294"/>
              <a:gd name="connsiteY17" fmla="*/ 2579470 h 2787877"/>
              <a:gd name="connsiteX18" fmla="*/ 2156550 w 5499294"/>
              <a:gd name="connsiteY18" fmla="*/ 2579470 h 2787877"/>
              <a:gd name="connsiteX19" fmla="*/ 1948143 w 5499294"/>
              <a:gd name="connsiteY19" fmla="*/ 2787877 h 2787877"/>
              <a:gd name="connsiteX20" fmla="*/ 389469 w 5499294"/>
              <a:gd name="connsiteY20" fmla="*/ 2774603 h 2787877"/>
              <a:gd name="connsiteX21" fmla="*/ 1942833 w 5499294"/>
              <a:gd name="connsiteY21" fmla="*/ 2774603 h 2787877"/>
              <a:gd name="connsiteX22" fmla="*/ 2150974 w 5499294"/>
              <a:gd name="connsiteY22" fmla="*/ 2566461 h 2787877"/>
              <a:gd name="connsiteX23" fmla="*/ 3791418 w 5499294"/>
              <a:gd name="connsiteY23" fmla="*/ 2566461 h 2787877"/>
              <a:gd name="connsiteX24" fmla="*/ 3987613 w 5499294"/>
              <a:gd name="connsiteY24" fmla="*/ 2762656 h 2787877"/>
              <a:gd name="connsiteX25" fmla="*/ 5369737 w 5499294"/>
              <a:gd name="connsiteY25" fmla="*/ 2762656 h 2787877"/>
              <a:gd name="connsiteX26" fmla="*/ 5486287 w 5499294"/>
              <a:gd name="connsiteY26" fmla="*/ 2646107 h 2787877"/>
              <a:gd name="connsiteX27" fmla="*/ 5486287 w 5499294"/>
              <a:gd name="connsiteY27" fmla="*/ 455841 h 2787877"/>
              <a:gd name="connsiteX28" fmla="*/ 5238852 w 5499294"/>
              <a:gd name="connsiteY28" fmla="*/ 208407 h 2787877"/>
              <a:gd name="connsiteX29" fmla="*/ 4181949 w 5499294"/>
              <a:gd name="connsiteY29" fmla="*/ 208407 h 2787877"/>
              <a:gd name="connsiteX30" fmla="*/ 3986816 w 5499294"/>
              <a:gd name="connsiteY30" fmla="*/ 13274 h 2787877"/>
              <a:gd name="connsiteX31" fmla="*/ 1224691 w 5499294"/>
              <a:gd name="connsiteY31" fmla="*/ 13274 h 2787877"/>
              <a:gd name="connsiteX32" fmla="*/ 1062744 w 5499294"/>
              <a:gd name="connsiteY32" fmla="*/ 175221 h 2787877"/>
              <a:gd name="connsiteX33" fmla="*/ 587523 w 5499294"/>
              <a:gd name="connsiteY33" fmla="*/ 175221 h 2787877"/>
              <a:gd name="connsiteX34" fmla="*/ 446018 w 5499294"/>
              <a:gd name="connsiteY34" fmla="*/ 33717 h 2787877"/>
              <a:gd name="connsiteX35" fmla="*/ 214248 w 5499294"/>
              <a:gd name="connsiteY35" fmla="*/ 32124 h 2787877"/>
              <a:gd name="connsiteX36" fmla="*/ 13274 w 5499294"/>
              <a:gd name="connsiteY36" fmla="*/ 233097 h 2787877"/>
              <a:gd name="connsiteX37" fmla="*/ 13274 w 5499294"/>
              <a:gd name="connsiteY37" fmla="*/ 2398408 h 2787877"/>
              <a:gd name="connsiteX38" fmla="*/ 389469 w 5499294"/>
              <a:gd name="connsiteY38" fmla="*/ 2774603 h 278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99294" h="2787877">
                <a:moveTo>
                  <a:pt x="1948143" y="2787877"/>
                </a:moveTo>
                <a:lnTo>
                  <a:pt x="383894" y="2787877"/>
                </a:lnTo>
                <a:lnTo>
                  <a:pt x="382036" y="2786019"/>
                </a:lnTo>
                <a:lnTo>
                  <a:pt x="0" y="2403984"/>
                </a:lnTo>
                <a:lnTo>
                  <a:pt x="0" y="227522"/>
                </a:lnTo>
                <a:lnTo>
                  <a:pt x="208673" y="18850"/>
                </a:lnTo>
                <a:lnTo>
                  <a:pt x="451593" y="20442"/>
                </a:lnTo>
                <a:lnTo>
                  <a:pt x="593098" y="161947"/>
                </a:lnTo>
                <a:lnTo>
                  <a:pt x="1057169" y="161947"/>
                </a:lnTo>
                <a:lnTo>
                  <a:pt x="1219116" y="0"/>
                </a:lnTo>
                <a:lnTo>
                  <a:pt x="3992126" y="0"/>
                </a:lnTo>
                <a:lnTo>
                  <a:pt x="4187259" y="195133"/>
                </a:lnTo>
                <a:lnTo>
                  <a:pt x="5244162" y="195133"/>
                </a:lnTo>
                <a:lnTo>
                  <a:pt x="5499295" y="450266"/>
                </a:lnTo>
                <a:lnTo>
                  <a:pt x="5499295" y="2651417"/>
                </a:lnTo>
                <a:lnTo>
                  <a:pt x="5375047" y="2775665"/>
                </a:lnTo>
                <a:lnTo>
                  <a:pt x="3982038" y="2775665"/>
                </a:lnTo>
                <a:lnTo>
                  <a:pt x="3785843" y="2579470"/>
                </a:lnTo>
                <a:lnTo>
                  <a:pt x="2156550" y="2579470"/>
                </a:lnTo>
                <a:lnTo>
                  <a:pt x="1948143" y="2787877"/>
                </a:lnTo>
                <a:close/>
                <a:moveTo>
                  <a:pt x="389469" y="2774603"/>
                </a:moveTo>
                <a:lnTo>
                  <a:pt x="1942833" y="2774603"/>
                </a:lnTo>
                <a:lnTo>
                  <a:pt x="2150974" y="2566461"/>
                </a:lnTo>
                <a:lnTo>
                  <a:pt x="3791418" y="2566461"/>
                </a:lnTo>
                <a:lnTo>
                  <a:pt x="3987613" y="2762656"/>
                </a:lnTo>
                <a:lnTo>
                  <a:pt x="5369737" y="2762656"/>
                </a:lnTo>
                <a:lnTo>
                  <a:pt x="5486287" y="2646107"/>
                </a:lnTo>
                <a:lnTo>
                  <a:pt x="5486287" y="455841"/>
                </a:lnTo>
                <a:lnTo>
                  <a:pt x="5238852" y="208407"/>
                </a:lnTo>
                <a:lnTo>
                  <a:pt x="4181949" y="208407"/>
                </a:lnTo>
                <a:lnTo>
                  <a:pt x="3986816" y="13274"/>
                </a:lnTo>
                <a:lnTo>
                  <a:pt x="1224691" y="13274"/>
                </a:lnTo>
                <a:lnTo>
                  <a:pt x="1062744" y="175221"/>
                </a:lnTo>
                <a:lnTo>
                  <a:pt x="587523" y="175221"/>
                </a:lnTo>
                <a:lnTo>
                  <a:pt x="446018" y="33717"/>
                </a:lnTo>
                <a:lnTo>
                  <a:pt x="214248" y="32124"/>
                </a:lnTo>
                <a:lnTo>
                  <a:pt x="13274" y="233097"/>
                </a:lnTo>
                <a:lnTo>
                  <a:pt x="13274" y="2398408"/>
                </a:lnTo>
                <a:lnTo>
                  <a:pt x="389469" y="2774603"/>
                </a:lnTo>
                <a:close/>
              </a:path>
            </a:pathLst>
          </a:custGeom>
          <a:solidFill>
            <a:schemeClr val="accent4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0" name="任意多边形: 形状 9"/>
          <p:cNvSpPr/>
          <p:nvPr userDrawn="1">
            <p:custDataLst>
              <p:tags r:id="rId6"/>
            </p:custDataLst>
          </p:nvPr>
        </p:nvSpPr>
        <p:spPr>
          <a:xfrm>
            <a:off x="4719211" y="6040700"/>
            <a:ext cx="3763987" cy="289879"/>
          </a:xfrm>
          <a:custGeom>
            <a:avLst/>
            <a:gdLst>
              <a:gd name="connsiteX0" fmla="*/ 26018 w 1796018"/>
              <a:gd name="connsiteY0" fmla="*/ 110443 h 138318"/>
              <a:gd name="connsiteX1" fmla="*/ 136460 w 1796018"/>
              <a:gd name="connsiteY1" fmla="*/ 0 h 138318"/>
              <a:gd name="connsiteX2" fmla="*/ 1657700 w 1796018"/>
              <a:gd name="connsiteY2" fmla="*/ 0 h 138318"/>
              <a:gd name="connsiteX3" fmla="*/ 1796019 w 1796018"/>
              <a:gd name="connsiteY3" fmla="*/ 138319 h 138318"/>
              <a:gd name="connsiteX4" fmla="*/ 0 w 1796018"/>
              <a:gd name="connsiteY4" fmla="*/ 138319 h 13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6018" h="138318">
                <a:moveTo>
                  <a:pt x="26018" y="110443"/>
                </a:moveTo>
                <a:lnTo>
                  <a:pt x="136460" y="0"/>
                </a:lnTo>
                <a:lnTo>
                  <a:pt x="1657700" y="0"/>
                </a:lnTo>
                <a:lnTo>
                  <a:pt x="1796019" y="138319"/>
                </a:lnTo>
                <a:lnTo>
                  <a:pt x="0" y="138319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1" name="任意多边形: 形状 10"/>
          <p:cNvSpPr/>
          <p:nvPr userDrawn="1">
            <p:custDataLst>
              <p:tags r:id="rId7"/>
            </p:custDataLst>
          </p:nvPr>
        </p:nvSpPr>
        <p:spPr>
          <a:xfrm>
            <a:off x="304800" y="2926580"/>
            <a:ext cx="72331" cy="1624107"/>
          </a:xfrm>
          <a:custGeom>
            <a:avLst/>
            <a:gdLst>
              <a:gd name="connsiteX0" fmla="*/ 0 w 34513"/>
              <a:gd name="connsiteY0" fmla="*/ 0 h 774956"/>
              <a:gd name="connsiteX1" fmla="*/ 34513 w 34513"/>
              <a:gd name="connsiteY1" fmla="*/ 0 h 774956"/>
              <a:gd name="connsiteX2" fmla="*/ 34513 w 34513"/>
              <a:gd name="connsiteY2" fmla="*/ 774956 h 774956"/>
              <a:gd name="connsiteX3" fmla="*/ 0 w 34513"/>
              <a:gd name="connsiteY3" fmla="*/ 774956 h 77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774956">
                <a:moveTo>
                  <a:pt x="0" y="0"/>
                </a:moveTo>
                <a:lnTo>
                  <a:pt x="34513" y="0"/>
                </a:lnTo>
                <a:lnTo>
                  <a:pt x="34513" y="774956"/>
                </a:lnTo>
                <a:lnTo>
                  <a:pt x="0" y="774956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2" name="任意多边形: 形状 11"/>
          <p:cNvSpPr/>
          <p:nvPr userDrawn="1">
            <p:custDataLst>
              <p:tags r:id="rId8"/>
            </p:custDataLst>
          </p:nvPr>
        </p:nvSpPr>
        <p:spPr>
          <a:xfrm>
            <a:off x="964681" y="6159215"/>
            <a:ext cx="1421579" cy="215877"/>
          </a:xfrm>
          <a:custGeom>
            <a:avLst/>
            <a:gdLst>
              <a:gd name="connsiteX0" fmla="*/ 678319 w 678318"/>
              <a:gd name="connsiteY0" fmla="*/ 103008 h 103008"/>
              <a:gd name="connsiteX1" fmla="*/ 78849 w 678318"/>
              <a:gd name="connsiteY1" fmla="*/ 103008 h 103008"/>
              <a:gd name="connsiteX2" fmla="*/ 0 w 678318"/>
              <a:gd name="connsiteY2" fmla="*/ 24425 h 103008"/>
              <a:gd name="connsiteX3" fmla="*/ 24425 w 678318"/>
              <a:gd name="connsiteY3" fmla="*/ 0 h 103008"/>
              <a:gd name="connsiteX4" fmla="*/ 92920 w 678318"/>
              <a:gd name="connsiteY4" fmla="*/ 68495 h 103008"/>
              <a:gd name="connsiteX5" fmla="*/ 678319 w 678318"/>
              <a:gd name="connsiteY5" fmla="*/ 68495 h 10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318" h="103008">
                <a:moveTo>
                  <a:pt x="678319" y="103008"/>
                </a:moveTo>
                <a:lnTo>
                  <a:pt x="78849" y="103008"/>
                </a:lnTo>
                <a:lnTo>
                  <a:pt x="0" y="24425"/>
                </a:lnTo>
                <a:lnTo>
                  <a:pt x="24425" y="0"/>
                </a:lnTo>
                <a:lnTo>
                  <a:pt x="92920" y="68495"/>
                </a:lnTo>
                <a:lnTo>
                  <a:pt x="678319" y="68495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3" name="任意多边形: 形状 12"/>
          <p:cNvSpPr/>
          <p:nvPr userDrawn="1">
            <p:custDataLst>
              <p:tags r:id="rId9"/>
            </p:custDataLst>
          </p:nvPr>
        </p:nvSpPr>
        <p:spPr>
          <a:xfrm>
            <a:off x="2471947" y="6301093"/>
            <a:ext cx="241473" cy="72331"/>
          </a:xfrm>
          <a:custGeom>
            <a:avLst/>
            <a:gdLst>
              <a:gd name="connsiteX0" fmla="*/ 0 w 115221"/>
              <a:gd name="connsiteY0" fmla="*/ 0 h 34513"/>
              <a:gd name="connsiteX1" fmla="*/ 115221 w 115221"/>
              <a:gd name="connsiteY1" fmla="*/ 0 h 34513"/>
              <a:gd name="connsiteX2" fmla="*/ 115221 w 115221"/>
              <a:gd name="connsiteY2" fmla="*/ 34514 h 34513"/>
              <a:gd name="connsiteX3" fmla="*/ 0 w 115221"/>
              <a:gd name="connsiteY3" fmla="*/ 34514 h 3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21" h="34513">
                <a:moveTo>
                  <a:pt x="0" y="0"/>
                </a:moveTo>
                <a:lnTo>
                  <a:pt x="115221" y="0"/>
                </a:lnTo>
                <a:lnTo>
                  <a:pt x="115221" y="34514"/>
                </a:lnTo>
                <a:lnTo>
                  <a:pt x="0" y="34514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4" name="任意多边形: 形状 13"/>
          <p:cNvSpPr/>
          <p:nvPr userDrawn="1">
            <p:custDataLst>
              <p:tags r:id="rId10"/>
            </p:custDataLst>
          </p:nvPr>
        </p:nvSpPr>
        <p:spPr>
          <a:xfrm>
            <a:off x="2786863" y="6298311"/>
            <a:ext cx="70104" cy="72331"/>
          </a:xfrm>
          <a:custGeom>
            <a:avLst/>
            <a:gdLst>
              <a:gd name="connsiteX0" fmla="*/ 0 w 33451"/>
              <a:gd name="connsiteY0" fmla="*/ 0 h 34513"/>
              <a:gd name="connsiteX1" fmla="*/ 33452 w 33451"/>
              <a:gd name="connsiteY1" fmla="*/ 0 h 34513"/>
              <a:gd name="connsiteX2" fmla="*/ 33452 w 33451"/>
              <a:gd name="connsiteY2" fmla="*/ 34514 h 34513"/>
              <a:gd name="connsiteX3" fmla="*/ 0 w 33451"/>
              <a:gd name="connsiteY3" fmla="*/ 34514 h 3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1" h="34513">
                <a:moveTo>
                  <a:pt x="0" y="0"/>
                </a:moveTo>
                <a:lnTo>
                  <a:pt x="33452" y="0"/>
                </a:lnTo>
                <a:lnTo>
                  <a:pt x="33452" y="34514"/>
                </a:lnTo>
                <a:lnTo>
                  <a:pt x="0" y="34514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5" name="任意多边形: 形状 14"/>
          <p:cNvSpPr/>
          <p:nvPr userDrawn="1">
            <p:custDataLst>
              <p:tags r:id="rId11"/>
            </p:custDataLst>
          </p:nvPr>
        </p:nvSpPr>
        <p:spPr>
          <a:xfrm>
            <a:off x="2653328" y="485691"/>
            <a:ext cx="1240195" cy="275412"/>
          </a:xfrm>
          <a:custGeom>
            <a:avLst/>
            <a:gdLst>
              <a:gd name="connsiteX0" fmla="*/ 24425 w 591769"/>
              <a:gd name="connsiteY0" fmla="*/ 131416 h 131415"/>
              <a:gd name="connsiteX1" fmla="*/ 0 w 591769"/>
              <a:gd name="connsiteY1" fmla="*/ 106991 h 131415"/>
              <a:gd name="connsiteX2" fmla="*/ 106991 w 591769"/>
              <a:gd name="connsiteY2" fmla="*/ 0 h 131415"/>
              <a:gd name="connsiteX3" fmla="*/ 591770 w 591769"/>
              <a:gd name="connsiteY3" fmla="*/ 0 h 131415"/>
              <a:gd name="connsiteX4" fmla="*/ 591770 w 591769"/>
              <a:gd name="connsiteY4" fmla="*/ 34513 h 131415"/>
              <a:gd name="connsiteX5" fmla="*/ 121062 w 591769"/>
              <a:gd name="connsiteY5" fmla="*/ 34513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769" h="131415">
                <a:moveTo>
                  <a:pt x="24425" y="131416"/>
                </a:moveTo>
                <a:lnTo>
                  <a:pt x="0" y="106991"/>
                </a:lnTo>
                <a:lnTo>
                  <a:pt x="106991" y="0"/>
                </a:lnTo>
                <a:lnTo>
                  <a:pt x="591770" y="0"/>
                </a:lnTo>
                <a:lnTo>
                  <a:pt x="591770" y="34513"/>
                </a:lnTo>
                <a:lnTo>
                  <a:pt x="121062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6" name="任意多边形: 形状 15"/>
          <p:cNvSpPr/>
          <p:nvPr userDrawn="1">
            <p:custDataLst>
              <p:tags r:id="rId12"/>
            </p:custDataLst>
          </p:nvPr>
        </p:nvSpPr>
        <p:spPr>
          <a:xfrm>
            <a:off x="3960293" y="482909"/>
            <a:ext cx="194179" cy="72331"/>
          </a:xfrm>
          <a:custGeom>
            <a:avLst/>
            <a:gdLst>
              <a:gd name="connsiteX0" fmla="*/ 0 w 92654"/>
              <a:gd name="connsiteY0" fmla="*/ 0 h 34513"/>
              <a:gd name="connsiteX1" fmla="*/ 92654 w 92654"/>
              <a:gd name="connsiteY1" fmla="*/ 0 h 34513"/>
              <a:gd name="connsiteX2" fmla="*/ 92654 w 92654"/>
              <a:gd name="connsiteY2" fmla="*/ 34513 h 34513"/>
              <a:gd name="connsiteX3" fmla="*/ 0 w 92654"/>
              <a:gd name="connsiteY3" fmla="*/ 34513 h 3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654" h="34513">
                <a:moveTo>
                  <a:pt x="0" y="0"/>
                </a:moveTo>
                <a:lnTo>
                  <a:pt x="92654" y="0"/>
                </a:lnTo>
                <a:lnTo>
                  <a:pt x="92654" y="34513"/>
                </a:lnTo>
                <a:lnTo>
                  <a:pt x="0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7" name="任意多边形: 形状 16"/>
          <p:cNvSpPr/>
          <p:nvPr userDrawn="1">
            <p:custDataLst>
              <p:tags r:id="rId13"/>
            </p:custDataLst>
          </p:nvPr>
        </p:nvSpPr>
        <p:spPr>
          <a:xfrm>
            <a:off x="9834119" y="904096"/>
            <a:ext cx="1748179" cy="299339"/>
          </a:xfrm>
          <a:custGeom>
            <a:avLst/>
            <a:gdLst>
              <a:gd name="connsiteX0" fmla="*/ 809735 w 834158"/>
              <a:gd name="connsiteY0" fmla="*/ 142832 h 142832"/>
              <a:gd name="connsiteX1" fmla="*/ 701416 w 834158"/>
              <a:gd name="connsiteY1" fmla="*/ 34513 h 142832"/>
              <a:gd name="connsiteX2" fmla="*/ 0 w 834158"/>
              <a:gd name="connsiteY2" fmla="*/ 34513 h 142832"/>
              <a:gd name="connsiteX3" fmla="*/ 0 w 834158"/>
              <a:gd name="connsiteY3" fmla="*/ 0 h 142832"/>
              <a:gd name="connsiteX4" fmla="*/ 715753 w 834158"/>
              <a:gd name="connsiteY4" fmla="*/ 0 h 142832"/>
              <a:gd name="connsiteX5" fmla="*/ 834159 w 834158"/>
              <a:gd name="connsiteY5" fmla="*/ 118407 h 14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4158" h="142832">
                <a:moveTo>
                  <a:pt x="809735" y="142832"/>
                </a:moveTo>
                <a:lnTo>
                  <a:pt x="701416" y="34513"/>
                </a:lnTo>
                <a:lnTo>
                  <a:pt x="0" y="34513"/>
                </a:lnTo>
                <a:lnTo>
                  <a:pt x="0" y="0"/>
                </a:lnTo>
                <a:lnTo>
                  <a:pt x="715753" y="0"/>
                </a:lnTo>
                <a:lnTo>
                  <a:pt x="834159" y="118407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8" name="任意多边形: 形状 17"/>
          <p:cNvSpPr/>
          <p:nvPr userDrawn="1">
            <p:custDataLst>
              <p:tags r:id="rId14"/>
            </p:custDataLst>
          </p:nvPr>
        </p:nvSpPr>
        <p:spPr>
          <a:xfrm>
            <a:off x="11808195" y="3985393"/>
            <a:ext cx="72331" cy="965895"/>
          </a:xfrm>
          <a:custGeom>
            <a:avLst/>
            <a:gdLst>
              <a:gd name="connsiteX0" fmla="*/ 0 w 34513"/>
              <a:gd name="connsiteY0" fmla="*/ 0 h 460885"/>
              <a:gd name="connsiteX1" fmla="*/ 34513 w 34513"/>
              <a:gd name="connsiteY1" fmla="*/ 0 h 460885"/>
              <a:gd name="connsiteX2" fmla="*/ 34513 w 34513"/>
              <a:gd name="connsiteY2" fmla="*/ 460885 h 460885"/>
              <a:gd name="connsiteX3" fmla="*/ 0 w 34513"/>
              <a:gd name="connsiteY3" fmla="*/ 460885 h 46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460885">
                <a:moveTo>
                  <a:pt x="0" y="0"/>
                </a:moveTo>
                <a:lnTo>
                  <a:pt x="34513" y="0"/>
                </a:lnTo>
                <a:lnTo>
                  <a:pt x="34513" y="460885"/>
                </a:lnTo>
                <a:lnTo>
                  <a:pt x="0" y="460885"/>
                </a:lnTo>
                <a:close/>
              </a:path>
            </a:pathLst>
          </a:custGeom>
          <a:solidFill>
            <a:srgbClr val="CC01DF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20" name="任意多边形: 形状 19"/>
          <p:cNvSpPr/>
          <p:nvPr userDrawn="1">
            <p:custDataLst>
              <p:tags r:id="rId15"/>
            </p:custDataLst>
          </p:nvPr>
        </p:nvSpPr>
        <p:spPr>
          <a:xfrm>
            <a:off x="11814872" y="5058672"/>
            <a:ext cx="72331" cy="193065"/>
          </a:xfrm>
          <a:custGeom>
            <a:avLst/>
            <a:gdLst>
              <a:gd name="connsiteX0" fmla="*/ 0 w 34513"/>
              <a:gd name="connsiteY0" fmla="*/ 0 h 92123"/>
              <a:gd name="connsiteX1" fmla="*/ 34514 w 34513"/>
              <a:gd name="connsiteY1" fmla="*/ 0 h 92123"/>
              <a:gd name="connsiteX2" fmla="*/ 34514 w 34513"/>
              <a:gd name="connsiteY2" fmla="*/ 92124 h 92123"/>
              <a:gd name="connsiteX3" fmla="*/ 0 w 34513"/>
              <a:gd name="connsiteY3" fmla="*/ 92124 h 9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92123">
                <a:moveTo>
                  <a:pt x="0" y="0"/>
                </a:moveTo>
                <a:lnTo>
                  <a:pt x="34514" y="0"/>
                </a:lnTo>
                <a:lnTo>
                  <a:pt x="34514" y="92124"/>
                </a:lnTo>
                <a:lnTo>
                  <a:pt x="0" y="92124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pic>
        <p:nvPicPr>
          <p:cNvPr id="31" name="图片 30" descr="图片包含 人, 穿着, 服装, 黑暗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3" r="14463"/>
          <a:stretch>
            <a:fillRect/>
          </a:stretch>
        </p:blipFill>
        <p:spPr>
          <a:xfrm>
            <a:off x="4451752" y="1144101"/>
            <a:ext cx="7740248" cy="5182192"/>
          </a:xfrm>
          <a:custGeom>
            <a:avLst/>
            <a:gdLst>
              <a:gd name="connsiteX0" fmla="*/ 0 w 6786788"/>
              <a:gd name="connsiteY0" fmla="*/ 0 h 3886644"/>
              <a:gd name="connsiteX1" fmla="*/ 6786788 w 6786788"/>
              <a:gd name="connsiteY1" fmla="*/ 0 h 3886644"/>
              <a:gd name="connsiteX2" fmla="*/ 6786788 w 6786788"/>
              <a:gd name="connsiteY2" fmla="*/ 518816 h 3886644"/>
              <a:gd name="connsiteX3" fmla="*/ 5531701 w 6786788"/>
              <a:gd name="connsiteY3" fmla="*/ 518816 h 3886644"/>
              <a:gd name="connsiteX4" fmla="*/ 5531701 w 6786788"/>
              <a:gd name="connsiteY4" fmla="*/ 3677109 h 3886644"/>
              <a:gd name="connsiteX5" fmla="*/ 5329229 w 6786788"/>
              <a:gd name="connsiteY5" fmla="*/ 3886644 h 3886644"/>
              <a:gd name="connsiteX6" fmla="*/ 0 w 6786788"/>
              <a:gd name="connsiteY6" fmla="*/ 3886644 h 388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" h="8161">
                <a:moveTo>
                  <a:pt x="0" y="0"/>
                </a:moveTo>
                <a:lnTo>
                  <a:pt x="12189" y="0"/>
                </a:lnTo>
                <a:lnTo>
                  <a:pt x="12189" y="0"/>
                </a:lnTo>
                <a:cubicBezTo>
                  <a:pt x="12133" y="103"/>
                  <a:pt x="12102" y="220"/>
                  <a:pt x="12102" y="345"/>
                </a:cubicBezTo>
                <a:lnTo>
                  <a:pt x="12102" y="1089"/>
                </a:lnTo>
                <a:lnTo>
                  <a:pt x="11615" y="1089"/>
                </a:lnTo>
                <a:lnTo>
                  <a:pt x="11615" y="7721"/>
                </a:lnTo>
                <a:lnTo>
                  <a:pt x="11190" y="8161"/>
                </a:lnTo>
                <a:lnTo>
                  <a:pt x="0" y="816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标题 5"/>
          <p:cNvSpPr>
            <a:spLocks noGrp="1"/>
          </p:cNvSpPr>
          <p:nvPr>
            <p:ph type="title" hasCustomPrompt="1"/>
            <p:custDataLst>
              <p:tags r:id="rId18"/>
            </p:custDataLst>
          </p:nvPr>
        </p:nvSpPr>
        <p:spPr>
          <a:xfrm>
            <a:off x="1409065" y="3178175"/>
            <a:ext cx="6936740" cy="1016000"/>
          </a:xfrm>
        </p:spPr>
        <p:txBody>
          <a:bodyPr lIns="0" tIns="0" rIns="0" bIns="0" anchor="ctr" anchorCtr="0">
            <a:normAutofit/>
          </a:bodyPr>
          <a:lstStyle>
            <a:lvl1pPr>
              <a:defRPr sz="5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409065" y="1745615"/>
            <a:ext cx="6859270" cy="1341120"/>
          </a:xfrm>
        </p:spPr>
        <p:txBody>
          <a:bodyPr wrap="none" lIns="0" tIns="0" rIns="0" bIns="0" anchor="b" anchorCtr="0"/>
          <a:lstStyle>
            <a:lvl1pPr marL="0" indent="0" algn="l">
              <a:buNone/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节编号</a:t>
            </a:r>
            <a:endParaRPr lang="zh-CN" altLang="en-US"/>
          </a:p>
        </p:txBody>
      </p:sp>
      <p:sp>
        <p:nvSpPr>
          <p:cNvPr id="33" name="副标题 32"/>
          <p:cNvSpPr>
            <a:spLocks noGrp="1"/>
          </p:cNvSpPr>
          <p:nvPr>
            <p:ph type="subTitle" idx="1" hasCustomPrompt="1"/>
            <p:custDataLst>
              <p:tags r:id="rId20"/>
            </p:custDataLst>
          </p:nvPr>
        </p:nvSpPr>
        <p:spPr>
          <a:xfrm>
            <a:off x="1409065" y="4293235"/>
            <a:ext cx="6859270" cy="452755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84835" y="420370"/>
            <a:ext cx="5283200" cy="520700"/>
          </a:xfr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272415" y="1053465"/>
            <a:ext cx="11619865" cy="566801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56000">
                <a:schemeClr val="bg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33"/>
          <p:cNvSpPr/>
          <p:nvPr userDrawn="1">
            <p:custDataLst>
              <p:tags r:id="rId3"/>
            </p:custDataLst>
          </p:nvPr>
        </p:nvSpPr>
        <p:spPr>
          <a:xfrm>
            <a:off x="2917917" y="466393"/>
            <a:ext cx="1061476" cy="108740"/>
          </a:xfrm>
          <a:custGeom>
            <a:avLst/>
            <a:gdLst>
              <a:gd name="connsiteX0" fmla="*/ 506549 w 510531"/>
              <a:gd name="connsiteY0" fmla="*/ 3717 h 52300"/>
              <a:gd name="connsiteX1" fmla="*/ 457965 w 510531"/>
              <a:gd name="connsiteY1" fmla="*/ 52301 h 52300"/>
              <a:gd name="connsiteX2" fmla="*/ 0 w 510531"/>
              <a:gd name="connsiteY2" fmla="*/ 52301 h 52300"/>
              <a:gd name="connsiteX3" fmla="*/ 52301 w 510531"/>
              <a:gd name="connsiteY3" fmla="*/ 0 h 52300"/>
              <a:gd name="connsiteX4" fmla="*/ 510531 w 510531"/>
              <a:gd name="connsiteY4" fmla="*/ 0 h 52300"/>
              <a:gd name="connsiteX5" fmla="*/ 506549 w 510531"/>
              <a:gd name="connsiteY5" fmla="*/ 3717 h 5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531" h="52300">
                <a:moveTo>
                  <a:pt x="506549" y="3717"/>
                </a:moveTo>
                <a:lnTo>
                  <a:pt x="457965" y="52301"/>
                </a:lnTo>
                <a:lnTo>
                  <a:pt x="0" y="52301"/>
                </a:lnTo>
                <a:lnTo>
                  <a:pt x="52301" y="0"/>
                </a:lnTo>
                <a:lnTo>
                  <a:pt x="510531" y="0"/>
                </a:lnTo>
                <a:cubicBezTo>
                  <a:pt x="510531" y="0"/>
                  <a:pt x="504956" y="3717"/>
                  <a:pt x="506549" y="3717"/>
                </a:cubicBez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3" name="任意多边形: 形状 34"/>
          <p:cNvSpPr/>
          <p:nvPr userDrawn="1">
            <p:custDataLst>
              <p:tags r:id="rId4"/>
            </p:custDataLst>
          </p:nvPr>
        </p:nvSpPr>
        <p:spPr>
          <a:xfrm>
            <a:off x="1758740" y="466393"/>
            <a:ext cx="1061476" cy="108740"/>
          </a:xfrm>
          <a:custGeom>
            <a:avLst/>
            <a:gdLst>
              <a:gd name="connsiteX0" fmla="*/ 506549 w 510531"/>
              <a:gd name="connsiteY0" fmla="*/ 3717 h 52300"/>
              <a:gd name="connsiteX1" fmla="*/ 457965 w 510531"/>
              <a:gd name="connsiteY1" fmla="*/ 52301 h 52300"/>
              <a:gd name="connsiteX2" fmla="*/ 0 w 510531"/>
              <a:gd name="connsiteY2" fmla="*/ 52301 h 52300"/>
              <a:gd name="connsiteX3" fmla="*/ 52301 w 510531"/>
              <a:gd name="connsiteY3" fmla="*/ 0 h 52300"/>
              <a:gd name="connsiteX4" fmla="*/ 510531 w 510531"/>
              <a:gd name="connsiteY4" fmla="*/ 0 h 52300"/>
              <a:gd name="connsiteX5" fmla="*/ 506549 w 510531"/>
              <a:gd name="connsiteY5" fmla="*/ 3717 h 5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531" h="52300">
                <a:moveTo>
                  <a:pt x="506549" y="3717"/>
                </a:moveTo>
                <a:lnTo>
                  <a:pt x="457965" y="52301"/>
                </a:lnTo>
                <a:lnTo>
                  <a:pt x="0" y="52301"/>
                </a:lnTo>
                <a:lnTo>
                  <a:pt x="52301" y="0"/>
                </a:lnTo>
                <a:lnTo>
                  <a:pt x="510531" y="0"/>
                </a:lnTo>
                <a:cubicBezTo>
                  <a:pt x="510531" y="0"/>
                  <a:pt x="504956" y="3717"/>
                  <a:pt x="506549" y="3717"/>
                </a:cubicBez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4" name="任意多边形: 形状 40"/>
          <p:cNvSpPr/>
          <p:nvPr userDrawn="1">
            <p:custDataLst>
              <p:tags r:id="rId5"/>
            </p:custDataLst>
          </p:nvPr>
        </p:nvSpPr>
        <p:spPr>
          <a:xfrm>
            <a:off x="595147" y="774404"/>
            <a:ext cx="10942092" cy="5427160"/>
          </a:xfrm>
          <a:custGeom>
            <a:avLst/>
            <a:gdLst>
              <a:gd name="connsiteX0" fmla="*/ 285664 w 5262745"/>
              <a:gd name="connsiteY0" fmla="*/ 87876 h 2610266"/>
              <a:gd name="connsiteX1" fmla="*/ 137788 w 5262745"/>
              <a:gd name="connsiteY1" fmla="*/ 235752 h 2610266"/>
              <a:gd name="connsiteX2" fmla="*/ 137788 w 5262745"/>
              <a:gd name="connsiteY2" fmla="*/ 1293983 h 2610266"/>
              <a:gd name="connsiteX3" fmla="*/ 0 w 5262745"/>
              <a:gd name="connsiteY3" fmla="*/ 1431771 h 2610266"/>
              <a:gd name="connsiteX4" fmla="*/ 0 w 5262745"/>
              <a:gd name="connsiteY4" fmla="*/ 2468231 h 2610266"/>
              <a:gd name="connsiteX5" fmla="*/ 79115 w 5262745"/>
              <a:gd name="connsiteY5" fmla="*/ 2547346 h 2610266"/>
              <a:gd name="connsiteX6" fmla="*/ 1364337 w 5262745"/>
              <a:gd name="connsiteY6" fmla="*/ 2547346 h 2610266"/>
              <a:gd name="connsiteX7" fmla="*/ 1427257 w 5262745"/>
              <a:gd name="connsiteY7" fmla="*/ 2610267 h 2610266"/>
              <a:gd name="connsiteX8" fmla="*/ 3080179 w 5262745"/>
              <a:gd name="connsiteY8" fmla="*/ 2610267 h 2610266"/>
              <a:gd name="connsiteX9" fmla="*/ 3198851 w 5262745"/>
              <a:gd name="connsiteY9" fmla="*/ 2491594 h 2610266"/>
              <a:gd name="connsiteX10" fmla="*/ 5019029 w 5262745"/>
              <a:gd name="connsiteY10" fmla="*/ 2491594 h 2610266"/>
              <a:gd name="connsiteX11" fmla="*/ 5262746 w 5262745"/>
              <a:gd name="connsiteY11" fmla="*/ 2247877 h 2610266"/>
              <a:gd name="connsiteX12" fmla="*/ 5262746 w 5262745"/>
              <a:gd name="connsiteY12" fmla="*/ 65044 h 2610266"/>
              <a:gd name="connsiteX13" fmla="*/ 5197702 w 5262745"/>
              <a:gd name="connsiteY13" fmla="*/ 0 h 2610266"/>
              <a:gd name="connsiteX14" fmla="*/ 1851240 w 5262745"/>
              <a:gd name="connsiteY14" fmla="*/ 0 h 2610266"/>
              <a:gd name="connsiteX15" fmla="*/ 1760709 w 5262745"/>
              <a:gd name="connsiteY15" fmla="*/ 90531 h 2610266"/>
              <a:gd name="connsiteX16" fmla="*/ 285664 w 5262745"/>
              <a:gd name="connsiteY16" fmla="*/ 87876 h 26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62745" h="2610266">
                <a:moveTo>
                  <a:pt x="285664" y="87876"/>
                </a:moveTo>
                <a:lnTo>
                  <a:pt x="137788" y="235752"/>
                </a:lnTo>
                <a:lnTo>
                  <a:pt x="137788" y="1293983"/>
                </a:lnTo>
                <a:lnTo>
                  <a:pt x="0" y="1431771"/>
                </a:lnTo>
                <a:lnTo>
                  <a:pt x="0" y="2468231"/>
                </a:lnTo>
                <a:lnTo>
                  <a:pt x="79115" y="2547346"/>
                </a:lnTo>
                <a:lnTo>
                  <a:pt x="1364337" y="2547346"/>
                </a:lnTo>
                <a:lnTo>
                  <a:pt x="1427257" y="2610267"/>
                </a:lnTo>
                <a:lnTo>
                  <a:pt x="3080179" y="2610267"/>
                </a:lnTo>
                <a:lnTo>
                  <a:pt x="3198851" y="2491594"/>
                </a:lnTo>
                <a:lnTo>
                  <a:pt x="5019029" y="2491594"/>
                </a:lnTo>
                <a:lnTo>
                  <a:pt x="5262746" y="2247877"/>
                </a:lnTo>
                <a:lnTo>
                  <a:pt x="5262746" y="65044"/>
                </a:lnTo>
                <a:lnTo>
                  <a:pt x="5197702" y="0"/>
                </a:lnTo>
                <a:lnTo>
                  <a:pt x="1851240" y="0"/>
                </a:lnTo>
                <a:lnTo>
                  <a:pt x="1760709" y="90531"/>
                </a:lnTo>
                <a:cubicBezTo>
                  <a:pt x="1760709" y="90531"/>
                  <a:pt x="280089" y="82035"/>
                  <a:pt x="285664" y="87876"/>
                </a:cubicBezTo>
                <a:close/>
              </a:path>
            </a:pathLst>
          </a:custGeom>
          <a:solidFill>
            <a:schemeClr val="accent4">
              <a:alpha val="15000"/>
            </a:schemeClr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5" name="任意多边形: 形状 32"/>
          <p:cNvSpPr/>
          <p:nvPr userDrawn="1">
            <p:custDataLst>
              <p:tags r:id="rId6"/>
            </p:custDataLst>
          </p:nvPr>
        </p:nvSpPr>
        <p:spPr>
          <a:xfrm>
            <a:off x="320255" y="417820"/>
            <a:ext cx="11544865" cy="6071332"/>
          </a:xfrm>
          <a:custGeom>
            <a:avLst/>
            <a:gdLst>
              <a:gd name="connsiteX0" fmla="*/ 3293365 w 5552657"/>
              <a:gd name="connsiteY0" fmla="*/ 2920090 h 2920089"/>
              <a:gd name="connsiteX1" fmla="*/ 1343629 w 5552657"/>
              <a:gd name="connsiteY1" fmla="*/ 2920090 h 2920089"/>
              <a:gd name="connsiteX2" fmla="*/ 1236372 w 5552657"/>
              <a:gd name="connsiteY2" fmla="*/ 2812833 h 2920089"/>
              <a:gd name="connsiteX3" fmla="*/ 584602 w 5552657"/>
              <a:gd name="connsiteY3" fmla="*/ 2812833 h 2920089"/>
              <a:gd name="connsiteX4" fmla="*/ 488230 w 5552657"/>
              <a:gd name="connsiteY4" fmla="*/ 2909205 h 2920089"/>
              <a:gd name="connsiteX5" fmla="*/ 169646 w 5552657"/>
              <a:gd name="connsiteY5" fmla="*/ 2909205 h 2920089"/>
              <a:gd name="connsiteX6" fmla="*/ 0 w 5552657"/>
              <a:gd name="connsiteY6" fmla="*/ 2739559 h 2920089"/>
              <a:gd name="connsiteX7" fmla="*/ 0 w 5552657"/>
              <a:gd name="connsiteY7" fmla="*/ 1417169 h 2920089"/>
              <a:gd name="connsiteX8" fmla="*/ 191947 w 5552657"/>
              <a:gd name="connsiteY8" fmla="*/ 1225222 h 2920089"/>
              <a:gd name="connsiteX9" fmla="*/ 191947 w 5552657"/>
              <a:gd name="connsiteY9" fmla="*/ 671682 h 2920089"/>
              <a:gd name="connsiteX10" fmla="*/ 75929 w 5552657"/>
              <a:gd name="connsiteY10" fmla="*/ 555664 h 2920089"/>
              <a:gd name="connsiteX11" fmla="*/ 74336 w 5552657"/>
              <a:gd name="connsiteY11" fmla="*/ 365841 h 2920089"/>
              <a:gd name="connsiteX12" fmla="*/ 314867 w 5552657"/>
              <a:gd name="connsiteY12" fmla="*/ 125310 h 2920089"/>
              <a:gd name="connsiteX13" fmla="*/ 1753010 w 5552657"/>
              <a:gd name="connsiteY13" fmla="*/ 125310 h 2920089"/>
              <a:gd name="connsiteX14" fmla="*/ 1871682 w 5552657"/>
              <a:gd name="connsiteY14" fmla="*/ 6903 h 2920089"/>
              <a:gd name="connsiteX15" fmla="*/ 3615665 w 5552657"/>
              <a:gd name="connsiteY15" fmla="*/ 6903 h 2920089"/>
              <a:gd name="connsiteX16" fmla="*/ 3692922 w 5552657"/>
              <a:gd name="connsiteY16" fmla="*/ 84159 h 2920089"/>
              <a:gd name="connsiteX17" fmla="*/ 4511153 w 5552657"/>
              <a:gd name="connsiteY17" fmla="*/ 84159 h 2920089"/>
              <a:gd name="connsiteX18" fmla="*/ 4595312 w 5552657"/>
              <a:gd name="connsiteY18" fmla="*/ 0 h 2920089"/>
              <a:gd name="connsiteX19" fmla="*/ 5427082 w 5552657"/>
              <a:gd name="connsiteY19" fmla="*/ 0 h 2920089"/>
              <a:gd name="connsiteX20" fmla="*/ 5552658 w 5552657"/>
              <a:gd name="connsiteY20" fmla="*/ 125575 h 2920089"/>
              <a:gd name="connsiteX21" fmla="*/ 5552658 w 5552657"/>
              <a:gd name="connsiteY21" fmla="*/ 2473807 h 2920089"/>
              <a:gd name="connsiteX22" fmla="*/ 5550800 w 5552657"/>
              <a:gd name="connsiteY22" fmla="*/ 2475665 h 2920089"/>
              <a:gd name="connsiteX23" fmla="*/ 5219472 w 5552657"/>
              <a:gd name="connsiteY23" fmla="*/ 2806992 h 2920089"/>
              <a:gd name="connsiteX24" fmla="*/ 3406462 w 5552657"/>
              <a:gd name="connsiteY24" fmla="*/ 2806992 h 2920089"/>
              <a:gd name="connsiteX25" fmla="*/ 3293365 w 5552657"/>
              <a:gd name="connsiteY25" fmla="*/ 2920090 h 2920089"/>
              <a:gd name="connsiteX26" fmla="*/ 1349204 w 5552657"/>
              <a:gd name="connsiteY26" fmla="*/ 2906816 h 2920089"/>
              <a:gd name="connsiteX27" fmla="*/ 3287789 w 5552657"/>
              <a:gd name="connsiteY27" fmla="*/ 2906816 h 2920089"/>
              <a:gd name="connsiteX28" fmla="*/ 3400621 w 5552657"/>
              <a:gd name="connsiteY28" fmla="*/ 2793984 h 2920089"/>
              <a:gd name="connsiteX29" fmla="*/ 5213631 w 5552657"/>
              <a:gd name="connsiteY29" fmla="*/ 2793984 h 2920089"/>
              <a:gd name="connsiteX30" fmla="*/ 5539118 w 5552657"/>
              <a:gd name="connsiteY30" fmla="*/ 2468497 h 2920089"/>
              <a:gd name="connsiteX31" fmla="*/ 5539118 w 5552657"/>
              <a:gd name="connsiteY31" fmla="*/ 131151 h 2920089"/>
              <a:gd name="connsiteX32" fmla="*/ 5421242 w 5552657"/>
              <a:gd name="connsiteY32" fmla="*/ 13274 h 2920089"/>
              <a:gd name="connsiteX33" fmla="*/ 4600622 w 5552657"/>
              <a:gd name="connsiteY33" fmla="*/ 13274 h 2920089"/>
              <a:gd name="connsiteX34" fmla="*/ 4516463 w 5552657"/>
              <a:gd name="connsiteY34" fmla="*/ 97434 h 2920089"/>
              <a:gd name="connsiteX35" fmla="*/ 3687081 w 5552657"/>
              <a:gd name="connsiteY35" fmla="*/ 97434 h 2920089"/>
              <a:gd name="connsiteX36" fmla="*/ 3610090 w 5552657"/>
              <a:gd name="connsiteY36" fmla="*/ 20177 h 2920089"/>
              <a:gd name="connsiteX37" fmla="*/ 1876992 w 5552657"/>
              <a:gd name="connsiteY37" fmla="*/ 20177 h 2920089"/>
              <a:gd name="connsiteX38" fmla="*/ 1758585 w 5552657"/>
              <a:gd name="connsiteY38" fmla="*/ 138584 h 2920089"/>
              <a:gd name="connsiteX39" fmla="*/ 320443 w 5552657"/>
              <a:gd name="connsiteY39" fmla="*/ 138584 h 2920089"/>
              <a:gd name="connsiteX40" fmla="*/ 87611 w 5552657"/>
              <a:gd name="connsiteY40" fmla="*/ 371416 h 2920089"/>
              <a:gd name="connsiteX41" fmla="*/ 89204 w 5552657"/>
              <a:gd name="connsiteY41" fmla="*/ 550354 h 2920089"/>
              <a:gd name="connsiteX42" fmla="*/ 205221 w 5552657"/>
              <a:gd name="connsiteY42" fmla="*/ 666372 h 2920089"/>
              <a:gd name="connsiteX43" fmla="*/ 205221 w 5552657"/>
              <a:gd name="connsiteY43" fmla="*/ 1230797 h 2920089"/>
              <a:gd name="connsiteX44" fmla="*/ 13009 w 5552657"/>
              <a:gd name="connsiteY44" fmla="*/ 1422479 h 2920089"/>
              <a:gd name="connsiteX45" fmla="*/ 13009 w 5552657"/>
              <a:gd name="connsiteY45" fmla="*/ 2733984 h 2920089"/>
              <a:gd name="connsiteX46" fmla="*/ 174690 w 5552657"/>
              <a:gd name="connsiteY46" fmla="*/ 2895665 h 2920089"/>
              <a:gd name="connsiteX47" fmla="*/ 482390 w 5552657"/>
              <a:gd name="connsiteY47" fmla="*/ 2895665 h 2920089"/>
              <a:gd name="connsiteX48" fmla="*/ 578761 w 5552657"/>
              <a:gd name="connsiteY48" fmla="*/ 2799294 h 2920089"/>
              <a:gd name="connsiteX49" fmla="*/ 1241417 w 5552657"/>
              <a:gd name="connsiteY49" fmla="*/ 2799294 h 2920089"/>
              <a:gd name="connsiteX50" fmla="*/ 1349204 w 5552657"/>
              <a:gd name="connsiteY50" fmla="*/ 2906816 h 292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552657" h="2920089">
                <a:moveTo>
                  <a:pt x="3293365" y="2920090"/>
                </a:moveTo>
                <a:lnTo>
                  <a:pt x="1343629" y="2920090"/>
                </a:lnTo>
                <a:lnTo>
                  <a:pt x="1236372" y="2812833"/>
                </a:lnTo>
                <a:lnTo>
                  <a:pt x="584602" y="2812833"/>
                </a:lnTo>
                <a:lnTo>
                  <a:pt x="488230" y="2909205"/>
                </a:lnTo>
                <a:lnTo>
                  <a:pt x="169646" y="2909205"/>
                </a:lnTo>
                <a:lnTo>
                  <a:pt x="0" y="2739559"/>
                </a:lnTo>
                <a:lnTo>
                  <a:pt x="0" y="1417169"/>
                </a:lnTo>
                <a:lnTo>
                  <a:pt x="191947" y="1225222"/>
                </a:lnTo>
                <a:lnTo>
                  <a:pt x="191947" y="671682"/>
                </a:lnTo>
                <a:lnTo>
                  <a:pt x="75929" y="555664"/>
                </a:lnTo>
                <a:lnTo>
                  <a:pt x="74336" y="365841"/>
                </a:lnTo>
                <a:lnTo>
                  <a:pt x="314867" y="125310"/>
                </a:lnTo>
                <a:lnTo>
                  <a:pt x="1753010" y="125310"/>
                </a:lnTo>
                <a:lnTo>
                  <a:pt x="1871682" y="6903"/>
                </a:lnTo>
                <a:lnTo>
                  <a:pt x="3615665" y="6903"/>
                </a:lnTo>
                <a:lnTo>
                  <a:pt x="3692922" y="84159"/>
                </a:lnTo>
                <a:lnTo>
                  <a:pt x="4511153" y="84159"/>
                </a:lnTo>
                <a:lnTo>
                  <a:pt x="4595312" y="0"/>
                </a:lnTo>
                <a:lnTo>
                  <a:pt x="5427082" y="0"/>
                </a:lnTo>
                <a:lnTo>
                  <a:pt x="5552658" y="125575"/>
                </a:lnTo>
                <a:lnTo>
                  <a:pt x="5552658" y="2473807"/>
                </a:lnTo>
                <a:lnTo>
                  <a:pt x="5550800" y="2475665"/>
                </a:lnTo>
                <a:lnTo>
                  <a:pt x="5219472" y="2806992"/>
                </a:lnTo>
                <a:lnTo>
                  <a:pt x="3406462" y="2806992"/>
                </a:lnTo>
                <a:lnTo>
                  <a:pt x="3293365" y="2920090"/>
                </a:lnTo>
                <a:close/>
                <a:moveTo>
                  <a:pt x="1349204" y="2906816"/>
                </a:moveTo>
                <a:lnTo>
                  <a:pt x="3287789" y="2906816"/>
                </a:lnTo>
                <a:lnTo>
                  <a:pt x="3400621" y="2793984"/>
                </a:lnTo>
                <a:lnTo>
                  <a:pt x="5213631" y="2793984"/>
                </a:lnTo>
                <a:lnTo>
                  <a:pt x="5539118" y="2468497"/>
                </a:lnTo>
                <a:lnTo>
                  <a:pt x="5539118" y="131151"/>
                </a:lnTo>
                <a:lnTo>
                  <a:pt x="5421242" y="13274"/>
                </a:lnTo>
                <a:lnTo>
                  <a:pt x="4600622" y="13274"/>
                </a:lnTo>
                <a:lnTo>
                  <a:pt x="4516463" y="97434"/>
                </a:lnTo>
                <a:lnTo>
                  <a:pt x="3687081" y="97434"/>
                </a:lnTo>
                <a:lnTo>
                  <a:pt x="3610090" y="20177"/>
                </a:lnTo>
                <a:lnTo>
                  <a:pt x="1876992" y="20177"/>
                </a:lnTo>
                <a:lnTo>
                  <a:pt x="1758585" y="138584"/>
                </a:lnTo>
                <a:lnTo>
                  <a:pt x="320443" y="138584"/>
                </a:lnTo>
                <a:lnTo>
                  <a:pt x="87611" y="371416"/>
                </a:lnTo>
                <a:lnTo>
                  <a:pt x="89204" y="550354"/>
                </a:lnTo>
                <a:lnTo>
                  <a:pt x="205221" y="666372"/>
                </a:lnTo>
                <a:lnTo>
                  <a:pt x="205221" y="1230797"/>
                </a:lnTo>
                <a:lnTo>
                  <a:pt x="13009" y="1422479"/>
                </a:lnTo>
                <a:lnTo>
                  <a:pt x="13009" y="2733984"/>
                </a:lnTo>
                <a:lnTo>
                  <a:pt x="174690" y="2895665"/>
                </a:lnTo>
                <a:lnTo>
                  <a:pt x="482390" y="2895665"/>
                </a:lnTo>
                <a:lnTo>
                  <a:pt x="578761" y="2799294"/>
                </a:lnTo>
                <a:lnTo>
                  <a:pt x="1241417" y="2799294"/>
                </a:lnTo>
                <a:lnTo>
                  <a:pt x="1349204" y="2906816"/>
                </a:lnTo>
                <a:close/>
              </a:path>
            </a:pathLst>
          </a:custGeom>
          <a:solidFill>
            <a:schemeClr val="accent4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8" name="任意多边形: 形状 36"/>
          <p:cNvSpPr/>
          <p:nvPr userDrawn="1">
            <p:custDataLst>
              <p:tags r:id="rId7"/>
            </p:custDataLst>
          </p:nvPr>
        </p:nvSpPr>
        <p:spPr>
          <a:xfrm>
            <a:off x="11815441" y="2847125"/>
            <a:ext cx="71759" cy="1447868"/>
          </a:xfrm>
          <a:custGeom>
            <a:avLst/>
            <a:gdLst>
              <a:gd name="connsiteX0" fmla="*/ 0 w 34513"/>
              <a:gd name="connsiteY0" fmla="*/ 0 h 696372"/>
              <a:gd name="connsiteX1" fmla="*/ 34513 w 34513"/>
              <a:gd name="connsiteY1" fmla="*/ 0 h 696372"/>
              <a:gd name="connsiteX2" fmla="*/ 34513 w 34513"/>
              <a:gd name="connsiteY2" fmla="*/ 696372 h 696372"/>
              <a:gd name="connsiteX3" fmla="*/ 0 w 34513"/>
              <a:gd name="connsiteY3" fmla="*/ 696372 h 69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3" h="696372">
                <a:moveTo>
                  <a:pt x="0" y="0"/>
                </a:moveTo>
                <a:lnTo>
                  <a:pt x="34513" y="0"/>
                </a:lnTo>
                <a:lnTo>
                  <a:pt x="34513" y="696372"/>
                </a:lnTo>
                <a:lnTo>
                  <a:pt x="0" y="696372"/>
                </a:lnTo>
                <a:close/>
              </a:path>
            </a:pathLst>
          </a:custGeom>
          <a:solidFill>
            <a:srgbClr val="CC01DF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9" name="任意多边形: 形状 37"/>
          <p:cNvSpPr/>
          <p:nvPr userDrawn="1">
            <p:custDataLst>
              <p:tags r:id="rId8"/>
            </p:custDataLst>
          </p:nvPr>
        </p:nvSpPr>
        <p:spPr>
          <a:xfrm>
            <a:off x="304800" y="5000436"/>
            <a:ext cx="742424" cy="1480988"/>
          </a:xfrm>
          <a:custGeom>
            <a:avLst/>
            <a:gdLst>
              <a:gd name="connsiteX0" fmla="*/ 357080 w 357079"/>
              <a:gd name="connsiteY0" fmla="*/ 712301 h 712301"/>
              <a:gd name="connsiteX1" fmla="*/ 166195 w 357079"/>
              <a:gd name="connsiteY1" fmla="*/ 712301 h 712301"/>
              <a:gd name="connsiteX2" fmla="*/ 0 w 357079"/>
              <a:gd name="connsiteY2" fmla="*/ 542655 h 712301"/>
              <a:gd name="connsiteX3" fmla="*/ 0 w 357079"/>
              <a:gd name="connsiteY3" fmla="*/ 0 h 712301"/>
              <a:gd name="connsiteX4" fmla="*/ 34513 w 357079"/>
              <a:gd name="connsiteY4" fmla="*/ 0 h 712301"/>
              <a:gd name="connsiteX5" fmla="*/ 34513 w 357079"/>
              <a:gd name="connsiteY5" fmla="*/ 528584 h 712301"/>
              <a:gd name="connsiteX6" fmla="*/ 180797 w 357079"/>
              <a:gd name="connsiteY6" fmla="*/ 677788 h 712301"/>
              <a:gd name="connsiteX7" fmla="*/ 357080 w 357079"/>
              <a:gd name="connsiteY7" fmla="*/ 677788 h 71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79" h="712301">
                <a:moveTo>
                  <a:pt x="357080" y="712301"/>
                </a:moveTo>
                <a:lnTo>
                  <a:pt x="166195" y="712301"/>
                </a:lnTo>
                <a:lnTo>
                  <a:pt x="0" y="542655"/>
                </a:lnTo>
                <a:lnTo>
                  <a:pt x="0" y="0"/>
                </a:lnTo>
                <a:lnTo>
                  <a:pt x="34513" y="0"/>
                </a:lnTo>
                <a:lnTo>
                  <a:pt x="34513" y="528584"/>
                </a:lnTo>
                <a:lnTo>
                  <a:pt x="180797" y="677788"/>
                </a:lnTo>
                <a:lnTo>
                  <a:pt x="357080" y="677788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1" name="任意多边形: 形状 38"/>
          <p:cNvSpPr/>
          <p:nvPr userDrawn="1">
            <p:custDataLst>
              <p:tags r:id="rId9"/>
            </p:custDataLst>
          </p:nvPr>
        </p:nvSpPr>
        <p:spPr>
          <a:xfrm>
            <a:off x="6355711" y="410092"/>
            <a:ext cx="2758291" cy="225764"/>
          </a:xfrm>
          <a:custGeom>
            <a:avLst/>
            <a:gdLst>
              <a:gd name="connsiteX0" fmla="*/ 1326638 w 1326637"/>
              <a:gd name="connsiteY0" fmla="*/ 108584 h 108584"/>
              <a:gd name="connsiteX1" fmla="*/ 776815 w 1326637"/>
              <a:gd name="connsiteY1" fmla="*/ 108584 h 108584"/>
              <a:gd name="connsiteX2" fmla="*/ 703009 w 1326637"/>
              <a:gd name="connsiteY2" fmla="*/ 34513 h 108584"/>
              <a:gd name="connsiteX3" fmla="*/ 0 w 1326637"/>
              <a:gd name="connsiteY3" fmla="*/ 34513 h 108584"/>
              <a:gd name="connsiteX4" fmla="*/ 0 w 1326637"/>
              <a:gd name="connsiteY4" fmla="*/ 0 h 108584"/>
              <a:gd name="connsiteX5" fmla="*/ 717080 w 1326637"/>
              <a:gd name="connsiteY5" fmla="*/ 0 h 108584"/>
              <a:gd name="connsiteX6" fmla="*/ 791151 w 1326637"/>
              <a:gd name="connsiteY6" fmla="*/ 74071 h 108584"/>
              <a:gd name="connsiteX7" fmla="*/ 1326638 w 1326637"/>
              <a:gd name="connsiteY7" fmla="*/ 74071 h 10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6637" h="108584">
                <a:moveTo>
                  <a:pt x="1326638" y="108584"/>
                </a:moveTo>
                <a:lnTo>
                  <a:pt x="776815" y="108584"/>
                </a:lnTo>
                <a:lnTo>
                  <a:pt x="703009" y="34513"/>
                </a:lnTo>
                <a:lnTo>
                  <a:pt x="0" y="34513"/>
                </a:lnTo>
                <a:lnTo>
                  <a:pt x="0" y="0"/>
                </a:lnTo>
                <a:lnTo>
                  <a:pt x="717080" y="0"/>
                </a:lnTo>
                <a:lnTo>
                  <a:pt x="791151" y="74071"/>
                </a:lnTo>
                <a:lnTo>
                  <a:pt x="1326638" y="74071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12" name="任意多边形: 形状 35"/>
          <p:cNvSpPr/>
          <p:nvPr userDrawn="1">
            <p:custDataLst>
              <p:tags r:id="rId10"/>
            </p:custDataLst>
          </p:nvPr>
        </p:nvSpPr>
        <p:spPr>
          <a:xfrm>
            <a:off x="6407597" y="6200463"/>
            <a:ext cx="2207405" cy="301937"/>
          </a:xfrm>
          <a:custGeom>
            <a:avLst/>
            <a:gdLst>
              <a:gd name="connsiteX0" fmla="*/ 369823 w 1061681"/>
              <a:gd name="connsiteY0" fmla="*/ 145221 h 145221"/>
              <a:gd name="connsiteX1" fmla="*/ 0 w 1061681"/>
              <a:gd name="connsiteY1" fmla="*/ 145221 h 145221"/>
              <a:gd name="connsiteX2" fmla="*/ 0 w 1061681"/>
              <a:gd name="connsiteY2" fmla="*/ 110708 h 145221"/>
              <a:gd name="connsiteX3" fmla="*/ 355752 w 1061681"/>
              <a:gd name="connsiteY3" fmla="*/ 110708 h 145221"/>
              <a:gd name="connsiteX4" fmla="*/ 466461 w 1061681"/>
              <a:gd name="connsiteY4" fmla="*/ 0 h 145221"/>
              <a:gd name="connsiteX5" fmla="*/ 1061682 w 1061681"/>
              <a:gd name="connsiteY5" fmla="*/ 0 h 145221"/>
              <a:gd name="connsiteX6" fmla="*/ 1061682 w 1061681"/>
              <a:gd name="connsiteY6" fmla="*/ 34513 h 145221"/>
              <a:gd name="connsiteX7" fmla="*/ 480797 w 1061681"/>
              <a:gd name="connsiteY7" fmla="*/ 34513 h 14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1681" h="145221">
                <a:moveTo>
                  <a:pt x="369823" y="145221"/>
                </a:moveTo>
                <a:lnTo>
                  <a:pt x="0" y="145221"/>
                </a:lnTo>
                <a:lnTo>
                  <a:pt x="0" y="110708"/>
                </a:lnTo>
                <a:lnTo>
                  <a:pt x="355752" y="110708"/>
                </a:lnTo>
                <a:lnTo>
                  <a:pt x="466461" y="0"/>
                </a:lnTo>
                <a:lnTo>
                  <a:pt x="1061682" y="0"/>
                </a:lnTo>
                <a:lnTo>
                  <a:pt x="1061682" y="34513"/>
                </a:lnTo>
                <a:lnTo>
                  <a:pt x="480797" y="34513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pic>
        <p:nvPicPr>
          <p:cNvPr id="18" name="图片 17" descr="图片包含 人, 穿着, 服装, 黑暗&#10;&#10;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3" r="13328"/>
          <a:stretch>
            <a:fillRect/>
          </a:stretch>
        </p:blipFill>
        <p:spPr>
          <a:xfrm>
            <a:off x="4349039" y="780664"/>
            <a:ext cx="7842961" cy="5182192"/>
          </a:xfrm>
          <a:custGeom>
            <a:avLst/>
            <a:gdLst>
              <a:gd name="connsiteX0" fmla="*/ 0 w 6786788"/>
              <a:gd name="connsiteY0" fmla="*/ 0 h 3886644"/>
              <a:gd name="connsiteX1" fmla="*/ 6786788 w 6786788"/>
              <a:gd name="connsiteY1" fmla="*/ 0 h 3886644"/>
              <a:gd name="connsiteX2" fmla="*/ 6786788 w 6786788"/>
              <a:gd name="connsiteY2" fmla="*/ 975033 h 3886644"/>
              <a:gd name="connsiteX3" fmla="*/ 6373835 w 6786788"/>
              <a:gd name="connsiteY3" fmla="*/ 975033 h 3886644"/>
              <a:gd name="connsiteX4" fmla="*/ 6373835 w 6786788"/>
              <a:gd name="connsiteY4" fmla="*/ 906206 h 3886644"/>
              <a:gd name="connsiteX5" fmla="*/ 5624125 w 6786788"/>
              <a:gd name="connsiteY5" fmla="*/ 906206 h 3886644"/>
              <a:gd name="connsiteX6" fmla="*/ 5624125 w 6786788"/>
              <a:gd name="connsiteY6" fmla="*/ 3581461 h 3886644"/>
              <a:gd name="connsiteX7" fmla="*/ 5329229 w 6786788"/>
              <a:gd name="connsiteY7" fmla="*/ 3886644 h 3886644"/>
              <a:gd name="connsiteX8" fmla="*/ 0 w 6786788"/>
              <a:gd name="connsiteY8" fmla="*/ 3886644 h 388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51" h="8161">
                <a:moveTo>
                  <a:pt x="0" y="0"/>
                </a:moveTo>
                <a:lnTo>
                  <a:pt x="12351" y="0"/>
                </a:lnTo>
                <a:lnTo>
                  <a:pt x="12351" y="1903"/>
                </a:lnTo>
                <a:lnTo>
                  <a:pt x="11809" y="1903"/>
                </a:lnTo>
                <a:lnTo>
                  <a:pt x="11809" y="7520"/>
                </a:lnTo>
                <a:lnTo>
                  <a:pt x="11190" y="8161"/>
                </a:lnTo>
                <a:lnTo>
                  <a:pt x="0" y="816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标题 14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512570" y="2670175"/>
            <a:ext cx="6218555" cy="1201420"/>
          </a:xfrm>
        </p:spPr>
        <p:txBody>
          <a:bodyPr wrap="square"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16" name="日期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512570" y="1821815"/>
            <a:ext cx="6218555" cy="687070"/>
          </a:xfrm>
        </p:spPr>
        <p:txBody>
          <a:bodyPr wrap="square" lIns="0" tIns="0" rIns="0" bIns="0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日期</a:t>
            </a:r>
            <a:endParaRPr lang="zh-CN" altLang="en-US" dirty="0"/>
          </a:p>
        </p:txBody>
      </p:sp>
      <p:sp>
        <p:nvSpPr>
          <p:cNvPr id="19" name="署名占位符 10"/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1512570" y="4750435"/>
            <a:ext cx="2458720" cy="483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18900000" scaled="0"/>
          </a:gradFill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idx="13" hasCustomPrompt="1"/>
            <p:custDataLst>
              <p:tags r:id="rId16"/>
            </p:custDataLst>
          </p:nvPr>
        </p:nvSpPr>
        <p:spPr>
          <a:xfrm>
            <a:off x="1512570" y="3960495"/>
            <a:ext cx="6218555" cy="594995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0" normalizeH="0" baseline="0" noProof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75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5" Type="http://schemas.openxmlformats.org/officeDocument/2006/relationships/theme" Target="../theme/theme2.xml"/><Relationship Id="rId24" Type="http://schemas.openxmlformats.org/officeDocument/2006/relationships/tags" Target="../tags/tag185.xml"/><Relationship Id="rId23" Type="http://schemas.openxmlformats.org/officeDocument/2006/relationships/tags" Target="../tags/tag184.xml"/><Relationship Id="rId22" Type="http://schemas.openxmlformats.org/officeDocument/2006/relationships/tags" Target="../tags/tag183.xml"/><Relationship Id="rId21" Type="http://schemas.openxmlformats.org/officeDocument/2006/relationships/tags" Target="../tags/tag182.xml"/><Relationship Id="rId20" Type="http://schemas.openxmlformats.org/officeDocument/2006/relationships/tags" Target="../tags/tag181.xml"/><Relationship Id="rId2" Type="http://schemas.openxmlformats.org/officeDocument/2006/relationships/slideLayout" Target="../slideLayouts/slideLayout14.xml"/><Relationship Id="rId19" Type="http://schemas.openxmlformats.org/officeDocument/2006/relationships/tags" Target="../tags/tag180.xml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tags" Target="../tags/tag177.xml"/><Relationship Id="rId15" Type="http://schemas.openxmlformats.org/officeDocument/2006/relationships/tags" Target="../tags/tag176.xml"/><Relationship Id="rId14" Type="http://schemas.openxmlformats.org/officeDocument/2006/relationships/tags" Target="../tags/tag175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5" Type="http://schemas.openxmlformats.org/officeDocument/2006/relationships/theme" Target="../theme/theme3.xml"/><Relationship Id="rId24" Type="http://schemas.openxmlformats.org/officeDocument/2006/relationships/tags" Target="../tags/tag295.xml"/><Relationship Id="rId23" Type="http://schemas.openxmlformats.org/officeDocument/2006/relationships/tags" Target="../tags/tag294.xml"/><Relationship Id="rId22" Type="http://schemas.openxmlformats.org/officeDocument/2006/relationships/tags" Target="../tags/tag293.xml"/><Relationship Id="rId21" Type="http://schemas.openxmlformats.org/officeDocument/2006/relationships/tags" Target="../tags/tag292.xml"/><Relationship Id="rId20" Type="http://schemas.openxmlformats.org/officeDocument/2006/relationships/tags" Target="../tags/tag291.xml"/><Relationship Id="rId2" Type="http://schemas.openxmlformats.org/officeDocument/2006/relationships/slideLayout" Target="../slideLayouts/slideLayout25.xml"/><Relationship Id="rId19" Type="http://schemas.openxmlformats.org/officeDocument/2006/relationships/tags" Target="../tags/tag290.xml"/><Relationship Id="rId18" Type="http://schemas.openxmlformats.org/officeDocument/2006/relationships/tags" Target="../tags/tag289.xml"/><Relationship Id="rId17" Type="http://schemas.openxmlformats.org/officeDocument/2006/relationships/tags" Target="../tags/tag288.xml"/><Relationship Id="rId16" Type="http://schemas.openxmlformats.org/officeDocument/2006/relationships/tags" Target="../tags/tag287.xml"/><Relationship Id="rId15" Type="http://schemas.openxmlformats.org/officeDocument/2006/relationships/tags" Target="../tags/tag286.xml"/><Relationship Id="rId14" Type="http://schemas.openxmlformats.org/officeDocument/2006/relationships/tags" Target="../tags/tag285.xml"/><Relationship Id="rId13" Type="http://schemas.openxmlformats.org/officeDocument/2006/relationships/tags" Target="../tags/tag284.xml"/><Relationship Id="rId12" Type="http://schemas.openxmlformats.org/officeDocument/2006/relationships/tags" Target="../tags/tag28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13"/>
            </p:custDataLst>
          </p:nvPr>
        </p:nvSpPr>
        <p:spPr>
          <a:xfrm>
            <a:off x="280670" y="405130"/>
            <a:ext cx="304800" cy="5418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任意多边形: 形状 1"/>
          <p:cNvSpPr/>
          <p:nvPr userDrawn="1">
            <p:custDataLst>
              <p:tags r:id="rId19"/>
            </p:custDataLst>
          </p:nvPr>
        </p:nvSpPr>
        <p:spPr>
          <a:xfrm>
            <a:off x="10987405" y="473710"/>
            <a:ext cx="304165" cy="195580"/>
          </a:xfrm>
          <a:custGeom>
            <a:avLst/>
            <a:gdLst>
              <a:gd name="connsiteX0" fmla="*/ 0 w 194601"/>
              <a:gd name="connsiteY0" fmla="*/ 0 h 125044"/>
              <a:gd name="connsiteX1" fmla="*/ 125310 w 194601"/>
              <a:gd name="connsiteY1" fmla="*/ 125044 h 125044"/>
              <a:gd name="connsiteX2" fmla="*/ 194602 w 194601"/>
              <a:gd name="connsiteY2" fmla="*/ 125044 h 125044"/>
              <a:gd name="connsiteX3" fmla="*/ 70089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310" y="125044"/>
                </a:lnTo>
                <a:lnTo>
                  <a:pt x="194602" y="125044"/>
                </a:lnTo>
                <a:lnTo>
                  <a:pt x="70089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任意多边形: 形状 2"/>
          <p:cNvSpPr/>
          <p:nvPr userDrawn="1">
            <p:custDataLst>
              <p:tags r:id="rId20"/>
            </p:custDataLst>
          </p:nvPr>
        </p:nvSpPr>
        <p:spPr>
          <a:xfrm>
            <a:off x="11193780" y="473710"/>
            <a:ext cx="304165" cy="195580"/>
          </a:xfrm>
          <a:custGeom>
            <a:avLst/>
            <a:gdLst>
              <a:gd name="connsiteX0" fmla="*/ 0 w 194601"/>
              <a:gd name="connsiteY0" fmla="*/ 0 h 125044"/>
              <a:gd name="connsiteX1" fmla="*/ 125310 w 194601"/>
              <a:gd name="connsiteY1" fmla="*/ 125044 h 125044"/>
              <a:gd name="connsiteX2" fmla="*/ 194601 w 194601"/>
              <a:gd name="connsiteY2" fmla="*/ 125044 h 125044"/>
              <a:gd name="connsiteX3" fmla="*/ 70088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310" y="125044"/>
                </a:lnTo>
                <a:lnTo>
                  <a:pt x="194601" y="125044"/>
                </a:lnTo>
                <a:lnTo>
                  <a:pt x="70088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任意多边形: 形状 3"/>
          <p:cNvSpPr/>
          <p:nvPr userDrawn="1">
            <p:custDataLst>
              <p:tags r:id="rId21"/>
            </p:custDataLst>
          </p:nvPr>
        </p:nvSpPr>
        <p:spPr>
          <a:xfrm>
            <a:off x="11400790" y="473710"/>
            <a:ext cx="304165" cy="195580"/>
          </a:xfrm>
          <a:custGeom>
            <a:avLst/>
            <a:gdLst>
              <a:gd name="connsiteX0" fmla="*/ 0 w 194336"/>
              <a:gd name="connsiteY0" fmla="*/ 0 h 125044"/>
              <a:gd name="connsiteX1" fmla="*/ 125045 w 194336"/>
              <a:gd name="connsiteY1" fmla="*/ 125044 h 125044"/>
              <a:gd name="connsiteX2" fmla="*/ 194337 w 194336"/>
              <a:gd name="connsiteY2" fmla="*/ 125044 h 125044"/>
              <a:gd name="connsiteX3" fmla="*/ 69823 w 194336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36" h="125044">
                <a:moveTo>
                  <a:pt x="0" y="0"/>
                </a:moveTo>
                <a:lnTo>
                  <a:pt x="125045" y="125044"/>
                </a:lnTo>
                <a:lnTo>
                  <a:pt x="194337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4"/>
          <p:cNvSpPr/>
          <p:nvPr userDrawn="1">
            <p:custDataLst>
              <p:tags r:id="rId22"/>
            </p:custDataLst>
          </p:nvPr>
        </p:nvSpPr>
        <p:spPr>
          <a:xfrm>
            <a:off x="11607165" y="473710"/>
            <a:ext cx="304165" cy="195580"/>
          </a:xfrm>
          <a:custGeom>
            <a:avLst/>
            <a:gdLst>
              <a:gd name="connsiteX0" fmla="*/ 0 w 194601"/>
              <a:gd name="connsiteY0" fmla="*/ 0 h 125044"/>
              <a:gd name="connsiteX1" fmla="*/ 125044 w 194601"/>
              <a:gd name="connsiteY1" fmla="*/ 125044 h 125044"/>
              <a:gd name="connsiteX2" fmla="*/ 194601 w 194601"/>
              <a:gd name="connsiteY2" fmla="*/ 125044 h 125044"/>
              <a:gd name="connsiteX3" fmla="*/ 69823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044" y="125044"/>
                </a:lnTo>
                <a:lnTo>
                  <a:pt x="194601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5"/>
          <p:cNvSpPr/>
          <p:nvPr userDrawn="1">
            <p:custDataLst>
              <p:tags r:id="rId23"/>
            </p:custDataLst>
          </p:nvPr>
        </p:nvSpPr>
        <p:spPr>
          <a:xfrm>
            <a:off x="11813540" y="473710"/>
            <a:ext cx="304165" cy="195580"/>
          </a:xfrm>
          <a:custGeom>
            <a:avLst/>
            <a:gdLst>
              <a:gd name="connsiteX0" fmla="*/ 0 w 194601"/>
              <a:gd name="connsiteY0" fmla="*/ 0 h 125044"/>
              <a:gd name="connsiteX1" fmla="*/ 125044 w 194601"/>
              <a:gd name="connsiteY1" fmla="*/ 125044 h 125044"/>
              <a:gd name="connsiteX2" fmla="*/ 194602 w 194601"/>
              <a:gd name="connsiteY2" fmla="*/ 125044 h 125044"/>
              <a:gd name="connsiteX3" fmla="*/ 69823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044" y="125044"/>
                </a:lnTo>
                <a:lnTo>
                  <a:pt x="194602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 spc="0">
          <a:solidFill>
            <a:schemeClr val="tx1"/>
          </a:solidFill>
          <a:effectLst/>
          <a:uFill>
            <a:solidFill>
              <a:prstClr val="white"/>
            </a:solidFill>
          </a:uFill>
          <a:latin typeface="+mj-lt"/>
          <a:ea typeface="+mj-ea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13"/>
            </p:custDataLst>
          </p:nvPr>
        </p:nvSpPr>
        <p:spPr>
          <a:xfrm>
            <a:off x="280670" y="405130"/>
            <a:ext cx="304800" cy="5418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任意多边形: 形状 1"/>
          <p:cNvSpPr/>
          <p:nvPr userDrawn="1">
            <p:custDataLst>
              <p:tags r:id="rId19"/>
            </p:custDataLst>
          </p:nvPr>
        </p:nvSpPr>
        <p:spPr>
          <a:xfrm>
            <a:off x="10987405" y="473710"/>
            <a:ext cx="304165" cy="195580"/>
          </a:xfrm>
          <a:custGeom>
            <a:avLst/>
            <a:gdLst>
              <a:gd name="connsiteX0" fmla="*/ 0 w 194601"/>
              <a:gd name="connsiteY0" fmla="*/ 0 h 125044"/>
              <a:gd name="connsiteX1" fmla="*/ 125310 w 194601"/>
              <a:gd name="connsiteY1" fmla="*/ 125044 h 125044"/>
              <a:gd name="connsiteX2" fmla="*/ 194602 w 194601"/>
              <a:gd name="connsiteY2" fmla="*/ 125044 h 125044"/>
              <a:gd name="connsiteX3" fmla="*/ 70089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310" y="125044"/>
                </a:lnTo>
                <a:lnTo>
                  <a:pt x="194602" y="125044"/>
                </a:lnTo>
                <a:lnTo>
                  <a:pt x="70089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任意多边形: 形状 2"/>
          <p:cNvSpPr/>
          <p:nvPr userDrawn="1">
            <p:custDataLst>
              <p:tags r:id="rId20"/>
            </p:custDataLst>
          </p:nvPr>
        </p:nvSpPr>
        <p:spPr>
          <a:xfrm>
            <a:off x="11193780" y="473710"/>
            <a:ext cx="304165" cy="195580"/>
          </a:xfrm>
          <a:custGeom>
            <a:avLst/>
            <a:gdLst>
              <a:gd name="connsiteX0" fmla="*/ 0 w 194601"/>
              <a:gd name="connsiteY0" fmla="*/ 0 h 125044"/>
              <a:gd name="connsiteX1" fmla="*/ 125310 w 194601"/>
              <a:gd name="connsiteY1" fmla="*/ 125044 h 125044"/>
              <a:gd name="connsiteX2" fmla="*/ 194601 w 194601"/>
              <a:gd name="connsiteY2" fmla="*/ 125044 h 125044"/>
              <a:gd name="connsiteX3" fmla="*/ 70088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310" y="125044"/>
                </a:lnTo>
                <a:lnTo>
                  <a:pt x="194601" y="125044"/>
                </a:lnTo>
                <a:lnTo>
                  <a:pt x="70088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任意多边形: 形状 3"/>
          <p:cNvSpPr/>
          <p:nvPr userDrawn="1">
            <p:custDataLst>
              <p:tags r:id="rId21"/>
            </p:custDataLst>
          </p:nvPr>
        </p:nvSpPr>
        <p:spPr>
          <a:xfrm>
            <a:off x="11400790" y="473710"/>
            <a:ext cx="304165" cy="195580"/>
          </a:xfrm>
          <a:custGeom>
            <a:avLst/>
            <a:gdLst>
              <a:gd name="connsiteX0" fmla="*/ 0 w 194336"/>
              <a:gd name="connsiteY0" fmla="*/ 0 h 125044"/>
              <a:gd name="connsiteX1" fmla="*/ 125045 w 194336"/>
              <a:gd name="connsiteY1" fmla="*/ 125044 h 125044"/>
              <a:gd name="connsiteX2" fmla="*/ 194337 w 194336"/>
              <a:gd name="connsiteY2" fmla="*/ 125044 h 125044"/>
              <a:gd name="connsiteX3" fmla="*/ 69823 w 194336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36" h="125044">
                <a:moveTo>
                  <a:pt x="0" y="0"/>
                </a:moveTo>
                <a:lnTo>
                  <a:pt x="125045" y="125044"/>
                </a:lnTo>
                <a:lnTo>
                  <a:pt x="194337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4"/>
          <p:cNvSpPr/>
          <p:nvPr userDrawn="1">
            <p:custDataLst>
              <p:tags r:id="rId22"/>
            </p:custDataLst>
          </p:nvPr>
        </p:nvSpPr>
        <p:spPr>
          <a:xfrm>
            <a:off x="11607165" y="473710"/>
            <a:ext cx="304165" cy="195580"/>
          </a:xfrm>
          <a:custGeom>
            <a:avLst/>
            <a:gdLst>
              <a:gd name="connsiteX0" fmla="*/ 0 w 194601"/>
              <a:gd name="connsiteY0" fmla="*/ 0 h 125044"/>
              <a:gd name="connsiteX1" fmla="*/ 125044 w 194601"/>
              <a:gd name="connsiteY1" fmla="*/ 125044 h 125044"/>
              <a:gd name="connsiteX2" fmla="*/ 194601 w 194601"/>
              <a:gd name="connsiteY2" fmla="*/ 125044 h 125044"/>
              <a:gd name="connsiteX3" fmla="*/ 69823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044" y="125044"/>
                </a:lnTo>
                <a:lnTo>
                  <a:pt x="194601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5"/>
          <p:cNvSpPr/>
          <p:nvPr userDrawn="1">
            <p:custDataLst>
              <p:tags r:id="rId23"/>
            </p:custDataLst>
          </p:nvPr>
        </p:nvSpPr>
        <p:spPr>
          <a:xfrm>
            <a:off x="11813540" y="473710"/>
            <a:ext cx="304165" cy="195580"/>
          </a:xfrm>
          <a:custGeom>
            <a:avLst/>
            <a:gdLst>
              <a:gd name="connsiteX0" fmla="*/ 0 w 194601"/>
              <a:gd name="connsiteY0" fmla="*/ 0 h 125044"/>
              <a:gd name="connsiteX1" fmla="*/ 125044 w 194601"/>
              <a:gd name="connsiteY1" fmla="*/ 125044 h 125044"/>
              <a:gd name="connsiteX2" fmla="*/ 194602 w 194601"/>
              <a:gd name="connsiteY2" fmla="*/ 125044 h 125044"/>
              <a:gd name="connsiteX3" fmla="*/ 69823 w 194601"/>
              <a:gd name="connsiteY3" fmla="*/ 1062 h 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01" h="125044">
                <a:moveTo>
                  <a:pt x="0" y="0"/>
                </a:moveTo>
                <a:lnTo>
                  <a:pt x="125044" y="125044"/>
                </a:lnTo>
                <a:lnTo>
                  <a:pt x="194602" y="125044"/>
                </a:lnTo>
                <a:lnTo>
                  <a:pt x="69823" y="1062"/>
                </a:lnTo>
                <a:close/>
              </a:path>
            </a:pathLst>
          </a:custGeom>
          <a:solidFill>
            <a:schemeClr val="accent2"/>
          </a:solidFill>
          <a:ln w="26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 spc="0">
          <a:solidFill>
            <a:schemeClr val="tx1"/>
          </a:solidFill>
          <a:effectLst/>
          <a:uFill>
            <a:solidFill>
              <a:prstClr val="white"/>
            </a:solidFill>
          </a:uFill>
          <a:latin typeface="+mj-lt"/>
          <a:ea typeface="+mj-ea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tags" Target="../tags/tag299.xml"/><Relationship Id="rId4" Type="http://schemas.openxmlformats.org/officeDocument/2006/relationships/image" Target="../media/image3.png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tags" Target="../tags/tag296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tags" Target="../tags/tag331.xml"/><Relationship Id="rId3" Type="http://schemas.openxmlformats.org/officeDocument/2006/relationships/image" Target="../media/image14.png"/><Relationship Id="rId2" Type="http://schemas.openxmlformats.org/officeDocument/2006/relationships/tags" Target="../tags/tag330.xml"/><Relationship Id="rId1" Type="http://schemas.openxmlformats.org/officeDocument/2006/relationships/tags" Target="../tags/tag32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333.xml"/><Relationship Id="rId2" Type="http://schemas.openxmlformats.org/officeDocument/2006/relationships/image" Target="../media/image15.png"/><Relationship Id="rId1" Type="http://schemas.openxmlformats.org/officeDocument/2006/relationships/tags" Target="../tags/tag33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tags" Target="../tags/tag336.xml"/><Relationship Id="rId3" Type="http://schemas.openxmlformats.org/officeDocument/2006/relationships/image" Target="../media/image14.png"/><Relationship Id="rId2" Type="http://schemas.openxmlformats.org/officeDocument/2006/relationships/tags" Target="../tags/tag335.xml"/><Relationship Id="rId1" Type="http://schemas.openxmlformats.org/officeDocument/2006/relationships/tags" Target="../tags/tag33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338.xml"/><Relationship Id="rId2" Type="http://schemas.openxmlformats.org/officeDocument/2006/relationships/image" Target="../media/image12.png"/><Relationship Id="rId1" Type="http://schemas.openxmlformats.org/officeDocument/2006/relationships/tags" Target="../tags/tag33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image" Target="../media/image16.png"/><Relationship Id="rId1" Type="http://schemas.openxmlformats.org/officeDocument/2006/relationships/tags" Target="../tags/tag33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344.xml"/><Relationship Id="rId3" Type="http://schemas.openxmlformats.org/officeDocument/2006/relationships/image" Target="../media/image16.png"/><Relationship Id="rId2" Type="http://schemas.openxmlformats.org/officeDocument/2006/relationships/tags" Target="../tags/tag343.xml"/><Relationship Id="rId1" Type="http://schemas.openxmlformats.org/officeDocument/2006/relationships/tags" Target="../tags/tag34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346.xml"/><Relationship Id="rId2" Type="http://schemas.openxmlformats.org/officeDocument/2006/relationships/image" Target="../media/image17.png"/><Relationship Id="rId1" Type="http://schemas.openxmlformats.org/officeDocument/2006/relationships/tags" Target="../tags/tag34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348.xml"/><Relationship Id="rId2" Type="http://schemas.openxmlformats.org/officeDocument/2006/relationships/image" Target="../media/image13.png"/><Relationship Id="rId1" Type="http://schemas.openxmlformats.org/officeDocument/2006/relationships/tags" Target="../tags/tag34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3" Type="http://schemas.openxmlformats.org/officeDocument/2006/relationships/image" Target="../media/image18.png"/><Relationship Id="rId2" Type="http://schemas.openxmlformats.org/officeDocument/2006/relationships/tags" Target="../tags/tag350.xml"/><Relationship Id="rId1" Type="http://schemas.openxmlformats.org/officeDocument/2006/relationships/tags" Target="../tags/tag349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9.xml"/><Relationship Id="rId5" Type="http://schemas.openxmlformats.org/officeDocument/2006/relationships/tags" Target="../tags/tag357.xml"/><Relationship Id="rId4" Type="http://schemas.openxmlformats.org/officeDocument/2006/relationships/image" Target="../media/image19.png"/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tags" Target="../tags/tag35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301.xml"/><Relationship Id="rId2" Type="http://schemas.openxmlformats.org/officeDocument/2006/relationships/image" Target="../media/image4.png"/><Relationship Id="rId1" Type="http://schemas.openxmlformats.org/officeDocument/2006/relationships/tags" Target="../tags/tag30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tags" Target="../tags/tag363.xml"/><Relationship Id="rId6" Type="http://schemas.openxmlformats.org/officeDocument/2006/relationships/image" Target="../media/image20.png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tags" Target="../tags/tag358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365.xml"/><Relationship Id="rId2" Type="http://schemas.openxmlformats.org/officeDocument/2006/relationships/image" Target="../media/image8.png"/><Relationship Id="rId1" Type="http://schemas.openxmlformats.org/officeDocument/2006/relationships/tags" Target="../tags/tag36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67.xml"/><Relationship Id="rId2" Type="http://schemas.openxmlformats.org/officeDocument/2006/relationships/image" Target="../media/image21.png"/><Relationship Id="rId1" Type="http://schemas.openxmlformats.org/officeDocument/2006/relationships/tags" Target="../tags/tag366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69.xml"/><Relationship Id="rId2" Type="http://schemas.openxmlformats.org/officeDocument/2006/relationships/image" Target="../media/image18.png"/><Relationship Id="rId1" Type="http://schemas.openxmlformats.org/officeDocument/2006/relationships/tags" Target="../tags/tag368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3" Type="http://schemas.openxmlformats.org/officeDocument/2006/relationships/image" Target="../media/image6.png"/><Relationship Id="rId2" Type="http://schemas.openxmlformats.org/officeDocument/2006/relationships/tags" Target="../tags/tag370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image" Target="../media/image6.png"/><Relationship Id="rId2" Type="http://schemas.openxmlformats.org/officeDocument/2006/relationships/tags" Target="../tags/tag30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306.xml"/><Relationship Id="rId2" Type="http://schemas.openxmlformats.org/officeDocument/2006/relationships/image" Target="../media/image7.png"/><Relationship Id="rId1" Type="http://schemas.openxmlformats.org/officeDocument/2006/relationships/tags" Target="../tags/tag30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308.xml"/><Relationship Id="rId2" Type="http://schemas.openxmlformats.org/officeDocument/2006/relationships/image" Target="../media/image6.png"/><Relationship Id="rId1" Type="http://schemas.openxmlformats.org/officeDocument/2006/relationships/tags" Target="../tags/tag30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tags" Target="../tags/tag310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30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30.xml"/><Relationship Id="rId13" Type="http://schemas.openxmlformats.org/officeDocument/2006/relationships/tags" Target="../tags/tag322.xml"/><Relationship Id="rId12" Type="http://schemas.openxmlformats.org/officeDocument/2006/relationships/tags" Target="../tags/tag321.xml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tags" Target="../tags/tag31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tags" Target="../tags/tag325.xml"/><Relationship Id="rId4" Type="http://schemas.openxmlformats.org/officeDocument/2006/relationships/image" Target="../media/image12.png"/><Relationship Id="rId3" Type="http://schemas.openxmlformats.org/officeDocument/2006/relationships/image" Target="../media/image10.png"/><Relationship Id="rId2" Type="http://schemas.openxmlformats.org/officeDocument/2006/relationships/tags" Target="../tags/tag324.xml"/><Relationship Id="rId1" Type="http://schemas.openxmlformats.org/officeDocument/2006/relationships/tags" Target="../tags/tag32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328.xml"/><Relationship Id="rId3" Type="http://schemas.openxmlformats.org/officeDocument/2006/relationships/image" Target="../media/image13.png"/><Relationship Id="rId2" Type="http://schemas.openxmlformats.org/officeDocument/2006/relationships/tags" Target="../tags/tag327.xml"/><Relationship Id="rId1" Type="http://schemas.openxmlformats.org/officeDocument/2006/relationships/tags" Target="../tags/tag3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 descr="7b0a2020202022776f7264617274223a2022220a7d0a"/>
          <p:cNvSpPr txBox="1"/>
          <p:nvPr>
            <p:custDataLst>
              <p:tags r:id="rId1"/>
            </p:custDataLst>
          </p:nvPr>
        </p:nvSpPr>
        <p:spPr>
          <a:xfrm>
            <a:off x="1711960" y="1335405"/>
            <a:ext cx="87680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7200" b="1">
                <a:ln w="13022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dist="50800" dir="2700000" algn="ctr" rotWithShape="0">
                    <a:srgbClr val="81ACEB">
                      <a:alpha val="43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AI</a:t>
            </a:r>
            <a:r>
              <a:rPr lang="zh-CN" altLang="en-US" sz="7200" b="1">
                <a:ln w="13022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dist="50800" dir="2700000" algn="ctr" rotWithShape="0">
                    <a:srgbClr val="81ACEB">
                      <a:alpha val="43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预测</a:t>
            </a:r>
            <a:r>
              <a:rPr lang="en-US" altLang="zh-CN" sz="7200" b="1">
                <a:ln w="13022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dist="50800" dir="2700000" algn="ctr" rotWithShape="0">
                    <a:srgbClr val="81ACEB">
                      <a:alpha val="43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20</a:t>
            </a:r>
            <a:r>
              <a:rPr lang="zh-CN" altLang="en-US" sz="7200" b="1">
                <a:ln w="13022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dist="50800" dir="2700000" algn="ctr" rotWithShape="0">
                    <a:srgbClr val="81ACEB">
                      <a:alpha val="43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年后</a:t>
            </a:r>
            <a:r>
              <a:rPr lang="zh-CN" altLang="en-US" sz="7200" b="1">
                <a:ln w="13022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dist="50800" dir="2700000" algn="ctr" rotWithShape="0">
                    <a:srgbClr val="81ACEB">
                      <a:alpha val="43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的相貌</a:t>
            </a:r>
            <a:endParaRPr lang="zh-CN" altLang="en-US" sz="7200" b="1">
              <a:ln w="13022" cmpd="sng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outerShdw dist="50800" dir="2700000" algn="ctr" rotWithShape="0">
                  <a:srgbClr val="81ACEB">
                    <a:alpha val="43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59130" y="4135755"/>
            <a:ext cx="2179320" cy="57293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生成结果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 dirty="0">
                <a:sym typeface="+mn-ea"/>
              </a:rPr>
              <a:t>课前活动</a:t>
            </a:r>
            <a:endParaRPr lang="zh-CN" altLang="en-US" sz="3600" dirty="0"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t="10402" b="5957"/>
          <a:stretch>
            <a:fillRect/>
          </a:stretch>
        </p:blipFill>
        <p:spPr>
          <a:xfrm>
            <a:off x="3310890" y="2928620"/>
            <a:ext cx="5372100" cy="33699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 dirty="0">
                <a:sym typeface="+mn-ea"/>
              </a:rPr>
              <a:t>三、</a:t>
            </a:r>
            <a:r>
              <a:rPr lang="en-US" altLang="zh-CN" dirty="0">
                <a:sym typeface="+mn-ea"/>
              </a:rPr>
              <a:t>AI</a:t>
            </a:r>
            <a:r>
              <a:rPr lang="zh-CN" altLang="en-US" dirty="0">
                <a:sym typeface="+mn-ea"/>
              </a:rPr>
              <a:t>故事生成</a:t>
            </a:r>
            <a:endParaRPr lang="zh-CN" altLang="en-US" dirty="0"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64210" y="3034665"/>
            <a:ext cx="10864215" cy="7897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defTabSz="266700"/>
            <a:r>
              <a:rPr lang="zh-CN" altLang="en-US" sz="4000">
                <a:solidFill>
                  <a:schemeClr val="tx1"/>
                </a:solidFill>
              </a:rPr>
              <a:t>人工智能</a:t>
            </a:r>
            <a:r>
              <a:rPr lang="zh-CN" altLang="en-US" sz="4000">
                <a:solidFill>
                  <a:schemeClr val="tx1"/>
                </a:solidFill>
              </a:rPr>
              <a:t>系统遵循</a:t>
            </a:r>
            <a:r>
              <a:rPr lang="zh-CN" altLang="en-US" sz="4000" b="1">
                <a:solidFill>
                  <a:schemeClr val="accent1"/>
                </a:solidFill>
              </a:rPr>
              <a:t>输入</a:t>
            </a:r>
            <a:r>
              <a:rPr lang="zh-CN" altLang="en-US" sz="4000" b="1">
                <a:solidFill>
                  <a:schemeClr val="tx1"/>
                </a:solidFill>
              </a:rPr>
              <a:t>、</a:t>
            </a:r>
            <a:r>
              <a:rPr lang="zh-CN" altLang="en-US" sz="4000" b="1">
                <a:solidFill>
                  <a:srgbClr val="FFC000"/>
                </a:solidFill>
              </a:rPr>
              <a:t>计算</a:t>
            </a:r>
            <a:r>
              <a:rPr lang="zh-CN" altLang="en-US" sz="4000" b="1">
                <a:solidFill>
                  <a:schemeClr val="tx1"/>
                </a:solidFill>
              </a:rPr>
              <a:t>、</a:t>
            </a:r>
            <a:r>
              <a:rPr lang="zh-CN" altLang="en-US" sz="4000" b="1">
                <a:solidFill>
                  <a:srgbClr val="00B050"/>
                </a:solidFill>
              </a:rPr>
              <a:t>输出</a:t>
            </a:r>
            <a:r>
              <a:rPr lang="zh-CN" altLang="en-US" sz="4000">
                <a:solidFill>
                  <a:schemeClr val="tx1"/>
                </a:solidFill>
              </a:rPr>
              <a:t>三</a:t>
            </a:r>
            <a:r>
              <a:rPr lang="zh-CN" altLang="en-US" sz="4000">
                <a:solidFill>
                  <a:schemeClr val="tx1"/>
                </a:solidFill>
              </a:rPr>
              <a:t>个环节。</a:t>
            </a:r>
            <a:endParaRPr lang="zh-CN" altLang="en-US" sz="400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465" y="3429000"/>
            <a:ext cx="2143125" cy="3809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4835" y="420370"/>
            <a:ext cx="5511800" cy="520700"/>
          </a:xfrm>
        </p:spPr>
        <p:txBody>
          <a:bodyPr>
            <a:noAutofit/>
          </a:bodyPr>
          <a:p>
            <a:r>
              <a:rPr lang="zh-CN" altLang="en-US"/>
              <a:t>四、人工智能系统的三个环节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68655" y="1292860"/>
            <a:ext cx="1602740" cy="718820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sym typeface="+mn-ea"/>
              </a:rPr>
              <a:t>输入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68655" y="1292860"/>
            <a:ext cx="9785350" cy="5373370"/>
            <a:chOff x="1038" y="2961"/>
            <a:chExt cx="15410" cy="8462"/>
          </a:xfrm>
        </p:grpSpPr>
        <p:sp>
          <p:nvSpPr>
            <p:cNvPr id="3" name="文本框 2"/>
            <p:cNvSpPr txBox="1"/>
            <p:nvPr/>
          </p:nvSpPr>
          <p:spPr>
            <a:xfrm>
              <a:off x="4545" y="2961"/>
              <a:ext cx="11903" cy="2750"/>
            </a:xfrm>
            <a:prstGeom prst="wedgeRoundRectCallout">
              <a:avLst>
                <a:gd name="adj1" fmla="val -49636"/>
                <a:gd name="adj2" fmla="val 69064"/>
                <a:gd name="adj3" fmla="val 16667"/>
              </a:avLst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>
              <a:spAutoFit/>
            </a:bodyPr>
            <a:p>
              <a:pPr marL="0" indent="0" algn="just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2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在课前活动中，如果我们给</a:t>
              </a:r>
              <a:r>
                <a:rPr lang="en-US" altLang="zh-CN" sz="32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lang="zh-CN" altLang="en-US" sz="32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的输入是“</a:t>
              </a:r>
              <a:r>
                <a:rPr lang="zh-CN" altLang="en-US" sz="32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模糊的照片</a:t>
              </a:r>
              <a:r>
                <a:rPr lang="zh-CN" altLang="en-US" sz="32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”，</a:t>
              </a:r>
              <a:r>
                <a:rPr lang="en-US" altLang="zh-CN" sz="32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lang="zh-CN" altLang="en-US" sz="32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能做好</a:t>
              </a:r>
              <a:r>
                <a:rPr lang="zh-CN" altLang="en-US" sz="32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精准预测</a:t>
              </a:r>
              <a:r>
                <a:rPr lang="zh-CN" altLang="en-US" sz="32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吗？</a:t>
              </a:r>
              <a:endParaRPr lang="zh-CN" altLang="en-US" sz="32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8" y="4324"/>
              <a:ext cx="3994" cy="709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3363595" y="4736465"/>
            <a:ext cx="7407275" cy="1568450"/>
          </a:xfrm>
          <a:prstGeom prst="rect">
            <a:avLst/>
          </a:prstGeom>
          <a:solidFill>
            <a:srgbClr val="FFEEB7"/>
          </a:solidFill>
          <a:ln>
            <a:solidFill>
              <a:srgbClr val="FFC000"/>
            </a:solidFill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输入的指令要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精准</a:t>
            </a:r>
            <a:r>
              <a:rPr lang="zh-CN" altLang="en-US" sz="3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 sz="3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3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才能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理解</a:t>
            </a:r>
            <a:r>
              <a:rPr lang="zh-CN" altLang="en-US" sz="3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人类的需求和意图，提供相应的服务和</a:t>
            </a:r>
            <a:r>
              <a:rPr lang="zh-CN" altLang="en-US" sz="3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反馈。</a:t>
            </a:r>
            <a:endParaRPr lang="zh-CN" altLang="en-US" sz="3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 dirty="0">
                <a:sym typeface="+mn-ea"/>
              </a:rPr>
              <a:t>三、</a:t>
            </a:r>
            <a:r>
              <a:rPr lang="en-US" altLang="zh-CN" dirty="0">
                <a:sym typeface="+mn-ea"/>
              </a:rPr>
              <a:t>AI</a:t>
            </a:r>
            <a:r>
              <a:rPr lang="zh-CN" altLang="en-US" dirty="0">
                <a:sym typeface="+mn-ea"/>
              </a:rPr>
              <a:t>故事生成</a:t>
            </a:r>
            <a:endParaRPr lang="zh-CN" altLang="en-US" dirty="0"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64210" y="3034665"/>
            <a:ext cx="10864215" cy="7897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defTabSz="266700"/>
            <a:r>
              <a:rPr lang="zh-CN" altLang="en-US" sz="4000">
                <a:solidFill>
                  <a:schemeClr val="tx1"/>
                </a:solidFill>
              </a:rPr>
              <a:t>人工智能</a:t>
            </a:r>
            <a:r>
              <a:rPr lang="zh-CN" altLang="en-US" sz="4000">
                <a:solidFill>
                  <a:schemeClr val="tx1"/>
                </a:solidFill>
              </a:rPr>
              <a:t>系统遵循</a:t>
            </a:r>
            <a:r>
              <a:rPr lang="zh-CN" altLang="en-US" sz="4000" b="1">
                <a:solidFill>
                  <a:schemeClr val="accent1"/>
                </a:solidFill>
              </a:rPr>
              <a:t>输入</a:t>
            </a:r>
            <a:r>
              <a:rPr lang="zh-CN" altLang="en-US" sz="4000" b="1">
                <a:solidFill>
                  <a:schemeClr val="tx1"/>
                </a:solidFill>
              </a:rPr>
              <a:t>、</a:t>
            </a:r>
            <a:r>
              <a:rPr lang="zh-CN" altLang="en-US" sz="4000" b="1">
                <a:solidFill>
                  <a:srgbClr val="FFC000"/>
                </a:solidFill>
              </a:rPr>
              <a:t>计算</a:t>
            </a:r>
            <a:r>
              <a:rPr lang="zh-CN" altLang="en-US" sz="4000" b="1">
                <a:solidFill>
                  <a:schemeClr val="tx1"/>
                </a:solidFill>
              </a:rPr>
              <a:t>、</a:t>
            </a:r>
            <a:r>
              <a:rPr lang="zh-CN" altLang="en-US" sz="4000" b="1">
                <a:solidFill>
                  <a:srgbClr val="00B050"/>
                </a:solidFill>
              </a:rPr>
              <a:t>输出</a:t>
            </a:r>
            <a:r>
              <a:rPr lang="zh-CN" altLang="en-US" sz="4000">
                <a:solidFill>
                  <a:schemeClr val="tx1"/>
                </a:solidFill>
              </a:rPr>
              <a:t>三</a:t>
            </a:r>
            <a:r>
              <a:rPr lang="zh-CN" altLang="en-US" sz="4000">
                <a:solidFill>
                  <a:schemeClr val="tx1"/>
                </a:solidFill>
              </a:rPr>
              <a:t>个环节。</a:t>
            </a:r>
            <a:endParaRPr lang="zh-CN" altLang="en-US" sz="400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465" y="3429000"/>
            <a:ext cx="2143125" cy="3809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4835" y="420370"/>
            <a:ext cx="5511800" cy="520700"/>
          </a:xfrm>
        </p:spPr>
        <p:txBody>
          <a:bodyPr>
            <a:noAutofit/>
          </a:bodyPr>
          <a:p>
            <a:r>
              <a:rPr lang="zh-CN" altLang="en-US"/>
              <a:t>四、人工智能系统的三个环节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84835" y="1308100"/>
            <a:ext cx="1252855" cy="767478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sym typeface="+mn-ea"/>
              </a:rPr>
              <a:t>计算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545080" y="2075815"/>
            <a:ext cx="9124315" cy="5561965"/>
            <a:chOff x="4008" y="3269"/>
            <a:chExt cx="14369" cy="8759"/>
          </a:xfrm>
        </p:grpSpPr>
        <p:sp>
          <p:nvSpPr>
            <p:cNvPr id="8" name="文本框 7"/>
            <p:cNvSpPr txBox="1"/>
            <p:nvPr/>
          </p:nvSpPr>
          <p:spPr>
            <a:xfrm>
              <a:off x="4008" y="3269"/>
              <a:ext cx="10472" cy="2737"/>
            </a:xfrm>
            <a:prstGeom prst="wedgeRoundRectCallout">
              <a:avLst>
                <a:gd name="adj1" fmla="val 38932"/>
                <a:gd name="adj2" fmla="val 75528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p>
              <a:pPr marL="0" indent="0" algn="just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200" b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</a:t>
              </a:r>
              <a:r>
                <a:rPr lang="zh-CN" altLang="en-US" sz="3200" b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课前活动中，</a:t>
              </a:r>
              <a:r>
                <a:rPr lang="zh-CN" altLang="en-US" sz="32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计算环节</a:t>
              </a:r>
              <a:r>
                <a:rPr lang="zh-CN" altLang="en-US" sz="3200" b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是怎样</a:t>
              </a:r>
              <a:r>
                <a:rPr lang="zh-CN" altLang="en-US" sz="32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呈现</a:t>
              </a:r>
              <a:r>
                <a:rPr lang="zh-CN" altLang="en-US" sz="3200" b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的呢？</a:t>
              </a:r>
              <a:endParaRPr lang="zh-CN" altLang="en-US" sz="3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4097" y="4417"/>
              <a:ext cx="4280" cy="7611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2685415" y="4418965"/>
            <a:ext cx="3655060" cy="651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defTabSz="266700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、分析输入信息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75585" y="5451475"/>
            <a:ext cx="3564890" cy="646645"/>
          </a:xfrm>
          <a:prstGeom prst="roundRect">
            <a:avLst/>
          </a:prstGeom>
          <a:solidFill>
            <a:srgbClr val="DAB5AC"/>
          </a:solidFill>
          <a:ln>
            <a:solidFill>
              <a:srgbClr val="97094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defTabSz="266700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、加工信息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1" grpId="0" bldLvl="0" animBg="1"/>
      <p:bldP spid="11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4835" y="420370"/>
            <a:ext cx="5511800" cy="520700"/>
          </a:xfrm>
        </p:spPr>
        <p:txBody>
          <a:bodyPr>
            <a:noAutofit/>
          </a:bodyPr>
          <a:p>
            <a:r>
              <a:rPr lang="zh-CN" altLang="en-US"/>
              <a:t>四、人工智能系统的三个环节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84835" y="1022985"/>
            <a:ext cx="10076180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活动二：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人脸分析师</a:t>
            </a:r>
            <a:r>
              <a:rPr lang="en-US" altLang="zh-CN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分析图片中的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人脸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有怎样的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特征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 b="1">
              <a:solidFill>
                <a:schemeClr val="tx2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5835" t="5482" r="15636" b="50175"/>
          <a:stretch>
            <a:fillRect/>
          </a:stretch>
        </p:blipFill>
        <p:spPr>
          <a:xfrm>
            <a:off x="953135" y="3291205"/>
            <a:ext cx="2791460" cy="274574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4463415" y="2334260"/>
          <a:ext cx="6276340" cy="4070350"/>
        </p:xfrm>
        <a:graphic>
          <a:graphicData uri="http://schemas.openxmlformats.org/drawingml/2006/table">
            <a:tbl>
              <a:tblPr firstRow="1" bandRow="1">
                <a:tableStyleId>{90B9B8CF-2830-4523-B52E-7FBA3FE2CB2E}</a:tableStyleId>
              </a:tblPr>
              <a:tblGrid>
                <a:gridCol w="1612900"/>
                <a:gridCol w="4663440"/>
              </a:tblGrid>
              <a:tr h="64770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人脸特征</a:t>
                      </a:r>
                      <a:endParaRPr 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我的发现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备注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68453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眼睛形状</a:t>
                      </a:r>
                      <a:endParaRPr lang="zh-CN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圆形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椭圆形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细长形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单眼皮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双眼皮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68453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鼻子高低</a:t>
                      </a:r>
                      <a:endParaRPr lang="zh-CN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高高的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中等高度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偏低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68453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眉毛粗细</a:t>
                      </a:r>
                      <a:endParaRPr lang="zh-CN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粗粗的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细细的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中等粗细 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68453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脸型类型</a:t>
                      </a:r>
                      <a:endParaRPr lang="zh-CN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圆形脸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长形脸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方形脸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椭圆形脸 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68453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嘴巴大小</a:t>
                      </a:r>
                      <a:endParaRPr lang="zh-CN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大大的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小小的 </a:t>
                      </a: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中等大小 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584835" y="2360930"/>
            <a:ext cx="3655060" cy="651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defTabSz="266700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、分析输入信息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  <p:bldLst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4835" y="420370"/>
            <a:ext cx="5511800" cy="520700"/>
          </a:xfrm>
        </p:spPr>
        <p:txBody>
          <a:bodyPr>
            <a:noAutofit/>
          </a:bodyPr>
          <a:p>
            <a:r>
              <a:rPr lang="zh-CN" altLang="en-US"/>
              <a:t>四、人工智能系统的三个环节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487025" y="1204595"/>
            <a:ext cx="1252855" cy="767478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sym typeface="+mn-ea"/>
              </a:rPr>
              <a:t>计算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2430" y="1204595"/>
            <a:ext cx="9927590" cy="113728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36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活动三：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人脸预测师</a:t>
            </a:r>
            <a:r>
              <a:rPr lang="en-US" altLang="zh-CN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20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年后，图中人的相貌会有哪些变化？</a:t>
            </a:r>
            <a:endParaRPr lang="zh-CN" altLang="en-US" sz="3200" b="1">
              <a:solidFill>
                <a:schemeClr val="tx2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4237990" y="2341880"/>
          <a:ext cx="6958965" cy="3898900"/>
        </p:xfrm>
        <a:graphic>
          <a:graphicData uri="http://schemas.openxmlformats.org/drawingml/2006/table">
            <a:tbl>
              <a:tblPr firstRow="1" bandRow="1">
                <a:tableStyleId>{B73EDFDA-9AA0-43B4-A4C0-08DAEEEAF5D0}</a:tableStyleId>
              </a:tblPr>
              <a:tblGrid>
                <a:gridCol w="1744345"/>
                <a:gridCol w="5214620"/>
              </a:tblGrid>
              <a:tr h="66040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五官部位</a:t>
                      </a:r>
                      <a:endParaRPr lang="zh-CN" sz="16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年后的预测变化（打 “</a:t>
                      </a: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√”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选择，可补充其他）</a:t>
                      </a:r>
                      <a:endParaRPr lang="zh-CN" altLang="en-US" sz="16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64770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眼睛形状</a:t>
                      </a:r>
                      <a:endParaRPr lang="zh-CN" sz="16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基本不变 </a:t>
                      </a: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眼角略下垂 </a:t>
                      </a: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眼型更柔和 </a:t>
                      </a:r>
                      <a:endParaRPr lang="zh-CN" altLang="en-US" sz="16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64770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鼻子高低</a:t>
                      </a:r>
                      <a:endParaRPr lang="zh-CN" sz="16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基本不变 </a:t>
                      </a: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更立体 </a:t>
                      </a: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变化不大</a:t>
                      </a:r>
                      <a:endParaRPr lang="zh-CN" altLang="en-US" sz="16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64770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眉毛粗细</a:t>
                      </a:r>
                      <a:endParaRPr lang="zh-CN" sz="16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基本不变 </a:t>
                      </a: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略变粗 </a:t>
                      </a: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略变细 </a:t>
                      </a:r>
                      <a:endParaRPr lang="zh-CN" altLang="en-US" sz="16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64770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脸型类型</a:t>
                      </a:r>
                      <a:endParaRPr lang="zh-CN" sz="16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基本不变 </a:t>
                      </a: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变圆润 </a:t>
                      </a: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变瘦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 </a:t>
                      </a:r>
                      <a:endParaRPr lang="zh-CN" altLang="en-US" sz="16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64770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嘴巴大小</a:t>
                      </a:r>
                      <a:endParaRPr lang="zh-CN" sz="16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基本不变 </a:t>
                      </a: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略变大 </a:t>
                      </a:r>
                      <a:r>
                        <a:rPr lang="en-US" altLang="zh-CN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□ </a:t>
                      </a:r>
                      <a:r>
                        <a:rPr lang="zh-CN"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变化不大 </a:t>
                      </a:r>
                      <a:endParaRPr lang="zh-CN" altLang="en-US" sz="16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9774" r="8627" b="47393"/>
          <a:stretch>
            <a:fillRect/>
          </a:stretch>
        </p:blipFill>
        <p:spPr>
          <a:xfrm>
            <a:off x="822960" y="3305810"/>
            <a:ext cx="3002280" cy="28638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2430" y="2500630"/>
            <a:ext cx="3564890" cy="646645"/>
          </a:xfrm>
          <a:prstGeom prst="roundRect">
            <a:avLst/>
          </a:prstGeom>
          <a:solidFill>
            <a:srgbClr val="DAB5AC"/>
          </a:solidFill>
          <a:ln>
            <a:solidFill>
              <a:srgbClr val="97094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defTabSz="266700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、加工信息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7" grpId="0" bldLvl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4835" y="420370"/>
            <a:ext cx="5511800" cy="520700"/>
          </a:xfrm>
        </p:spPr>
        <p:txBody>
          <a:bodyPr>
            <a:noAutofit/>
          </a:bodyPr>
          <a:p>
            <a:r>
              <a:rPr lang="zh-CN" altLang="en-US"/>
              <a:t>四、人工智能系统的三个环节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32790" y="1340485"/>
            <a:ext cx="9754235" cy="156845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/>
              <a:t>AI</a:t>
            </a:r>
            <a:r>
              <a:rPr lang="zh-CN" altLang="en-US" sz="3200"/>
              <a:t>通过学习人类面部变化的</a:t>
            </a:r>
            <a:r>
              <a:rPr lang="zh-CN" altLang="en-US" sz="3200" b="1">
                <a:solidFill>
                  <a:schemeClr val="bg2">
                    <a:lumMod val="25000"/>
                  </a:schemeClr>
                </a:solidFill>
              </a:rPr>
              <a:t>知识</a:t>
            </a:r>
            <a:r>
              <a:rPr lang="zh-CN" altLang="en-US" sz="3200"/>
              <a:t>和</a:t>
            </a:r>
            <a:r>
              <a:rPr lang="zh-CN" altLang="en-US" sz="3200" b="1">
                <a:solidFill>
                  <a:schemeClr val="bg2">
                    <a:lumMod val="25000"/>
                  </a:schemeClr>
                </a:solidFill>
              </a:rPr>
              <a:t>规律</a:t>
            </a:r>
            <a:r>
              <a:rPr lang="zh-CN" altLang="en-US" sz="3200"/>
              <a:t>，</a:t>
            </a:r>
            <a:r>
              <a:rPr lang="zh-CN" altLang="en-US" sz="3200" b="1">
                <a:solidFill>
                  <a:schemeClr val="bg2">
                    <a:lumMod val="25000"/>
                  </a:schemeClr>
                </a:solidFill>
              </a:rPr>
              <a:t>准确预测</a:t>
            </a:r>
            <a:r>
              <a:rPr lang="zh-CN" altLang="en-US" sz="3200"/>
              <a:t>我们未来的相貌。</a:t>
            </a:r>
            <a:endParaRPr lang="zh-CN" altLang="en-US" sz="3200"/>
          </a:p>
        </p:txBody>
      </p:sp>
      <p:sp>
        <p:nvSpPr>
          <p:cNvPr id="10" name="文本框 9"/>
          <p:cNvSpPr txBox="1"/>
          <p:nvPr/>
        </p:nvSpPr>
        <p:spPr>
          <a:xfrm>
            <a:off x="10487025" y="1216660"/>
            <a:ext cx="1252855" cy="677545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sym typeface="+mn-ea"/>
              </a:rPr>
              <a:t>计算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9950" y="3429000"/>
            <a:ext cx="9972040" cy="1617980"/>
          </a:xfrm>
          <a:prstGeom prst="rect">
            <a:avLst/>
          </a:prstGeom>
          <a:solidFill>
            <a:srgbClr val="FFEEB7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p>
            <a:pPr defTabSz="266700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学习进化</a:t>
            </a:r>
            <a:r>
              <a:rPr lang="zh-CN" altLang="en-US" sz="3200" b="0">
                <a:latin typeface="微软雅黑" panose="020B0503020204020204" charset="-122"/>
                <a:ea typeface="微软雅黑" panose="020B0503020204020204" charset="-122"/>
              </a:rPr>
              <a:t>：人工智能系统可以通过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分析海量的数据，总结规律，</a:t>
            </a:r>
            <a:r>
              <a:rPr lang="zh-CN" altLang="en-US" sz="3200" b="0">
                <a:latin typeface="微软雅黑" panose="020B0503020204020204" charset="-122"/>
                <a:ea typeface="微软雅黑" panose="020B0503020204020204" charset="-122"/>
              </a:rPr>
              <a:t>优化解决问题的方法。</a:t>
            </a:r>
            <a:endParaRPr lang="zh-CN" altLang="en-US" sz="32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070" y="3752215"/>
            <a:ext cx="2106930" cy="3746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2" grpId="0" bldLvl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4835" y="420370"/>
            <a:ext cx="5511800" cy="520700"/>
          </a:xfrm>
        </p:spPr>
        <p:txBody>
          <a:bodyPr>
            <a:noAutofit/>
          </a:bodyPr>
          <a:p>
            <a:r>
              <a:rPr lang="zh-CN" altLang="en-US"/>
              <a:t>四、人工智能系统的三个环节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93700" y="1315843"/>
            <a:ext cx="1252855" cy="76708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sym typeface="+mn-ea"/>
              </a:rPr>
              <a:t>输出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84725" y="4235450"/>
            <a:ext cx="55352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/>
              <a:t>文本、声音、图像、动作等。</a:t>
            </a:r>
            <a:endParaRPr lang="zh-CN" altLang="en-US" sz="3200"/>
          </a:p>
        </p:txBody>
      </p:sp>
      <p:grpSp>
        <p:nvGrpSpPr>
          <p:cNvPr id="9" name="组合 8"/>
          <p:cNvGrpSpPr/>
          <p:nvPr/>
        </p:nvGrpSpPr>
        <p:grpSpPr>
          <a:xfrm>
            <a:off x="2030730" y="1791970"/>
            <a:ext cx="7372985" cy="4582795"/>
            <a:chOff x="3198" y="2822"/>
            <a:chExt cx="11611" cy="7217"/>
          </a:xfrm>
        </p:grpSpPr>
        <p:sp>
          <p:nvSpPr>
            <p:cNvPr id="6" name="文本框 5"/>
            <p:cNvSpPr txBox="1"/>
            <p:nvPr/>
          </p:nvSpPr>
          <p:spPr>
            <a:xfrm>
              <a:off x="4392" y="2822"/>
              <a:ext cx="10417" cy="1878"/>
            </a:xfrm>
            <a:prstGeom prst="wedgeRoundRectCallout">
              <a:avLst>
                <a:gd name="adj1" fmla="val -35082"/>
                <a:gd name="adj2" fmla="val 75853"/>
                <a:gd name="adj3" fmla="val 16667"/>
              </a:avLst>
            </a:prstGeom>
          </p:spPr>
          <p:style>
            <a:lnRef idx="2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p>
              <a:r>
                <a:rPr lang="zh-CN" altLang="en-US" sz="3200"/>
                <a:t>人工智能系统</a:t>
              </a:r>
              <a:r>
                <a:rPr lang="zh-CN" altLang="en-US" sz="3200" b="1">
                  <a:solidFill>
                    <a:srgbClr val="00B050"/>
                  </a:solidFill>
                </a:rPr>
                <a:t>输出</a:t>
              </a:r>
              <a:r>
                <a:rPr lang="zh-CN" altLang="en-US" sz="3200"/>
                <a:t>环节都有哪些</a:t>
              </a:r>
              <a:r>
                <a:rPr lang="zh-CN" altLang="en-US" sz="3200" b="1">
                  <a:solidFill>
                    <a:srgbClr val="00B050"/>
                  </a:solidFill>
                </a:rPr>
                <a:t>呈现形式</a:t>
              </a:r>
              <a:r>
                <a:rPr lang="en-US" altLang="zh-CN" sz="3200"/>
                <a:t>?</a:t>
              </a:r>
              <a:endParaRPr lang="en-US" altLang="zh-CN" sz="320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8" y="4700"/>
              <a:ext cx="3003" cy="5339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标题 7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4835" y="420370"/>
            <a:ext cx="5621655" cy="5207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五、</a:t>
            </a:r>
            <a:r>
              <a:rPr lang="zh-CN" altLang="en-US">
                <a:sym typeface="+mn-ea"/>
              </a:rPr>
              <a:t>人工智能是</a:t>
            </a:r>
            <a:r>
              <a:rPr lang="zh-CN" altLang="en-US">
                <a:solidFill>
                  <a:schemeClr val="accent1">
                    <a:lumMod val="50000"/>
                  </a:schemeClr>
                </a:solidFill>
                <a:sym typeface="+mn-ea"/>
              </a:rPr>
              <a:t>可控制</a:t>
            </a:r>
            <a:r>
              <a:rPr lang="zh-CN" altLang="en-US">
                <a:sym typeface="+mn-ea"/>
              </a:rPr>
              <a:t>的系统</a:t>
            </a:r>
            <a:endParaRPr lang="zh-CN" altLang="en-US" dirty="0"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007110" y="5216525"/>
            <a:ext cx="3058160" cy="578444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查看学生</a:t>
            </a:r>
            <a:r>
              <a:rPr lang="zh-CN" altLang="en-US" sz="2800" b="1">
                <a:solidFill>
                  <a:schemeClr val="tx1"/>
                </a:solidFill>
              </a:rPr>
              <a:t>作品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68765" y="2954655"/>
            <a:ext cx="2393315" cy="42557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790575" y="1339215"/>
            <a:ext cx="1093406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50000"/>
                  </a:schemeClr>
                </a:solidFill>
              </a:rPr>
              <a:t>活动</a:t>
            </a:r>
            <a:r>
              <a:rPr lang="zh-CN" altLang="en-US" sz="4000" b="1">
                <a:solidFill>
                  <a:schemeClr val="accent1">
                    <a:lumMod val="50000"/>
                  </a:schemeClr>
                </a:solidFill>
              </a:rPr>
              <a:t>四：</a:t>
            </a:r>
            <a:endParaRPr lang="zh-CN" altLang="en-US" sz="4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4000" b="1">
                <a:solidFill>
                  <a:schemeClr val="accent1"/>
                </a:solidFill>
              </a:rPr>
              <a:t>上传</a:t>
            </a:r>
            <a:r>
              <a:rPr lang="zh-CN" altLang="en-US" sz="4000">
                <a:solidFill>
                  <a:schemeClr val="tx1"/>
                </a:solidFill>
              </a:rPr>
              <a:t>现代建筑的</a:t>
            </a:r>
            <a:r>
              <a:rPr lang="zh-CN" altLang="en-US" sz="4000" b="1">
                <a:solidFill>
                  <a:schemeClr val="accent1"/>
                </a:solidFill>
              </a:rPr>
              <a:t>线稿</a:t>
            </a:r>
            <a:r>
              <a:rPr lang="zh-CN" altLang="en-US" sz="4000">
                <a:solidFill>
                  <a:schemeClr val="tx1"/>
                </a:solidFill>
                <a:sym typeface="+mn-ea"/>
              </a:rPr>
              <a:t>，</a:t>
            </a:r>
            <a:r>
              <a:rPr lang="zh-CN" altLang="en-US" sz="4000" b="1">
                <a:solidFill>
                  <a:schemeClr val="accent1"/>
                </a:solidFill>
                <a:sym typeface="+mn-ea"/>
              </a:rPr>
              <a:t>填写</a:t>
            </a:r>
            <a:r>
              <a:rPr lang="zh-CN" altLang="en-US" sz="4000">
                <a:solidFill>
                  <a:schemeClr val="tx1"/>
                </a:solidFill>
                <a:sym typeface="+mn-ea"/>
              </a:rPr>
              <a:t>设计</a:t>
            </a:r>
            <a:r>
              <a:rPr lang="zh-CN" altLang="en-US" sz="4000" b="1">
                <a:solidFill>
                  <a:schemeClr val="accent1"/>
                </a:solidFill>
                <a:sym typeface="+mn-ea"/>
              </a:rPr>
              <a:t>思路</a:t>
            </a:r>
            <a:r>
              <a:rPr lang="zh-CN" altLang="en-US" sz="4000">
                <a:solidFill>
                  <a:schemeClr val="tx1"/>
                </a:solidFill>
              </a:rPr>
              <a:t>，运用</a:t>
            </a:r>
            <a:r>
              <a:rPr lang="en-US" altLang="zh-CN" sz="4000">
                <a:solidFill>
                  <a:schemeClr val="tx1"/>
                </a:solidFill>
              </a:rPr>
              <a:t>AI</a:t>
            </a:r>
            <a:r>
              <a:rPr lang="zh-CN" altLang="en-US" sz="4000">
                <a:solidFill>
                  <a:schemeClr val="tx1"/>
                </a:solidFill>
              </a:rPr>
              <a:t>生图技术，生成设计稿。</a:t>
            </a:r>
            <a:endParaRPr lang="zh-CN" altLang="en-US" sz="40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007110" y="4115435"/>
            <a:ext cx="3058160" cy="57839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2800" b="1"/>
              <a:t>AI</a:t>
            </a:r>
            <a:r>
              <a:rPr lang="zh-CN" altLang="en-US" sz="2800" b="1"/>
              <a:t>生图</a:t>
            </a:r>
            <a:endParaRPr lang="zh-CN" altLang="en-US" sz="2800" b="1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  <p:bldP spid="12" grpId="0" bldLvl="0" animBg="1"/>
      <p:bldP spid="5" grpId="1"/>
      <p:bldP spid="6" grpId="1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11860" y="3920490"/>
            <a:ext cx="8011160" cy="1329690"/>
          </a:xfrm>
          <a:prstGeom prst="rect">
            <a:avLst/>
          </a:prstGeom>
        </p:spPr>
        <p:txBody>
          <a:bodyPr wrap="square">
            <a:normAutofit lnSpcReduction="10000"/>
          </a:bodyPr>
          <a:p>
            <a:pPr defTabSz="266700">
              <a:lnSpc>
                <a:spcPct val="150000"/>
              </a:lnSpc>
            </a:pPr>
            <a:r>
              <a:rPr lang="zh-CN" altLang="en-US" sz="3600" b="1">
                <a:solidFill>
                  <a:schemeClr val="accent1">
                    <a:lumMod val="50000"/>
                  </a:schemeClr>
                </a:solidFill>
              </a:rPr>
              <a:t>指令</a:t>
            </a:r>
            <a:r>
              <a:rPr lang="zh-CN" altLang="en-US" sz="3600">
                <a:solidFill>
                  <a:schemeClr val="tx1"/>
                </a:solidFill>
              </a:rPr>
              <a:t>越</a:t>
            </a:r>
            <a:r>
              <a:rPr lang="zh-CN" altLang="en-US" sz="3600" b="1">
                <a:solidFill>
                  <a:schemeClr val="accent1">
                    <a:lumMod val="50000"/>
                  </a:schemeClr>
                </a:solidFill>
              </a:rPr>
              <a:t>精准</a:t>
            </a:r>
            <a:r>
              <a:rPr lang="zh-CN" altLang="en-US" sz="3600">
                <a:solidFill>
                  <a:schemeClr val="tx1"/>
                </a:solidFill>
              </a:rPr>
              <a:t>，生成的作品越</a:t>
            </a:r>
            <a:r>
              <a:rPr lang="zh-CN" altLang="en-US" sz="3600" b="1">
                <a:solidFill>
                  <a:schemeClr val="accent1">
                    <a:lumMod val="50000"/>
                  </a:schemeClr>
                </a:solidFill>
              </a:rPr>
              <a:t>符合预期。</a:t>
            </a:r>
            <a:endParaRPr lang="zh-CN" altLang="en-US" sz="36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84835" y="420370"/>
            <a:ext cx="5768975" cy="5207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五</a:t>
            </a:r>
            <a:r>
              <a:rPr lang="zh-CN" altLang="en-US" dirty="0">
                <a:sym typeface="+mn-ea"/>
              </a:rPr>
              <a:t>、</a:t>
            </a:r>
            <a:r>
              <a:rPr lang="zh-CN" altLang="en-US">
                <a:sym typeface="+mn-ea"/>
              </a:rPr>
              <a:t>人工智能是</a:t>
            </a:r>
            <a:r>
              <a:rPr lang="zh-CN" altLang="en-US">
                <a:solidFill>
                  <a:schemeClr val="accent1">
                    <a:lumMod val="50000"/>
                  </a:schemeClr>
                </a:solidFill>
                <a:sym typeface="+mn-ea"/>
              </a:rPr>
              <a:t>可控</a:t>
            </a:r>
            <a:r>
              <a:rPr lang="zh-CN" altLang="en-US">
                <a:sym typeface="+mn-ea"/>
              </a:rPr>
              <a:t>的系统</a:t>
            </a:r>
            <a:endParaRPr lang="zh-CN" altLang="en-US" dirty="0"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809875" y="1987550"/>
            <a:ext cx="8789670" cy="4757420"/>
            <a:chOff x="4425" y="3130"/>
            <a:chExt cx="13842" cy="7492"/>
          </a:xfrm>
        </p:grpSpPr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4425" y="3130"/>
              <a:ext cx="10350" cy="1126"/>
            </a:xfrm>
            <a:prstGeom prst="wedgeRoundRectCallout">
              <a:avLst>
                <a:gd name="adj1" fmla="val 45690"/>
                <a:gd name="adj2" fmla="val 108807"/>
                <a:gd name="adj3" fmla="val 16667"/>
              </a:avLst>
            </a:prstGeom>
            <a:solidFill>
              <a:srgbClr val="FFEEB7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p>
              <a:r>
                <a:rPr lang="en-US" altLang="zh-CN" sz="360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lang="zh-CN" altLang="en-US" sz="360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生图的结果</a:t>
              </a:r>
              <a:r>
                <a:rPr lang="zh-CN" altLang="en-US" sz="36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符合</a:t>
              </a:r>
              <a:r>
                <a:rPr lang="zh-CN" altLang="en-US" sz="360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你的</a:t>
              </a:r>
              <a:r>
                <a:rPr lang="zh-CN" altLang="en-US" sz="36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预期</a:t>
              </a:r>
              <a:r>
                <a:rPr lang="zh-CN" altLang="en-US" sz="360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吗？</a:t>
              </a:r>
              <a:endParaRPr lang="zh-CN" altLang="en-US" sz="3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52" y="3130"/>
              <a:ext cx="4215" cy="7492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 dirty="0">
                <a:sym typeface="+mn-ea"/>
              </a:rPr>
              <a:t>课前活动</a:t>
            </a:r>
            <a:endParaRPr lang="zh-CN" altLang="en-US" sz="3600" dirty="0"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05195" y="2426335"/>
            <a:ext cx="4641850" cy="4655820"/>
            <a:chOff x="14085" y="3821"/>
            <a:chExt cx="7310" cy="733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4085" y="5627"/>
              <a:ext cx="3108" cy="5526"/>
            </a:xfrm>
            <a:prstGeom prst="rect">
              <a:avLst/>
            </a:prstGeom>
          </p:spPr>
        </p:pic>
        <p:sp>
          <p:nvSpPr>
            <p:cNvPr id="15" name="椭圆形标注 14"/>
            <p:cNvSpPr/>
            <p:nvPr/>
          </p:nvSpPr>
          <p:spPr>
            <a:xfrm>
              <a:off x="15556" y="3821"/>
              <a:ext cx="5839" cy="3039"/>
            </a:xfrm>
            <a:prstGeom prst="wedgeEllipseCallout">
              <a:avLst>
                <a:gd name="adj1" fmla="val -24896"/>
                <a:gd name="adj2" fmla="val 62504"/>
              </a:avLst>
            </a:prstGeom>
            <a:solidFill>
              <a:schemeClr val="bg2"/>
            </a:solidFill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r>
                <a:rPr lang="zh-CN" altLang="en-US" sz="3600" b="1"/>
                <a:t>人工智能系统是如何</a:t>
              </a:r>
              <a:r>
                <a:rPr lang="zh-CN" altLang="en-US" sz="3600" b="1">
                  <a:solidFill>
                    <a:schemeClr val="accent1"/>
                  </a:solidFill>
                </a:rPr>
                <a:t>工作</a:t>
              </a:r>
              <a:r>
                <a:rPr lang="zh-CN" altLang="en-US" sz="3600" b="1"/>
                <a:t>的呢？</a:t>
              </a:r>
              <a:endParaRPr lang="zh-CN" altLang="en-US" sz="3600" b="1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95325" y="1342390"/>
            <a:ext cx="10800715" cy="1605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人工智能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功能强大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，可以处理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复杂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的事物，所以人工智能是一个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智能系统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84835" y="1183005"/>
            <a:ext cx="2331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50000"/>
                  </a:schemeClr>
                </a:solidFill>
              </a:rPr>
              <a:t>活动</a:t>
            </a:r>
            <a:r>
              <a:rPr lang="zh-CN" altLang="en-US" sz="4000" b="1">
                <a:solidFill>
                  <a:schemeClr val="accent1">
                    <a:lumMod val="50000"/>
                  </a:schemeClr>
                </a:solidFill>
              </a:rPr>
              <a:t>五：</a:t>
            </a:r>
            <a:endParaRPr lang="zh-CN" altLang="en-US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53415" y="1673225"/>
            <a:ext cx="109347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</a:rPr>
              <a:t>上传现代建筑的线稿，根据自己和</a:t>
            </a:r>
            <a:r>
              <a:rPr lang="en-US" altLang="zh-CN" sz="3600">
                <a:solidFill>
                  <a:schemeClr val="tx1"/>
                </a:solidFill>
              </a:rPr>
              <a:t>AI</a:t>
            </a:r>
            <a:r>
              <a:rPr lang="zh-CN" altLang="en-US" sz="3600">
                <a:solidFill>
                  <a:schemeClr val="tx1"/>
                </a:solidFill>
              </a:rPr>
              <a:t>的设计思路，撰写</a:t>
            </a:r>
            <a:r>
              <a:rPr lang="zh-CN" altLang="en-US" sz="3600" b="1">
                <a:solidFill>
                  <a:srgbClr val="FF0000"/>
                </a:solidFill>
              </a:rPr>
              <a:t>精准生图</a:t>
            </a:r>
            <a:r>
              <a:rPr lang="zh-CN" altLang="en-US" sz="3600">
                <a:solidFill>
                  <a:schemeClr val="tx1"/>
                </a:solidFill>
              </a:rPr>
              <a:t>指令，操控</a:t>
            </a:r>
            <a:r>
              <a:rPr lang="en-US" altLang="zh-CN" sz="3600">
                <a:solidFill>
                  <a:schemeClr val="tx1"/>
                </a:solidFill>
              </a:rPr>
              <a:t>AI</a:t>
            </a:r>
            <a:r>
              <a:rPr lang="zh-CN" altLang="en-US" sz="3600">
                <a:solidFill>
                  <a:schemeClr val="tx1"/>
                </a:solidFill>
              </a:rPr>
              <a:t>生图。</a:t>
            </a:r>
            <a:endParaRPr lang="zh-CN" altLang="en-US" sz="3600">
              <a:solidFill>
                <a:schemeClr val="tx1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84835" y="420370"/>
            <a:ext cx="5916295" cy="5207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五</a:t>
            </a:r>
            <a:r>
              <a:rPr lang="zh-CN" altLang="en-US" dirty="0">
                <a:sym typeface="+mn-ea"/>
              </a:rPr>
              <a:t>、</a:t>
            </a:r>
            <a:r>
              <a:rPr lang="zh-CN" altLang="en-US">
                <a:sym typeface="+mn-ea"/>
              </a:rPr>
              <a:t>人工智能是</a:t>
            </a:r>
            <a:r>
              <a:rPr lang="zh-CN" altLang="en-US">
                <a:solidFill>
                  <a:schemeClr val="accent1">
                    <a:lumMod val="50000"/>
                  </a:schemeClr>
                </a:solidFill>
                <a:sym typeface="+mn-ea"/>
              </a:rPr>
              <a:t>可控</a:t>
            </a:r>
            <a:r>
              <a:rPr lang="zh-CN" altLang="en-US">
                <a:sym typeface="+mn-ea"/>
              </a:rPr>
              <a:t>的系统</a:t>
            </a:r>
            <a:endParaRPr lang="zh-CN" altLang="en-US" dirty="0"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53415" y="4645025"/>
            <a:ext cx="3058160" cy="57839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2800" b="1"/>
              <a:t>AI</a:t>
            </a:r>
            <a:r>
              <a:rPr lang="zh-CN" altLang="en-US" sz="2800" b="1"/>
              <a:t>生图</a:t>
            </a:r>
            <a:endParaRPr lang="zh-CN" altLang="en-US" sz="2800" b="1"/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653415" y="5594985"/>
            <a:ext cx="3058160" cy="578444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查看学生</a:t>
            </a:r>
            <a:r>
              <a:rPr lang="zh-CN" altLang="en-US" sz="2800" b="1">
                <a:solidFill>
                  <a:schemeClr val="tx1"/>
                </a:solidFill>
              </a:rPr>
              <a:t>作品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730" y="3533775"/>
            <a:ext cx="6496050" cy="29432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dirty="0">
                <a:sym typeface="+mn-ea"/>
              </a:rPr>
              <a:t>五、</a:t>
            </a:r>
            <a:r>
              <a:rPr lang="zh-CN" altLang="en-US">
                <a:sym typeface="+mn-ea"/>
              </a:rPr>
              <a:t>人工智能是</a:t>
            </a:r>
            <a:r>
              <a:rPr lang="zh-CN" altLang="en-US">
                <a:solidFill>
                  <a:schemeClr val="accent1">
                    <a:lumMod val="50000"/>
                  </a:schemeClr>
                </a:solidFill>
                <a:sym typeface="+mn-ea"/>
              </a:rPr>
              <a:t>可控</a:t>
            </a:r>
            <a:r>
              <a:rPr lang="zh-CN" altLang="en-US">
                <a:sym typeface="+mn-ea"/>
              </a:rPr>
              <a:t>的系统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49985" y="3244850"/>
            <a:ext cx="95313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>
                <a:sym typeface="+mn-ea"/>
              </a:rPr>
              <a:t>人工智能是</a:t>
            </a:r>
            <a:r>
              <a:rPr lang="zh-CN" altLang="en-US" sz="5400" b="1">
                <a:solidFill>
                  <a:schemeClr val="accent1">
                    <a:lumMod val="50000"/>
                  </a:schemeClr>
                </a:solidFill>
                <a:sym typeface="+mn-ea"/>
              </a:rPr>
              <a:t>可控</a:t>
            </a:r>
            <a:r>
              <a:rPr lang="zh-CN" altLang="en-US" sz="5400">
                <a:sym typeface="+mn-ea"/>
              </a:rPr>
              <a:t>的</a:t>
            </a:r>
            <a:r>
              <a:rPr lang="zh-CN" altLang="en-US" sz="5400">
                <a:sym typeface="+mn-ea"/>
              </a:rPr>
              <a:t>智能系统。</a:t>
            </a:r>
            <a:endParaRPr lang="zh-CN" altLang="en-US" sz="54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022840" y="3058160"/>
            <a:ext cx="2380615" cy="42316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000" dirty="0">
                <a:sym typeface="+mn-ea"/>
              </a:rPr>
              <a:t>课堂小结</a:t>
            </a:r>
            <a:endParaRPr lang="zh-CN" altLang="en-US" sz="4000" dirty="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67685" y="3115310"/>
            <a:ext cx="6979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chemeClr val="accent1">
                    <a:lumMod val="75000"/>
                  </a:schemeClr>
                </a:solidFill>
              </a:rPr>
              <a:t>这节课你学到了</a:t>
            </a:r>
            <a:r>
              <a:rPr lang="zh-CN" altLang="en-US" sz="4800" b="1">
                <a:solidFill>
                  <a:schemeClr val="accent1">
                    <a:lumMod val="75000"/>
                  </a:schemeClr>
                </a:solidFill>
              </a:rPr>
              <a:t>什么？</a:t>
            </a:r>
            <a:endParaRPr lang="zh-CN" altLang="en-US" sz="48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05" y="2710180"/>
            <a:ext cx="2943225" cy="5232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000" dirty="0">
                <a:sym typeface="+mn-ea"/>
              </a:rPr>
              <a:t>课堂评价</a:t>
            </a:r>
            <a:endParaRPr lang="zh-CN" altLang="en-US" sz="4000" dirty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68765" y="2954655"/>
            <a:ext cx="2393315" cy="42557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30960" y="2152650"/>
            <a:ext cx="94545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结合本节课的学习情况，填写学习评价表。</a:t>
            </a:r>
            <a:endParaRPr lang="zh-CN" altLang="en-US" sz="40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特写镜头网络空间"/>
          <p:cNvPicPr>
            <a:picLocks noChangeAspect="1"/>
          </p:cNvPicPr>
          <p:nvPr/>
        </p:nvPicPr>
        <p:blipFill>
          <a:blip r:embed="rId1">
            <a:alphaModFix amt="20000"/>
          </a:blip>
          <a:srcRect r="26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3615690" y="4041140"/>
            <a:ext cx="5149215" cy="483870"/>
          </a:xfr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2400"/>
              <a:t>江阴市河塘中心小学</a:t>
            </a:r>
            <a:r>
              <a:rPr lang="en-US" altLang="zh-CN" sz="2400"/>
              <a:t> </a:t>
            </a:r>
            <a:r>
              <a:rPr lang="zh-CN" altLang="en-US" sz="2400"/>
              <a:t>董忆</a:t>
            </a:r>
            <a:endParaRPr lang="zh-CN" altLang="en-US" sz="240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45" y="3123565"/>
            <a:ext cx="1840865" cy="3273425"/>
          </a:xfrm>
          <a:prstGeom prst="rect">
            <a:avLst/>
          </a:prstGeom>
        </p:spPr>
      </p:pic>
      <p:sp>
        <p:nvSpPr>
          <p:cNvPr id="6" name="标题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064260" y="1847850"/>
            <a:ext cx="10251440" cy="1201420"/>
          </a:xfrm>
        </p:spPr>
        <p:txBody>
          <a:bodyPr>
            <a:noAutofit/>
          </a:bodyPr>
          <a:lstStyle/>
          <a:p>
            <a:pPr algn="ctr"/>
            <a:r>
              <a:rPr lang="zh-CN" altLang="en-US" sz="66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由点字奇巧" panose="00020600040101010101" charset="-122"/>
                <a:ea typeface="字由点字奇巧" panose="00020600040101010101" charset="-122"/>
              </a:rPr>
              <a:t>人工智能中的</a:t>
            </a:r>
            <a:r>
              <a:rPr lang="zh-CN" altLang="en-US" sz="8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由点字奇巧" panose="00020600040101010101" charset="-122"/>
                <a:ea typeface="字由点字奇巧" panose="00020600040101010101" charset="-122"/>
              </a:rPr>
              <a:t>过程</a:t>
            </a:r>
            <a:r>
              <a:rPr lang="zh-CN" altLang="en-US" sz="66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由点字奇巧" panose="00020600040101010101" charset="-122"/>
                <a:ea typeface="字由点字奇巧" panose="00020600040101010101" charset="-122"/>
              </a:rPr>
              <a:t>与</a:t>
            </a:r>
            <a:r>
              <a:rPr lang="zh-CN" altLang="en-US" sz="800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由点字奇巧" panose="00020600040101010101" charset="-122"/>
                <a:ea typeface="字由点字奇巧" panose="00020600040101010101" charset="-122"/>
              </a:rPr>
              <a:t>控制</a:t>
            </a:r>
            <a:endParaRPr lang="zh-CN" altLang="en-US" sz="800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字由点字奇巧" panose="00020600040101010101" charset="-122"/>
              <a:ea typeface="字由点字奇巧" panose="0002060004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特写镜头网络空间"/>
          <p:cNvPicPr>
            <a:picLocks noChangeAspect="1"/>
          </p:cNvPicPr>
          <p:nvPr/>
        </p:nvPicPr>
        <p:blipFill>
          <a:blip r:embed="rId1">
            <a:alphaModFix amt="20000"/>
          </a:blip>
          <a:srcRect r="26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3615690" y="4041140"/>
            <a:ext cx="5149215" cy="483870"/>
          </a:xfr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2400"/>
              <a:t>江阴市河塘中心小学</a:t>
            </a:r>
            <a:r>
              <a:rPr lang="en-US" altLang="zh-CN" sz="2400"/>
              <a:t> </a:t>
            </a:r>
            <a:r>
              <a:rPr lang="zh-CN" altLang="en-US" sz="2400"/>
              <a:t>董忆</a:t>
            </a:r>
            <a:endParaRPr lang="zh-CN" altLang="en-US" sz="240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45" y="3123565"/>
            <a:ext cx="1840865" cy="3273425"/>
          </a:xfrm>
          <a:prstGeom prst="rect">
            <a:avLst/>
          </a:prstGeom>
        </p:spPr>
      </p:pic>
      <p:sp>
        <p:nvSpPr>
          <p:cNvPr id="6" name="标题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064260" y="1847850"/>
            <a:ext cx="10251440" cy="1201420"/>
          </a:xfrm>
        </p:spPr>
        <p:txBody>
          <a:bodyPr>
            <a:noAutofit/>
          </a:bodyPr>
          <a:lstStyle/>
          <a:p>
            <a:pPr algn="ctr"/>
            <a:r>
              <a:rPr lang="zh-CN" altLang="en-US" sz="66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由点字奇巧" panose="00020600040101010101" charset="-122"/>
                <a:ea typeface="字由点字奇巧" panose="00020600040101010101" charset="-122"/>
              </a:rPr>
              <a:t>人工智能中的</a:t>
            </a:r>
            <a:r>
              <a:rPr lang="zh-CN" altLang="en-US" sz="8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由点字奇巧" panose="00020600040101010101" charset="-122"/>
                <a:ea typeface="字由点字奇巧" panose="00020600040101010101" charset="-122"/>
              </a:rPr>
              <a:t>过程</a:t>
            </a:r>
            <a:r>
              <a:rPr lang="zh-CN" altLang="en-US" sz="66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由点字奇巧" panose="00020600040101010101" charset="-122"/>
                <a:ea typeface="字由点字奇巧" panose="00020600040101010101" charset="-122"/>
              </a:rPr>
              <a:t>与</a:t>
            </a:r>
            <a:r>
              <a:rPr lang="zh-CN" altLang="en-US" sz="800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由点字奇巧" panose="00020600040101010101" charset="-122"/>
                <a:ea typeface="字由点字奇巧" panose="00020600040101010101" charset="-122"/>
              </a:rPr>
              <a:t>控制</a:t>
            </a:r>
            <a:endParaRPr lang="zh-CN" altLang="en-US" sz="800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字由点字奇巧" panose="00020600040101010101" charset="-122"/>
              <a:ea typeface="字由点字奇巧" panose="0002060004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 dirty="0">
                <a:sym typeface="+mn-ea"/>
              </a:rPr>
              <a:t>一、</a:t>
            </a:r>
            <a:r>
              <a:rPr lang="en-US" altLang="zh-CN" sz="3600" dirty="0">
                <a:sym typeface="+mn-ea"/>
              </a:rPr>
              <a:t>A</a:t>
            </a:r>
            <a:r>
              <a:rPr lang="en-US" altLang="zh-CN" sz="3600" dirty="0">
                <a:sym typeface="+mn-ea"/>
              </a:rPr>
              <a:t>I</a:t>
            </a:r>
            <a:r>
              <a:rPr lang="zh-CN" altLang="en-US" sz="3600" dirty="0">
                <a:sym typeface="+mn-ea"/>
              </a:rPr>
              <a:t>生图</a:t>
            </a:r>
            <a:endParaRPr lang="zh-CN" altLang="en-US" sz="3600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4835" y="1393190"/>
            <a:ext cx="10825480" cy="64516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3600" b="1">
                <a:latin typeface="+mj-lt"/>
                <a:ea typeface="+mj-lt"/>
                <a:cs typeface="+mj-lt"/>
              </a:rPr>
              <a:t>在</a:t>
            </a:r>
            <a:r>
              <a:rPr lang="en-US" altLang="zh-CN" sz="3600" b="1">
                <a:latin typeface="+mj-lt"/>
                <a:ea typeface="+mj-lt"/>
                <a:cs typeface="+mj-lt"/>
              </a:rPr>
              <a:t>AI</a:t>
            </a:r>
            <a:r>
              <a:rPr lang="zh-CN" altLang="en-US" sz="3600" b="1">
                <a:latin typeface="+mj-lt"/>
                <a:ea typeface="+mj-lt"/>
                <a:cs typeface="+mj-lt"/>
              </a:rPr>
              <a:t>预测</a:t>
            </a:r>
            <a:r>
              <a:rPr lang="en-US" altLang="zh-CN" sz="3600" b="1">
                <a:latin typeface="+mj-lt"/>
                <a:ea typeface="+mj-lt"/>
                <a:cs typeface="+mj-lt"/>
              </a:rPr>
              <a:t>20</a:t>
            </a:r>
            <a:r>
              <a:rPr lang="zh-CN" altLang="en-US" sz="3600" b="1">
                <a:latin typeface="+mj-lt"/>
                <a:ea typeface="+mj-lt"/>
                <a:cs typeface="+mj-lt"/>
              </a:rPr>
              <a:t>年相貌的活动中，</a:t>
            </a:r>
            <a:r>
              <a:rPr lang="zh-CN" altLang="en-US" sz="3600" b="1">
                <a:solidFill>
                  <a:srgbClr val="FF0000"/>
                </a:solidFill>
                <a:latin typeface="+mj-lt"/>
                <a:ea typeface="+mj-lt"/>
                <a:cs typeface="+mj-lt"/>
              </a:rPr>
              <a:t>工作流程</a:t>
            </a:r>
            <a:r>
              <a:rPr lang="zh-CN" altLang="en-US" sz="3600" b="1">
                <a:latin typeface="+mj-lt"/>
                <a:ea typeface="+mj-lt"/>
                <a:cs typeface="+mj-lt"/>
              </a:rPr>
              <a:t>分为哪几步？</a:t>
            </a:r>
            <a:endParaRPr lang="zh-CN" altLang="en-US" sz="3600" b="1">
              <a:latin typeface="+mj-lt"/>
              <a:ea typeface="+mj-lt"/>
              <a:cs typeface="+mj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8475" y="2490470"/>
            <a:ext cx="10154920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第一步：向人工智能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发送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学生图片和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年后职业信息。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8475" y="3677285"/>
            <a:ext cx="108127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第二步：人工智能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分析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指令要求，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加工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同学成年后的样貌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模型。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8475" y="551053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第三步：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生成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预测图。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080" y="3778885"/>
            <a:ext cx="1791970" cy="31851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419080" y="2704465"/>
            <a:ext cx="1252855" cy="708148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sym typeface="+mn-ea"/>
              </a:rPr>
              <a:t>输入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3350" y="4537710"/>
            <a:ext cx="1252855" cy="767478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sym typeface="+mn-ea"/>
              </a:rPr>
              <a:t>计算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81550" y="5632450"/>
            <a:ext cx="1252855" cy="767478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sym typeface="+mn-ea"/>
              </a:rPr>
              <a:t>输出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 bldLvl="0" animBg="1"/>
      <p:bldP spid="12" grpId="1" animBg="1"/>
      <p:bldP spid="13" grpId="0" bldLvl="0" animBg="1"/>
      <p:bldP spid="13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455545" y="3088005"/>
            <a:ext cx="8397240" cy="1186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1">
                <a:solidFill>
                  <a:schemeClr val="tx2">
                    <a:lumMod val="75000"/>
                    <a:lumOff val="25000"/>
                  </a:schemeClr>
                </a:solidFill>
              </a:rPr>
              <a:t>人工智能系统</a:t>
            </a:r>
            <a:r>
              <a:rPr lang="zh-CN" altLang="en-US" sz="4000" b="1">
                <a:solidFill>
                  <a:schemeClr val="tx1"/>
                </a:solidFill>
              </a:rPr>
              <a:t>是否都遵循</a:t>
            </a:r>
            <a:r>
              <a:rPr lang="zh-CN" altLang="en-US" sz="4000" b="1">
                <a:solidFill>
                  <a:schemeClr val="tx2">
                    <a:lumMod val="75000"/>
                    <a:lumOff val="25000"/>
                  </a:schemeClr>
                </a:solidFill>
              </a:rPr>
              <a:t>输入</a:t>
            </a:r>
            <a:r>
              <a:rPr lang="zh-CN" altLang="en-US" sz="4000" b="1">
                <a:solidFill>
                  <a:schemeClr val="tx1"/>
                </a:solidFill>
              </a:rPr>
              <a:t>、</a:t>
            </a:r>
            <a:r>
              <a:rPr lang="zh-CN" altLang="en-US" sz="4000" b="1">
                <a:solidFill>
                  <a:srgbClr val="FFC000"/>
                </a:solidFill>
              </a:rPr>
              <a:t>计算</a:t>
            </a:r>
            <a:r>
              <a:rPr lang="zh-CN" altLang="en-US" sz="4000" b="1">
                <a:solidFill>
                  <a:schemeClr val="tx1"/>
                </a:solidFill>
              </a:rPr>
              <a:t>、</a:t>
            </a:r>
            <a:r>
              <a:rPr lang="zh-CN" altLang="en-US" sz="4000" b="1">
                <a:solidFill>
                  <a:srgbClr val="00B050"/>
                </a:solidFill>
              </a:rPr>
              <a:t>输出</a:t>
            </a:r>
            <a:r>
              <a:rPr lang="zh-CN" altLang="en-US" sz="4000" b="1">
                <a:solidFill>
                  <a:schemeClr val="tx1"/>
                </a:solidFill>
              </a:rPr>
              <a:t>三个流程呢？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" y="2044700"/>
            <a:ext cx="1840865" cy="3273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580005" y="1755775"/>
            <a:ext cx="8024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tx1"/>
                </a:solidFill>
              </a:rPr>
              <a:t>你知道生活中有哪些</a:t>
            </a:r>
            <a:r>
              <a:rPr lang="zh-CN" altLang="en-US" sz="3600" b="1">
                <a:solidFill>
                  <a:schemeClr val="tx2">
                    <a:lumMod val="75000"/>
                    <a:lumOff val="25000"/>
                  </a:schemeClr>
                </a:solidFill>
              </a:rPr>
              <a:t>人工智能系统</a:t>
            </a:r>
            <a:r>
              <a:rPr lang="zh-CN" altLang="en-US" sz="3600" b="1">
                <a:solidFill>
                  <a:schemeClr val="tx1"/>
                </a:solidFill>
              </a:rPr>
              <a:t>吗？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75" y="646430"/>
            <a:ext cx="1610995" cy="2863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5836" t="11" r="17509" b="-1603"/>
          <a:stretch>
            <a:fillRect/>
          </a:stretch>
        </p:blipFill>
        <p:spPr>
          <a:xfrm>
            <a:off x="2080260" y="3215640"/>
            <a:ext cx="3929380" cy="2928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7169"/>
          <a:stretch>
            <a:fillRect/>
          </a:stretch>
        </p:blipFill>
        <p:spPr>
          <a:xfrm>
            <a:off x="6326505" y="3215640"/>
            <a:ext cx="4213860" cy="29343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 dirty="0">
                <a:sym typeface="+mn-ea"/>
              </a:rPr>
              <a:t>三、</a:t>
            </a:r>
            <a:r>
              <a:rPr lang="en-US" altLang="zh-CN" sz="3600" dirty="0">
                <a:sym typeface="+mn-ea"/>
              </a:rPr>
              <a:t>AI</a:t>
            </a:r>
            <a:r>
              <a:rPr lang="zh-CN" altLang="en-US" sz="3600" dirty="0">
                <a:sym typeface="+mn-ea"/>
              </a:rPr>
              <a:t>故事生成</a:t>
            </a:r>
            <a:endParaRPr lang="zh-CN" altLang="en-US" sz="3600" dirty="0"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8755" y="2823845"/>
            <a:ext cx="4502150" cy="4487545"/>
            <a:chOff x="313" y="4447"/>
            <a:chExt cx="7090" cy="706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" y="5832"/>
              <a:ext cx="3197" cy="568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051" y="4447"/>
              <a:ext cx="5353" cy="2216"/>
            </a:xfrm>
            <a:prstGeom prst="wedgeRoundRectCallout">
              <a:avLst>
                <a:gd name="adj1" fmla="val -36213"/>
                <a:gd name="adj2" fmla="val 69584"/>
                <a:gd name="adj3" fmla="val 16667"/>
              </a:avLst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anchor="ctr" anchorCtr="0">
              <a:noAutofit/>
            </a:bodyPr>
            <a:p>
              <a:pPr algn="ctr" defTabSz="266700">
                <a:lnSpc>
                  <a:spcPct val="100000"/>
                </a:lnSpc>
              </a:pPr>
              <a:r>
                <a:rPr lang="zh-CN" altLang="en-US" sz="3200">
                  <a:latin typeface="微软雅黑" panose="020B0503020204020204" charset="-122"/>
                  <a:ea typeface="微软雅黑" panose="020B0503020204020204" charset="-122"/>
                </a:rPr>
                <a:t>编写一个故事</a:t>
              </a:r>
              <a:r>
                <a:rPr lang="zh-CN" altLang="en-US" sz="3200">
                  <a:latin typeface="微软雅黑" panose="020B0503020204020204" charset="-122"/>
                  <a:ea typeface="微软雅黑" panose="020B0503020204020204" charset="-122"/>
                </a:rPr>
                <a:t>需要具备</a:t>
              </a:r>
              <a:r>
                <a:rPr lang="zh-CN" altLang="en-US" sz="32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四个要素。</a:t>
              </a:r>
              <a:endPara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8" name="任意多边形: 形状 37"/>
          <p:cNvSpPr/>
          <p:nvPr>
            <p:custDataLst>
              <p:tags r:id="rId3"/>
            </p:custDataLst>
          </p:nvPr>
        </p:nvSpPr>
        <p:spPr>
          <a:xfrm>
            <a:off x="5476875" y="1825948"/>
            <a:ext cx="3634037" cy="4783407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rgbClr val="000000">
                    <a:lumMod val="50000"/>
                    <a:lumOff val="50000"/>
                    <a:alpha val="30000"/>
                  </a:srgb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9" name="椭圆 38"/>
          <p:cNvSpPr/>
          <p:nvPr>
            <p:custDataLst>
              <p:tags r:id="rId4"/>
            </p:custDataLst>
          </p:nvPr>
        </p:nvSpPr>
        <p:spPr>
          <a:xfrm>
            <a:off x="5510334" y="2922809"/>
            <a:ext cx="2484669" cy="2484669"/>
          </a:xfrm>
          <a:prstGeom prst="ellipse">
            <a:avLst/>
          </a:prstGeom>
          <a:solidFill>
            <a:srgbClr val="0070C0"/>
          </a:solidFill>
          <a:ln>
            <a:gradFill>
              <a:gsLst>
                <a:gs pos="37000">
                  <a:srgbClr val="FFFFFF"/>
                </a:gs>
                <a:gs pos="0">
                  <a:srgbClr val="376FFF">
                    <a:lumMod val="45000"/>
                    <a:lumOff val="55000"/>
                  </a:srgbClr>
                </a:gs>
                <a:gs pos="100000">
                  <a:srgbClr val="FFFFFF"/>
                </a:gs>
                <a:gs pos="71000">
                  <a:srgbClr val="376FFF">
                    <a:lumMod val="30000"/>
                    <a:lumOff val="70000"/>
                  </a:srgbClr>
                </a:gs>
              </a:gsLst>
              <a:lin ang="16200000" scaled="0"/>
            </a:gra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spc="15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故事</a:t>
            </a:r>
            <a:r>
              <a:rPr lang="zh-CN" altLang="en-US" sz="3600" b="1" spc="15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四要素</a:t>
            </a:r>
            <a:endParaRPr lang="zh-CN" altLang="en-US" sz="3600" b="1" spc="15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8820837" y="5914022"/>
            <a:ext cx="1902313" cy="47063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970943"/>
                </a:solidFill>
                <a:latin typeface="微软雅黑" panose="020B0503020204020204" charset="-122"/>
                <a:cs typeface="微软雅黑" panose="020B0503020204020204" charset="-122"/>
              </a:rPr>
              <a:t>事件</a:t>
            </a:r>
            <a:endParaRPr lang="zh-CN" altLang="en-US" sz="3200" b="1" dirty="0">
              <a:solidFill>
                <a:srgbClr val="970943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9469916" y="4664573"/>
            <a:ext cx="1592103" cy="47063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人物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9534686" y="3415305"/>
            <a:ext cx="1728961" cy="47063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rgbClr val="17D594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地点</a:t>
            </a:r>
            <a:endParaRPr lang="zh-CN" altLang="en-US" sz="3200" b="1" dirty="0">
              <a:solidFill>
                <a:srgbClr val="17D594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>
            <p:custDataLst>
              <p:tags r:id="rId8"/>
            </p:custDataLst>
          </p:nvPr>
        </p:nvSpPr>
        <p:spPr>
          <a:xfrm>
            <a:off x="8821056" y="2174730"/>
            <a:ext cx="2001914" cy="47063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7030A0"/>
                </a:solidFill>
                <a:latin typeface="微软雅黑" panose="020B0503020204020204" charset="-122"/>
                <a:cs typeface="微软雅黑" panose="020B0503020204020204" charset="-122"/>
              </a:rPr>
              <a:t>时间</a:t>
            </a:r>
            <a:endParaRPr lang="zh-CN" altLang="en-US" sz="3200" b="1" dirty="0">
              <a:solidFill>
                <a:srgbClr val="7030A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椭圆 29"/>
          <p:cNvSpPr/>
          <p:nvPr>
            <p:custDataLst>
              <p:tags r:id="rId9"/>
            </p:custDataLst>
          </p:nvPr>
        </p:nvSpPr>
        <p:spPr>
          <a:xfrm>
            <a:off x="8705636" y="3233393"/>
            <a:ext cx="696085" cy="696085"/>
          </a:xfrm>
          <a:prstGeom prst="ellipse">
            <a:avLst/>
          </a:prstGeom>
          <a:solidFill>
            <a:srgbClr val="17D594"/>
          </a:solidFill>
          <a:ln>
            <a:gradFill>
              <a:gsLst>
                <a:gs pos="37000">
                  <a:srgbClr val="FFFFFF"/>
                </a:gs>
                <a:gs pos="0">
                  <a:srgbClr val="17D594">
                    <a:lumMod val="20000"/>
                    <a:lumOff val="80000"/>
                  </a:srgbClr>
                </a:gs>
                <a:gs pos="100000">
                  <a:srgbClr val="FFFFFF"/>
                </a:gs>
                <a:gs pos="71000">
                  <a:srgbClr val="17D594">
                    <a:lumMod val="20000"/>
                    <a:lumOff val="80000"/>
                  </a:srgbClr>
                </a:gs>
              </a:gsLst>
              <a:lin ang="15780000" scaled="0"/>
            </a:gra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02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椭圆 30"/>
          <p:cNvSpPr/>
          <p:nvPr>
            <p:custDataLst>
              <p:tags r:id="rId10"/>
            </p:custDataLst>
          </p:nvPr>
        </p:nvSpPr>
        <p:spPr>
          <a:xfrm>
            <a:off x="7936087" y="5752975"/>
            <a:ext cx="696085" cy="696085"/>
          </a:xfrm>
          <a:prstGeom prst="ellipse">
            <a:avLst/>
          </a:prstGeom>
          <a:solidFill>
            <a:srgbClr val="970943"/>
          </a:solidFill>
          <a:ln>
            <a:gradFill>
              <a:gsLst>
                <a:gs pos="37000">
                  <a:srgbClr val="FFFFFF"/>
                </a:gs>
                <a:gs pos="0">
                  <a:srgbClr val="376FFF">
                    <a:lumMod val="20000"/>
                    <a:lumOff val="80000"/>
                  </a:srgbClr>
                </a:gs>
                <a:gs pos="100000">
                  <a:srgbClr val="FFFFFF"/>
                </a:gs>
                <a:gs pos="71000">
                  <a:srgbClr val="376FFF">
                    <a:lumMod val="20000"/>
                    <a:lumOff val="80000"/>
                  </a:srgbClr>
                </a:gs>
              </a:gsLst>
              <a:lin ang="15780000" scaled="0"/>
            </a:gra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04</a:t>
            </a:r>
            <a:endParaRPr lang="en-US" altLang="zh-CN" sz="28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2" name="椭圆 31"/>
          <p:cNvSpPr/>
          <p:nvPr>
            <p:custDataLst>
              <p:tags r:id="rId11"/>
            </p:custDataLst>
          </p:nvPr>
        </p:nvSpPr>
        <p:spPr>
          <a:xfrm>
            <a:off x="7936087" y="1973602"/>
            <a:ext cx="696085" cy="696085"/>
          </a:xfrm>
          <a:prstGeom prst="ellipse">
            <a:avLst/>
          </a:prstGeom>
          <a:solidFill>
            <a:srgbClr val="7030A0"/>
          </a:solidFill>
          <a:ln>
            <a:gradFill>
              <a:gsLst>
                <a:gs pos="37000">
                  <a:srgbClr val="FFFFFF"/>
                </a:gs>
                <a:gs pos="0">
                  <a:srgbClr val="376FFF">
                    <a:lumMod val="20000"/>
                    <a:lumOff val="80000"/>
                  </a:srgbClr>
                </a:gs>
                <a:gs pos="100000">
                  <a:srgbClr val="FFFFFF"/>
                </a:gs>
                <a:gs pos="71000">
                  <a:srgbClr val="376FFF">
                    <a:lumMod val="20000"/>
                    <a:lumOff val="80000"/>
                  </a:srgbClr>
                </a:gs>
              </a:gsLst>
              <a:lin ang="15780000" scaled="0"/>
            </a:gra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01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椭圆 9"/>
          <p:cNvSpPr/>
          <p:nvPr>
            <p:custDataLst>
              <p:tags r:id="rId12"/>
            </p:custDataLst>
          </p:nvPr>
        </p:nvSpPr>
        <p:spPr>
          <a:xfrm>
            <a:off x="8705636" y="4493184"/>
            <a:ext cx="696085" cy="696085"/>
          </a:xfrm>
          <a:prstGeom prst="ellipse">
            <a:avLst/>
          </a:prstGeom>
          <a:solidFill>
            <a:srgbClr val="FFC000"/>
          </a:solidFill>
          <a:ln>
            <a:gradFill>
              <a:gsLst>
                <a:gs pos="37000">
                  <a:srgbClr val="FFFFFF"/>
                </a:gs>
                <a:gs pos="0">
                  <a:srgbClr val="8830FE">
                    <a:lumMod val="20000"/>
                    <a:lumOff val="80000"/>
                  </a:srgbClr>
                </a:gs>
                <a:gs pos="100000">
                  <a:srgbClr val="FFFFFF"/>
                </a:gs>
                <a:gs pos="71000">
                  <a:srgbClr val="FFC000">
                    <a:lumMod val="20000"/>
                    <a:lumOff val="80000"/>
                  </a:srgbClr>
                </a:gs>
              </a:gsLst>
              <a:lin ang="16200000" scaled="0"/>
            </a:gra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03</a:t>
            </a:r>
            <a:endParaRPr lang="en-US" altLang="zh-CN" sz="28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5965" y="1202690"/>
            <a:ext cx="80848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运用人工智能生成一段</a:t>
            </a:r>
            <a:r>
              <a:rPr lang="en-US" altLang="zh-CN" sz="3200" b="1"/>
              <a:t>100</a:t>
            </a:r>
            <a:r>
              <a:rPr lang="zh-CN" altLang="en-US" sz="3200" b="1"/>
              <a:t>字左右的小故事。</a:t>
            </a:r>
            <a:endParaRPr lang="zh-CN" altLang="en-US" sz="3200" b="1"/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28" grpId="0"/>
      <p:bldP spid="32" grpId="0" animBg="1"/>
      <p:bldP spid="30" grpId="0" animBg="1"/>
      <p:bldP spid="26" grpId="0"/>
      <p:bldP spid="10" grpId="0" animBg="1"/>
      <p:bldP spid="23" grpId="0"/>
      <p:bldP spid="31" grpId="0" animBg="1"/>
      <p:bldP spid="9" grpId="0"/>
      <p:bldP spid="38" grpId="0" animBg="1"/>
      <p:bldP spid="28" grpId="1"/>
      <p:bldP spid="32" grpId="1" animBg="1"/>
      <p:bldP spid="30" grpId="1" animBg="1"/>
      <p:bldP spid="26" grpId="1"/>
      <p:bldP spid="10" grpId="1" animBg="1"/>
      <p:bldP spid="23" grpId="1"/>
      <p:bldP spid="31" grpId="1" animBg="1"/>
      <p:bldP spid="9" grpId="1"/>
      <p:bldP spid="3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 dirty="0">
                <a:sym typeface="+mn-ea"/>
              </a:rPr>
              <a:t>三、</a:t>
            </a:r>
            <a:r>
              <a:rPr lang="en-US" altLang="zh-CN" sz="3600" dirty="0">
                <a:sym typeface="+mn-ea"/>
              </a:rPr>
              <a:t>AI</a:t>
            </a:r>
            <a:r>
              <a:rPr lang="zh-CN" altLang="en-US" sz="3600" dirty="0">
                <a:sym typeface="+mn-ea"/>
              </a:rPr>
              <a:t>故事生成</a:t>
            </a:r>
            <a:endParaRPr lang="zh-CN" altLang="en-US" sz="3600" dirty="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8020" y="1193165"/>
            <a:ext cx="10856595" cy="16306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活动一</a:t>
            </a:r>
            <a:r>
              <a:rPr lang="zh-CN" altLang="en-US" sz="36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在活动一</a:t>
            </a:r>
            <a:r>
              <a:rPr lang="en-US" altLang="zh-CN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.html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网页中，输入</a:t>
            </a:r>
            <a:r>
              <a:rPr lang="zh-CN" altLang="en-US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故事四要素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，体验</a:t>
            </a:r>
            <a:r>
              <a:rPr lang="en-US" altLang="zh-CN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生成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小故事的过程，总结</a:t>
            </a:r>
            <a:r>
              <a:rPr lang="en-US" altLang="zh-CN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文本生成</a:t>
            </a:r>
            <a:r>
              <a:rPr lang="zh-CN" alt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zh-CN" altLang="en-US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工作流程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8864600" y="3835400"/>
            <a:ext cx="2179320" cy="57884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</a:rPr>
              <a:t>AI</a:t>
            </a:r>
            <a:r>
              <a:rPr lang="zh-CN" altLang="en-US" sz="2800" b="1">
                <a:solidFill>
                  <a:schemeClr val="bg1"/>
                </a:solidFill>
              </a:rPr>
              <a:t>文本</a:t>
            </a:r>
            <a:r>
              <a:rPr lang="zh-CN" altLang="en-US" sz="2800" b="1">
                <a:solidFill>
                  <a:schemeClr val="bg1"/>
                </a:solidFill>
              </a:rPr>
              <a:t>生成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7169"/>
          <a:stretch>
            <a:fillRect/>
          </a:stretch>
        </p:blipFill>
        <p:spPr>
          <a:xfrm>
            <a:off x="2880360" y="3263900"/>
            <a:ext cx="4587240" cy="3194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3768090"/>
            <a:ext cx="2070100" cy="36810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 dirty="0">
                <a:sym typeface="+mn-ea"/>
              </a:rPr>
              <a:t>三、</a:t>
            </a:r>
            <a:r>
              <a:rPr lang="en-US" altLang="zh-CN" dirty="0">
                <a:sym typeface="+mn-ea"/>
              </a:rPr>
              <a:t>AI</a:t>
            </a:r>
            <a:r>
              <a:rPr lang="zh-CN" altLang="en-US" dirty="0">
                <a:sym typeface="+mn-ea"/>
              </a:rPr>
              <a:t>故事生成</a:t>
            </a:r>
            <a:endParaRPr lang="zh-CN" altLang="en-US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4835" y="1362710"/>
            <a:ext cx="49009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故事生成的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工作流程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1970" y="2856230"/>
            <a:ext cx="6062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3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故事四要素信息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4835" y="3856990"/>
            <a:ext cx="7505065" cy="58356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分析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输入的信息，并进行</a:t>
            </a:r>
            <a:r>
              <a:rPr lang="zh-CN" altLang="en-US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创作构思</a:t>
            </a:r>
            <a:endParaRPr lang="zh-CN" altLang="en-US" sz="3200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1970" y="4857750"/>
            <a:ext cx="8963660" cy="58356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将构思好的故事以</a:t>
            </a:r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文字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的形式</a:t>
            </a:r>
            <a:r>
              <a:rPr lang="zh-CN" altLang="en-US" sz="32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呈现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出来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659755" y="2091690"/>
            <a:ext cx="5622925" cy="4070350"/>
            <a:chOff x="8913" y="3294"/>
            <a:chExt cx="8855" cy="6410"/>
          </a:xfrm>
        </p:grpSpPr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8913" y="3294"/>
              <a:ext cx="7140" cy="1695"/>
            </a:xfrm>
            <a:prstGeom prst="wedgeRectCallout">
              <a:avLst>
                <a:gd name="adj1" fmla="val 33837"/>
                <a:gd name="adj2" fmla="val 94837"/>
              </a:avLst>
            </a:prstGeom>
            <a:solidFill>
              <a:srgbClr val="FFEEB7"/>
            </a:solidFill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>
              <a:spAutoFit/>
            </a:bodyPr>
            <a:p>
              <a:pPr defTabSz="266700"/>
              <a:r>
                <a:rPr lang="zh-CN" altLang="en-US" sz="3200">
                  <a:solidFill>
                    <a:schemeClr val="tx1"/>
                  </a:solidFill>
                </a:rPr>
                <a:t>是否遵循着</a:t>
              </a:r>
              <a:r>
                <a:rPr lang="zh-CN" altLang="en-US" sz="3200" b="1">
                  <a:solidFill>
                    <a:schemeClr val="accent1"/>
                  </a:solidFill>
                </a:rPr>
                <a:t>输入</a:t>
              </a:r>
              <a:r>
                <a:rPr lang="zh-CN" altLang="en-US" sz="3200" b="1">
                  <a:solidFill>
                    <a:schemeClr val="tx1"/>
                  </a:solidFill>
                </a:rPr>
                <a:t>、</a:t>
              </a:r>
              <a:r>
                <a:rPr lang="zh-CN" altLang="en-US" sz="3200" b="1">
                  <a:solidFill>
                    <a:srgbClr val="FFC000"/>
                  </a:solidFill>
                </a:rPr>
                <a:t>计算</a:t>
              </a:r>
              <a:r>
                <a:rPr lang="zh-CN" altLang="en-US" sz="3200" b="1">
                  <a:solidFill>
                    <a:schemeClr val="tx1"/>
                  </a:solidFill>
                </a:rPr>
                <a:t>、</a:t>
              </a:r>
              <a:r>
                <a:rPr lang="zh-CN" altLang="en-US" sz="3200" b="1">
                  <a:solidFill>
                    <a:srgbClr val="00B050"/>
                  </a:solidFill>
                </a:rPr>
                <a:t>输出</a:t>
              </a:r>
              <a:r>
                <a:rPr lang="zh-CN" altLang="en-US" sz="3200">
                  <a:solidFill>
                    <a:schemeClr val="tx1"/>
                  </a:solidFill>
                </a:rPr>
                <a:t>三个环节</a:t>
              </a:r>
              <a:r>
                <a:rPr lang="zh-CN" altLang="en-US" sz="3200">
                  <a:solidFill>
                    <a:schemeClr val="tx1"/>
                  </a:solidFill>
                </a:rPr>
                <a:t>呢？</a:t>
              </a:r>
              <a:endParaRPr lang="zh-CN" altLang="en-US" sz="3200">
                <a:solidFill>
                  <a:schemeClr val="tx1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766" y="4366"/>
              <a:ext cx="3003" cy="5339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6" grpId="1"/>
      <p:bldP spid="7" grpId="1"/>
      <p:bldP spid="8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SCONTENTSTITLE" val="1"/>
  <p:tag name="LAYOUTZORDER" val="15"/>
  <p:tag name="KSO_WM_UNIT_ID" val="_3*i*5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USER_THEME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USER_THEME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USER_THEME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USER_THEME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1"/>
  <p:tag name="KSO_WM_UNIT_LAYERLEVEL" val="1"/>
  <p:tag name="KSO_WM_TAG_VERSION" val="3.0"/>
  <p:tag name="KSO_WM_BEAUTIFY_FLAG" val="#wm#"/>
  <p:tag name="KSO_WM_UNIT_TYPE" val="i"/>
  <p:tag name="KSO_WM_UNIT_INDEX" val="1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2"/>
  <p:tag name="KSO_WM_UNIT_LAYERLEVEL" val="1"/>
  <p:tag name="KSO_WM_TAG_VERSION" val="3.0"/>
  <p:tag name="KSO_WM_BEAUTIFY_FLAG" val="#wm#"/>
  <p:tag name="KSO_WM_UNIT_TYPE" val="i"/>
  <p:tag name="KSO_WM_UNIT_INDEX" val="1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3"/>
  <p:tag name="KSO_WM_UNIT_LAYERLEVEL" val="1"/>
  <p:tag name="KSO_WM_TAG_VERSION" val="3.0"/>
  <p:tag name="KSO_WM_BEAUTIFY_FLAG" val="#wm#"/>
  <p:tag name="KSO_WM_UNIT_TYPE" val="i"/>
  <p:tag name="KSO_WM_UNIT_INDEX" val="13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4"/>
  <p:tag name="KSO_WM_UNIT_LAYERLEVEL" val="1"/>
  <p:tag name="KSO_WM_TAG_VERSION" val="3.0"/>
  <p:tag name="KSO_WM_BEAUTIFY_FLAG" val="#wm#"/>
  <p:tag name="KSO_WM_UNIT_TYPE" val="i"/>
  <p:tag name="KSO_WM_UNIT_INDEX" val="1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5"/>
  <p:tag name="KSO_WM_UNIT_LAYERLEVEL" val="1"/>
  <p:tag name="KSO_WM_TAG_VERSION" val="3.0"/>
  <p:tag name="KSO_WM_BEAUTIFY_FLAG" val="#wm#"/>
  <p:tag name="KSO_WM_UNIT_TYPE" val="i"/>
  <p:tag name="KSO_WM_UNIT_INDEX" val="15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LAYOUTZORDER" val="2"/>
  <p:tag name="KSO_WM_UNIT_TYPE" val="i"/>
  <p:tag name="KSO_WM_UNIT_ID" val="_4*i*1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  <p:tag name="KSO_WM_UNIT_INDEX" val="1"/>
</p:tagLst>
</file>

<file path=ppt/tags/tag113.xml><?xml version="1.0" encoding="utf-8"?>
<p:tagLst xmlns:p="http://schemas.openxmlformats.org/presentationml/2006/main">
  <p:tag name="LAYOUTZORDER" val="3"/>
  <p:tag name="KSO_WM_UNIT_TYPE" val="i"/>
  <p:tag name="KSO_WM_UNIT_ID" val="_4*i*2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  <p:tag name="KSO_WM_UNIT_INDEX" val="2"/>
</p:tagLst>
</file>

<file path=ppt/tags/tag11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4*i*3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1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5"/>
  <p:tag name="KSO_WM_UNIT_ID" val="_4*i*4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1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6"/>
  <p:tag name="KSO_WM_UNIT_ID" val="_4*i*5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1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7"/>
  <p:tag name="KSO_WM_UNIT_ID" val="_4*i*6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1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8"/>
  <p:tag name="KSO_WM_UNIT_ID" val="_4*i*7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1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9"/>
  <p:tag name="KSO_WM_UNIT_ID" val="_4*i*8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10"/>
  <p:tag name="KSO_WM_UNIT_ID" val="_4*i*9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21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11"/>
  <p:tag name="KSO_WM_UNIT_ID" val="_4*i*1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22.xml><?xml version="1.0" encoding="utf-8"?>
<p:tagLst xmlns:p="http://schemas.openxmlformats.org/presentationml/2006/main">
  <p:tag name="LAYOUTZORDER" val="12"/>
  <p:tag name="KSO_WM_UNIT_TYPE" val="i"/>
  <p:tag name="KSO_WM_UNIT_ID" val="_4*i*11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  <p:tag name="KSO_WM_UNIT_INDEX" val="11"/>
</p:tagLst>
</file>

<file path=ppt/tags/tag123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LAYOUTZORDER" val="13"/>
  <p:tag name="KSO_WM_UNIT_ID" val="_4*i*12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24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LAYOUTZORDER" val="14"/>
  <p:tag name="KSO_WM_UNIT_ID" val="_4*i*13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25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LAYOUTZORDER" val="19"/>
  <p:tag name="KSO_WM_UNIT_ID" val="_4*i*14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标题"/>
  <p:tag name="KSO_WM_UNIT_NOCLEAR" val="0"/>
  <p:tag name="KSO_WM_UNIT_TYPE" val="a"/>
  <p:tag name="KSO_WM_UNIT_INDEX" val="1"/>
  <p:tag name="KSO_WM_UNIT_VALUE" val="11"/>
</p:tagLst>
</file>

<file path=ppt/tags/tag127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TYPE" val="e"/>
  <p:tag name="KSO_WM_UNIT_INDEX" val="1"/>
  <p:tag name="KSO_WM_UNIT_VALUE" val="10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129.xml><?xml version="1.0" encoding="utf-8"?>
<p:tagLst xmlns:p="http://schemas.openxmlformats.org/presentationml/2006/main">
  <p:tag name="KSO_WM_UNIT_TYPE" val="f"/>
  <p:tag name="KSO_WM_UNIT_INDEX" val="1"/>
  <p:tag name="KSO_WM_UNIT_ID" val="_5*f*1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16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YPE" val="f"/>
  <p:tag name="KSO_WM_UNIT_INDEX" val="2"/>
  <p:tag name="KSO_WM_UNIT_ID" val="_5*f*2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160"/>
</p:tagLst>
</file>

<file path=ppt/tags/tag13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3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3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34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135.xml><?xml version="1.0" encoding="utf-8"?>
<p:tagLst xmlns:p="http://schemas.openxmlformats.org/presentationml/2006/main">
  <p:tag name="KSO_WM_UNIT_TYPE" val="a"/>
  <p:tag name="KSO_WM_UNIT_INDEX" val="1"/>
  <p:tag name="KSO_WM_UNIT_ID" val="_6*a*1"/>
  <p:tag name="KSO_WM_BEAUTIFY_FLAG" val="#wm#"/>
  <p:tag name="KSO_WM_TAG_VERSION" val="3.0"/>
  <p:tag name="KSO_WM_UNIT_LAYERLEVEL" val="1"/>
  <p:tag name="KSO_WM_TEMPLATE_USER_THEME" val="1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SCONTENTSTITLE" val="0"/>
  <p:tag name="KSO_WM_UNIT_ISNUMDGMTITLE" val="0"/>
  <p:tag name="KSO_WM_UNIT_PRESET_TEXT" val="单击此处编辑母版文本样式"/>
</p:tagLst>
</file>

<file path=ppt/tags/tag136.xml><?xml version="1.0" encoding="utf-8"?>
<p:tagLst xmlns:p="http://schemas.openxmlformats.org/presentationml/2006/main">
  <p:tag name="KSO_WM_UNIT_TYPE" val="f"/>
  <p:tag name="KSO_WM_UNIT_INDEX" val="1"/>
  <p:tag name="KSO_WM_UNIT_ID" val="_6*f*1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144"/>
</p:tagLst>
</file>

<file path=ppt/tags/tag137.xml><?xml version="1.0" encoding="utf-8"?>
<p:tagLst xmlns:p="http://schemas.openxmlformats.org/presentationml/2006/main">
  <p:tag name="KSO_WM_UNIT_TYPE" val="a"/>
  <p:tag name="KSO_WM_UNIT_INDEX" val="2"/>
  <p:tag name="KSO_WM_UNIT_ID" val="_6*a*2"/>
  <p:tag name="KSO_WM_BEAUTIFY_FLAG" val="#wm#"/>
  <p:tag name="KSO_WM_TAG_VERSION" val="3.0"/>
  <p:tag name="KSO_WM_UNIT_LAYERLEVEL" val="1"/>
  <p:tag name="KSO_WM_TEMPLATE_USER_THEME" val="1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SCONTENTSTITLE" val="0"/>
  <p:tag name="KSO_WM_UNIT_ISNUMDGMTITLE" val="0"/>
  <p:tag name="KSO_WM_UNIT_PRESET_TEXT" val="单击此处编辑母版文本样式"/>
</p:tagLst>
</file>

<file path=ppt/tags/tag138.xml><?xml version="1.0" encoding="utf-8"?>
<p:tagLst xmlns:p="http://schemas.openxmlformats.org/presentationml/2006/main">
  <p:tag name="KSO_WM_UNIT_TYPE" val="f"/>
  <p:tag name="KSO_WM_UNIT_INDEX" val="2"/>
  <p:tag name="KSO_WM_UNIT_ID" val="_6*f*2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144"/>
</p:tagLst>
</file>

<file path=ppt/tags/tag13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4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42.xml><?xml version="1.0" encoding="utf-8"?>
<p:tagLst xmlns:p="http://schemas.openxmlformats.org/presentationml/2006/main">
  <p:tag name="KSO_WM_UNIT_TYPE" val="a"/>
  <p:tag name="KSO_WM_UNIT_INDEX" val="3"/>
  <p:tag name="KSO_WM_UNIT_ID" val="_6*a*3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14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4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4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46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14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4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4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YPE" val="f"/>
  <p:tag name="KSO_WM_UNIT_INDEX" val="1"/>
  <p:tag name="KSO_WM_UNIT_ID" val="_9*f*1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408"/>
</p:tagLst>
</file>

<file path=ppt/tags/tag15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5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5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5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5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5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57.xml><?xml version="1.0" encoding="utf-8"?>
<p:tagLst xmlns:p="http://schemas.openxmlformats.org/presentationml/2006/main">
  <p:tag name="KSO_WM_UNIT_TYPE" val="b"/>
  <p:tag name="KSO_WM_UNIT_INDEX" val="1"/>
  <p:tag name="KSO_WM_UNIT_ID" val="_10*b*1"/>
  <p:tag name="KSO_WM_BEAUTIFY_FLAG" val="#wm#"/>
  <p:tag name="KSO_WM_TAG_VERSION" val="3.0"/>
  <p:tag name="KSO_WM_UNIT_LAYERLEVEL" val="1"/>
  <p:tag name="KSO_WM_TEMPLATE_USER_THEME" val="1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SCONTENTSTITLE" val="0"/>
  <p:tag name="KSO_WM_UNIT_ISNUMDGMTITLE" val="0"/>
  <p:tag name="KSO_WM_UNIT_PRESET_TEXT" val="单击此处编辑副标题"/>
</p:tagLst>
</file>

<file path=ppt/tags/tag158.xml><?xml version="1.0" encoding="utf-8"?>
<p:tagLst xmlns:p="http://schemas.openxmlformats.org/presentationml/2006/main">
  <p:tag name="KSO_WM_UNIT_TYPE" val="a"/>
  <p:tag name="KSO_WM_UNIT_INDEX" val="1"/>
  <p:tag name="KSO_WM_UNIT_ID" val="_10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11*i*2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6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3"/>
  <p:tag name="KSO_WM_UNIT_ID" val="_11*i*3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6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4"/>
  <p:tag name="KSO_WM_UNIT_ID" val="_11*i*4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6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7"/>
  <p:tag name="KSO_WM_UNIT_ID" val="_11*i*5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6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8"/>
  <p:tag name="KSO_WM_UNIT_ID" val="_11*i*6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65.xml><?xml version="1.0" encoding="utf-8"?>
<p:tagLst xmlns:p="http://schemas.openxmlformats.org/presentationml/2006/main">
  <p:tag name="LAYOUTZORDER" val="9"/>
  <p:tag name="KSO_WM_UNIT_TYPE" val="i"/>
  <p:tag name="KSO_WM_UNIT_ID" val="_11*i*7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  <p:tag name="KSO_WM_UNIT_INDEX" val="7"/>
</p:tagLst>
</file>

<file path=ppt/tags/tag16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10"/>
  <p:tag name="KSO_WM_UNIT_ID" val="_11*i*8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6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11"/>
  <p:tag name="KSO_WM_UNIT_ID" val="_11*i*9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6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5"/>
  <p:tag name="KSO_WM_UNIT_ID" val="_11*i*1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6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8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TYPE" val="f"/>
  <p:tag name="KSO_WM_UNIT_INDEX" val="1"/>
  <p:tag name="KSO_WM_BEAUTIFY_FLAG" val="#wm#"/>
  <p:tag name="KSO_WM_TAG_VERSION" val="3.0"/>
  <p:tag name="KSO_WM_UNIT_PRESET_TEXT" val="日期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1"/>
  <p:tag name="KSO_WM_UNIT_SUBTYPE" val="c"/>
  <p:tag name="KSO_WM_UNIT_TEXT_LAYER_COUNT" val="1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2"/>
  <p:tag name="KSO_WM_UNIT_LAYERLEVEL" val="1"/>
  <p:tag name="KSO_WM_TAG_VERSION" val="3.0"/>
  <p:tag name="KSO_WM_BEAUTIFY_FLAG" val="#wm#"/>
  <p:tag name="KSO_WM_UNIT_SUBTYPE" val="b"/>
  <p:tag name="KSO_WM_UNIT_PRESET_TEXT" val="署名"/>
  <p:tag name="KSO_WM_UNIT_NOCLEAR" val="0"/>
  <p:tag name="KSO_WM_UNIT_VALUE" val="24"/>
  <p:tag name="KSO_WM_UNIT_TYPE" val="f"/>
  <p:tag name="KSO_WM_UNIT_INDEX" val="2"/>
  <p:tag name="KSO_WM_UNIT_TEXT_LAYER_COUNT" val="1"/>
</p:tagLst>
</file>

<file path=ppt/tags/tag172.xml><?xml version="1.0" encoding="utf-8"?>
<p:tagLst xmlns:p="http://schemas.openxmlformats.org/presentationml/2006/main">
  <p:tag name="KSO_WM_UNIT_TYPE" val="b"/>
  <p:tag name="KSO_WM_UNIT_INDEX" val="1"/>
  <p:tag name="KSO_WM_UNIT_ID" val="_11*b*1"/>
  <p:tag name="KSO_WM_BEAUTIFY_FLAG" val="#wm#"/>
  <p:tag name="KSO_WM_TAG_VERSION" val="3.0"/>
  <p:tag name="KSO_WM_UNIT_LAYERLEVEL" val="1"/>
  <p:tag name="KSO_WM_TEMPLATE_USER_THEME" val="1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SCONTENTSTITLE" val="0"/>
  <p:tag name="KSO_WM_UNIT_ISNUMDGMTITLE" val="0"/>
  <p:tag name="KSO_WM_UNIT_PRESET_TEXT" val="单击此处编辑副标题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7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7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7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7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78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1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340"/>
  <p:tag name="KSO_WM_TEMPLATE_CATEGORY" val="custom"/>
  <p:tag name="KSO_WM_TEMPLATE_INDEX" val="40494998"/>
</p:tagLst>
</file>

<file path=ppt/tags/tag179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  <p:tag name="KSO_WM_TEMPLATE_CATEGORY" val="custom"/>
  <p:tag name="KSO_WM_TEMPLATE_INDEX" val="4049499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185.xml><?xml version="1.0" encoding="utf-8"?>
<p:tagLst xmlns:p="http://schemas.openxmlformats.org/presentationml/2006/main">
  <p:tag name="KSO_WM_TEMPLATE_THUMBS_INDEX" val="1、9"/>
  <p:tag name="KSO_WM_BEAUTIFY_FLAG" val="#wm#"/>
  <p:tag name="KSO_WM_TEMPLATE_CATEGORY" val="custom"/>
  <p:tag name="KSO_WM_TEMPLATE_USER_THEME" val="1"/>
  <p:tag name="KSO_WM_TEMPLATE_SUBCATEGORY" val="29"/>
  <p:tag name="KSO_WM_TEMPLATE_MASTER_TYPE" val="0"/>
  <p:tag name="KSO_WM_TEMPLATE_COLOR_TYPE" val="0"/>
  <p:tag name="KSO_WM_TAG_VERSION" val="3.0"/>
  <p:tag name="KSO_WM_TEMPLATE_INDEX" val="40494998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18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*i*1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8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*i*2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8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*i*3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7"/>
  <p:tag name="KSO_WM_UNIT_ID" val="_1*i*5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9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8"/>
  <p:tag name="KSO_WM_UNIT_ID" val="_1*i*6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92.xml><?xml version="1.0" encoding="utf-8"?>
<p:tagLst xmlns:p="http://schemas.openxmlformats.org/presentationml/2006/main">
  <p:tag name="LAYOUTZORDER" val="9"/>
  <p:tag name="KSO_WM_UNIT_TYPE" val="i"/>
  <p:tag name="KSO_WM_UNIT_ID" val="_1*i*7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  <p:tag name="KSO_WM_UNIT_INDEX" val="7"/>
</p:tagLst>
</file>

<file path=ppt/tags/tag193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10"/>
  <p:tag name="KSO_WM_UNIT_ID" val="_1*i*8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94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11"/>
  <p:tag name="KSO_WM_UNIT_ID" val="_1*i*9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9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8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  <p:tag name="KSO_WM_BEAUTIFY_FLAG" val="#wm#"/>
  <p:tag name="KSO_WM_UNIT_SUBTYPE" val="b"/>
  <p:tag name="KSO_WM_UNIT_PRESET_TEXT" val="署名"/>
  <p:tag name="KSO_WM_UNIT_NOCLEAR" val="0"/>
  <p:tag name="KSO_WM_UNIT_VALUE" val="24"/>
  <p:tag name="KSO_WM_UNIT_TYPE" val="f"/>
  <p:tag name="KSO_WM_UNIT_INDEX" val="2"/>
  <p:tag name="KSO_WM_UNIT_TEXT_LAYER_COUNT" val="1"/>
</p:tagLst>
</file>

<file path=ppt/tags/tag19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9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19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TYPE" val="f"/>
  <p:tag name="KSO_WM_UNIT_INDEX" val="1"/>
  <p:tag name="KSO_WM_UNIT_ID" val="_2*f*1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340"/>
</p:tagLst>
</file>

<file path=ppt/tags/tag201.xml><?xml version="1.0" encoding="utf-8"?>
<p:tagLst xmlns:p="http://schemas.openxmlformats.org/presentationml/2006/main">
  <p:tag name="KSO_WM_UNIT_TYPE" val="a"/>
  <p:tag name="KSO_WM_UNIT_INDEX" val="1"/>
  <p:tag name="KSO_WM_UNIT_ID" val="_2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20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3*i*1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0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SCONTENTSTITLE" val="1"/>
  <p:tag name="LAYOUTZORDER" val="3"/>
  <p:tag name="KSO_WM_UNIT_ID" val="_3*i*3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0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SCONTENTSTITLE" val="1"/>
  <p:tag name="LAYOUTZORDER" val="4"/>
  <p:tag name="KSO_WM_UNIT_ID" val="_3*i*4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0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SCONTENTSTITLE" val="1"/>
  <p:tag name="LAYOUTZORDER" val="11"/>
  <p:tag name="KSO_WM_UNIT_ID" val="_3*i*6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0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SCONTENTSTITLE" val="1"/>
  <p:tag name="LAYOUTZORDER" val="12"/>
  <p:tag name="KSO_WM_UNIT_ID" val="_3*i*7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0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SCONTENTSTITLE" val="1"/>
  <p:tag name="LAYOUTZORDER" val="13"/>
  <p:tag name="KSO_WM_UNIT_ID" val="_3*i*8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0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SCONTENTSTITLE" val="1"/>
  <p:tag name="LAYOUTZORDER" val="14"/>
  <p:tag name="KSO_WM_UNIT_ID" val="_3*i*2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SCONTENTSTITLE" val="1"/>
  <p:tag name="LAYOUTZORDER" val="15"/>
  <p:tag name="KSO_WM_UNIT_ID" val="_3*i*5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USER_THEME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USER_THEME" val="1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USER_THEME" val="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USER_THEME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1"/>
  <p:tag name="KSO_WM_UNIT_LAYERLEVEL" val="1"/>
  <p:tag name="KSO_WM_TAG_VERSION" val="3.0"/>
  <p:tag name="KSO_WM_BEAUTIFY_FLAG" val="#wm#"/>
  <p:tag name="KSO_WM_UNIT_TYPE" val="i"/>
  <p:tag name="KSO_WM_UNIT_INDEX" val="1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2"/>
  <p:tag name="KSO_WM_UNIT_LAYERLEVEL" val="1"/>
  <p:tag name="KSO_WM_TAG_VERSION" val="3.0"/>
  <p:tag name="KSO_WM_BEAUTIFY_FLAG" val="#wm#"/>
  <p:tag name="KSO_WM_UNIT_TYPE" val="i"/>
  <p:tag name="KSO_WM_UNIT_INDEX" val="12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3"/>
  <p:tag name="KSO_WM_UNIT_LAYERLEVEL" val="1"/>
  <p:tag name="KSO_WM_TAG_VERSION" val="3.0"/>
  <p:tag name="KSO_WM_BEAUTIFY_FLAG" val="#wm#"/>
  <p:tag name="KSO_WM_UNIT_TYPE" val="i"/>
  <p:tag name="KSO_WM_UNIT_INDEX" val="13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4"/>
  <p:tag name="KSO_WM_UNIT_LAYERLEVEL" val="1"/>
  <p:tag name="KSO_WM_TAG_VERSION" val="3.0"/>
  <p:tag name="KSO_WM_BEAUTIFY_FLAG" val="#wm#"/>
  <p:tag name="KSO_WM_UNIT_TYPE" val="i"/>
  <p:tag name="KSO_WM_UNIT_INDEX" val="14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5"/>
  <p:tag name="KSO_WM_UNIT_LAYERLEVEL" val="1"/>
  <p:tag name="KSO_WM_TAG_VERSION" val="3.0"/>
  <p:tag name="KSO_WM_BEAUTIFY_FLAG" val="#wm#"/>
  <p:tag name="KSO_WM_UNIT_TYPE" val="i"/>
  <p:tag name="KSO_WM_UNIT_INDEX" val="15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22.xml><?xml version="1.0" encoding="utf-8"?>
<p:tagLst xmlns:p="http://schemas.openxmlformats.org/presentationml/2006/main">
  <p:tag name="LAYOUTZORDER" val="2"/>
  <p:tag name="KSO_WM_UNIT_TYPE" val="i"/>
  <p:tag name="KSO_WM_UNIT_ID" val="_4*i*1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  <p:tag name="KSO_WM_UNIT_INDEX" val="1"/>
</p:tagLst>
</file>

<file path=ppt/tags/tag223.xml><?xml version="1.0" encoding="utf-8"?>
<p:tagLst xmlns:p="http://schemas.openxmlformats.org/presentationml/2006/main">
  <p:tag name="LAYOUTZORDER" val="3"/>
  <p:tag name="KSO_WM_UNIT_TYPE" val="i"/>
  <p:tag name="KSO_WM_UNIT_ID" val="_4*i*2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  <p:tag name="KSO_WM_UNIT_INDEX" val="2"/>
</p:tagLst>
</file>

<file path=ppt/tags/tag22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4*i*3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2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5"/>
  <p:tag name="KSO_WM_UNIT_ID" val="_4*i*4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2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6"/>
  <p:tag name="KSO_WM_UNIT_ID" val="_4*i*5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2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7"/>
  <p:tag name="KSO_WM_UNIT_ID" val="_4*i*6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2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8"/>
  <p:tag name="KSO_WM_UNIT_ID" val="_4*i*7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2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9"/>
  <p:tag name="KSO_WM_UNIT_ID" val="_4*i*8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10"/>
  <p:tag name="KSO_WM_UNIT_ID" val="_4*i*9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31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11"/>
  <p:tag name="KSO_WM_UNIT_ID" val="_4*i*1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32.xml><?xml version="1.0" encoding="utf-8"?>
<p:tagLst xmlns:p="http://schemas.openxmlformats.org/presentationml/2006/main">
  <p:tag name="LAYOUTZORDER" val="12"/>
  <p:tag name="KSO_WM_UNIT_TYPE" val="i"/>
  <p:tag name="KSO_WM_UNIT_ID" val="_4*i*11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  <p:tag name="KSO_WM_UNIT_INDEX" val="11"/>
</p:tagLst>
</file>

<file path=ppt/tags/tag233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LAYOUTZORDER" val="13"/>
  <p:tag name="KSO_WM_UNIT_ID" val="_4*i*12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34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LAYOUTZORDER" val="14"/>
  <p:tag name="KSO_WM_UNIT_ID" val="_4*i*13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35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LAYOUTZORDER" val="19"/>
  <p:tag name="KSO_WM_UNIT_ID" val="_4*i*14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标题"/>
  <p:tag name="KSO_WM_UNIT_NOCLEAR" val="0"/>
  <p:tag name="KSO_WM_UNIT_TYPE" val="a"/>
  <p:tag name="KSO_WM_UNIT_INDEX" val="1"/>
  <p:tag name="KSO_WM_UNIT_VALUE" val="11"/>
</p:tagLst>
</file>

<file path=ppt/tags/tag237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TYPE" val="e"/>
  <p:tag name="KSO_WM_UNIT_INDEX" val="1"/>
  <p:tag name="KSO_WM_UNIT_VALUE" val="10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239.xml><?xml version="1.0" encoding="utf-8"?>
<p:tagLst xmlns:p="http://schemas.openxmlformats.org/presentationml/2006/main">
  <p:tag name="KSO_WM_UNIT_TYPE" val="f"/>
  <p:tag name="KSO_WM_UNIT_INDEX" val="1"/>
  <p:tag name="KSO_WM_UNIT_ID" val="_5*f*1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16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TYPE" val="f"/>
  <p:tag name="KSO_WM_UNIT_INDEX" val="2"/>
  <p:tag name="KSO_WM_UNIT_ID" val="_5*f*2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160"/>
</p:tagLst>
</file>

<file path=ppt/tags/tag24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4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4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44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245.xml><?xml version="1.0" encoding="utf-8"?>
<p:tagLst xmlns:p="http://schemas.openxmlformats.org/presentationml/2006/main">
  <p:tag name="KSO_WM_UNIT_TYPE" val="a"/>
  <p:tag name="KSO_WM_UNIT_INDEX" val="1"/>
  <p:tag name="KSO_WM_UNIT_ID" val="_6*a*1"/>
  <p:tag name="KSO_WM_BEAUTIFY_FLAG" val="#wm#"/>
  <p:tag name="KSO_WM_TAG_VERSION" val="3.0"/>
  <p:tag name="KSO_WM_UNIT_LAYERLEVEL" val="1"/>
  <p:tag name="KSO_WM_TEMPLATE_USER_THEME" val="1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SCONTENTSTITLE" val="0"/>
  <p:tag name="KSO_WM_UNIT_ISNUMDGMTITLE" val="0"/>
  <p:tag name="KSO_WM_UNIT_PRESET_TEXT" val="单击此处编辑母版文本样式"/>
</p:tagLst>
</file>

<file path=ppt/tags/tag246.xml><?xml version="1.0" encoding="utf-8"?>
<p:tagLst xmlns:p="http://schemas.openxmlformats.org/presentationml/2006/main">
  <p:tag name="KSO_WM_UNIT_TYPE" val="f"/>
  <p:tag name="KSO_WM_UNIT_INDEX" val="1"/>
  <p:tag name="KSO_WM_UNIT_ID" val="_6*f*1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144"/>
</p:tagLst>
</file>

<file path=ppt/tags/tag247.xml><?xml version="1.0" encoding="utf-8"?>
<p:tagLst xmlns:p="http://schemas.openxmlformats.org/presentationml/2006/main">
  <p:tag name="KSO_WM_UNIT_TYPE" val="a"/>
  <p:tag name="KSO_WM_UNIT_INDEX" val="2"/>
  <p:tag name="KSO_WM_UNIT_ID" val="_6*a*2"/>
  <p:tag name="KSO_WM_BEAUTIFY_FLAG" val="#wm#"/>
  <p:tag name="KSO_WM_TAG_VERSION" val="3.0"/>
  <p:tag name="KSO_WM_UNIT_LAYERLEVEL" val="1"/>
  <p:tag name="KSO_WM_TEMPLATE_USER_THEME" val="1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SCONTENTSTITLE" val="0"/>
  <p:tag name="KSO_WM_UNIT_ISNUMDGMTITLE" val="0"/>
  <p:tag name="KSO_WM_UNIT_PRESET_TEXT" val="单击此处编辑母版文本样式"/>
</p:tagLst>
</file>

<file path=ppt/tags/tag248.xml><?xml version="1.0" encoding="utf-8"?>
<p:tagLst xmlns:p="http://schemas.openxmlformats.org/presentationml/2006/main">
  <p:tag name="KSO_WM_UNIT_TYPE" val="f"/>
  <p:tag name="KSO_WM_UNIT_INDEX" val="2"/>
  <p:tag name="KSO_WM_UNIT_ID" val="_6*f*2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144"/>
</p:tagLst>
</file>

<file path=ppt/tags/tag24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5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52.xml><?xml version="1.0" encoding="utf-8"?>
<p:tagLst xmlns:p="http://schemas.openxmlformats.org/presentationml/2006/main">
  <p:tag name="KSO_WM_UNIT_TYPE" val="a"/>
  <p:tag name="KSO_WM_UNIT_INDEX" val="3"/>
  <p:tag name="KSO_WM_UNIT_ID" val="_6*a*3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25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5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5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56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25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5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5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TYPE" val="f"/>
  <p:tag name="KSO_WM_UNIT_INDEX" val="1"/>
  <p:tag name="KSO_WM_UNIT_ID" val="_9*f*1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408"/>
</p:tagLst>
</file>

<file path=ppt/tags/tag26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6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6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6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6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6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67.xml><?xml version="1.0" encoding="utf-8"?>
<p:tagLst xmlns:p="http://schemas.openxmlformats.org/presentationml/2006/main">
  <p:tag name="KSO_WM_UNIT_TYPE" val="b"/>
  <p:tag name="KSO_WM_UNIT_INDEX" val="1"/>
  <p:tag name="KSO_WM_UNIT_ID" val="_10*b*1"/>
  <p:tag name="KSO_WM_BEAUTIFY_FLAG" val="#wm#"/>
  <p:tag name="KSO_WM_TAG_VERSION" val="3.0"/>
  <p:tag name="KSO_WM_UNIT_LAYERLEVEL" val="1"/>
  <p:tag name="KSO_WM_TEMPLATE_USER_THEME" val="1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SCONTENTSTITLE" val="0"/>
  <p:tag name="KSO_WM_UNIT_ISNUMDGMTITLE" val="0"/>
  <p:tag name="KSO_WM_UNIT_PRESET_TEXT" val="单击此处编辑副标题"/>
</p:tagLst>
</file>

<file path=ppt/tags/tag268.xml><?xml version="1.0" encoding="utf-8"?>
<p:tagLst xmlns:p="http://schemas.openxmlformats.org/presentationml/2006/main">
  <p:tag name="KSO_WM_UNIT_TYPE" val="a"/>
  <p:tag name="KSO_WM_UNIT_INDEX" val="1"/>
  <p:tag name="KSO_WM_UNIT_ID" val="_10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11*i*2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7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3"/>
  <p:tag name="KSO_WM_UNIT_ID" val="_11*i*3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7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4"/>
  <p:tag name="KSO_WM_UNIT_ID" val="_11*i*4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7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7"/>
  <p:tag name="KSO_WM_UNIT_ID" val="_11*i*5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7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8"/>
  <p:tag name="KSO_WM_UNIT_ID" val="_11*i*6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75.xml><?xml version="1.0" encoding="utf-8"?>
<p:tagLst xmlns:p="http://schemas.openxmlformats.org/presentationml/2006/main">
  <p:tag name="LAYOUTZORDER" val="9"/>
  <p:tag name="KSO_WM_UNIT_TYPE" val="i"/>
  <p:tag name="KSO_WM_UNIT_ID" val="_11*i*7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  <p:tag name="KSO_WM_UNIT_INDEX" val="7"/>
</p:tagLst>
</file>

<file path=ppt/tags/tag27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10"/>
  <p:tag name="KSO_WM_UNIT_ID" val="_11*i*8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7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11"/>
  <p:tag name="KSO_WM_UNIT_ID" val="_11*i*9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7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5"/>
  <p:tag name="KSO_WM_UNIT_ID" val="_11*i*1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7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8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TYPE" val="f"/>
  <p:tag name="KSO_WM_UNIT_INDEX" val="1"/>
  <p:tag name="KSO_WM_BEAUTIFY_FLAG" val="#wm#"/>
  <p:tag name="KSO_WM_TAG_VERSION" val="3.0"/>
  <p:tag name="KSO_WM_UNIT_PRESET_TEXT" val="日期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1"/>
  <p:tag name="KSO_WM_UNIT_SUBTYPE" val="c"/>
  <p:tag name="KSO_WM_UNIT_TEXT_LAYER_COUNT" val="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2"/>
  <p:tag name="KSO_WM_UNIT_LAYERLEVEL" val="1"/>
  <p:tag name="KSO_WM_TAG_VERSION" val="3.0"/>
  <p:tag name="KSO_WM_BEAUTIFY_FLAG" val="#wm#"/>
  <p:tag name="KSO_WM_UNIT_SUBTYPE" val="b"/>
  <p:tag name="KSO_WM_UNIT_PRESET_TEXT" val="署名"/>
  <p:tag name="KSO_WM_UNIT_NOCLEAR" val="0"/>
  <p:tag name="KSO_WM_UNIT_VALUE" val="24"/>
  <p:tag name="KSO_WM_UNIT_TYPE" val="f"/>
  <p:tag name="KSO_WM_UNIT_INDEX" val="2"/>
  <p:tag name="KSO_WM_UNIT_TEXT_LAYER_COUNT" val="1"/>
</p:tagLst>
</file>

<file path=ppt/tags/tag282.xml><?xml version="1.0" encoding="utf-8"?>
<p:tagLst xmlns:p="http://schemas.openxmlformats.org/presentationml/2006/main">
  <p:tag name="KSO_WM_UNIT_TYPE" val="b"/>
  <p:tag name="KSO_WM_UNIT_INDEX" val="1"/>
  <p:tag name="KSO_WM_UNIT_ID" val="_11*b*1"/>
  <p:tag name="KSO_WM_BEAUTIFY_FLAG" val="#wm#"/>
  <p:tag name="KSO_WM_TAG_VERSION" val="3.0"/>
  <p:tag name="KSO_WM_UNIT_LAYERLEVEL" val="1"/>
  <p:tag name="KSO_WM_TEMPLATE_USER_THEME" val="1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SCONTENTSTITLE" val="0"/>
  <p:tag name="KSO_WM_UNIT_ISNUMDGMTITLE" val="0"/>
  <p:tag name="KSO_WM_UNIT_PRESET_TEXT" val="单击此处编辑副标题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8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8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8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8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288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1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340"/>
  <p:tag name="KSO_WM_TEMPLATE_CATEGORY" val="custom"/>
  <p:tag name="KSO_WM_TEMPLATE_INDEX" val="40494998"/>
</p:tagLst>
</file>

<file path=ppt/tags/tag289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  <p:tag name="KSO_WM_TEMPLATE_CATEGORY" val="custom"/>
  <p:tag name="KSO_WM_TEMPLATE_INDEX" val="4049499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295.xml><?xml version="1.0" encoding="utf-8"?>
<p:tagLst xmlns:p="http://schemas.openxmlformats.org/presentationml/2006/main">
  <p:tag name="KSO_WM_TEMPLATE_THUMBS_INDEX" val="1、9"/>
  <p:tag name="KSO_WM_BEAUTIFY_FLAG" val="#wm#"/>
  <p:tag name="KSO_WM_TEMPLATE_CATEGORY" val="custom"/>
  <p:tag name="KSO_WM_TEMPLATE_USER_THEME" val="1"/>
  <p:tag name="KSO_WM_TEMPLATE_SUBCATEGORY" val="29"/>
  <p:tag name="KSO_WM_TEMPLATE_MASTER_TYPE" val="0"/>
  <p:tag name="KSO_WM_TEMPLATE_COLOR_TYPE" val="0"/>
  <p:tag name="KSO_WM_TAG_VERSION" val="3.0"/>
  <p:tag name="KSO_WM_TEMPLATE_INDEX" val="40494998"/>
</p:tagLst>
</file>

<file path=ppt/tags/tag296.xml><?xml version="1.0" encoding="utf-8"?>
<p:tagLst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297.xml><?xml version="1.0" encoding="utf-8"?>
<p:tagLst xmlns:p="http://schemas.openxmlformats.org/presentationml/2006/main">
  <p:tag name="KSO_WM_UNIT_INDEX" val="4"/>
  <p:tag name="KSO_WM_UNIT_TYPE" val="f"/>
  <p:tag name="KSO_WM_UNIT_SUBTYPE" val="a"/>
  <p:tag name="KSO_WM_BEAUTIFY_FLAG" val="#wm#"/>
</p:tagLst>
</file>

<file path=ppt/tags/tag298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299.xml><?xml version="1.0" encoding="utf-8"?>
<p:tagLst xmlns:p="http://schemas.openxmlformats.org/presentationml/2006/main">
  <p:tag name="KSO_WM_SLIDE_ID" val="custom40494998_8"/>
  <p:tag name="KSO_WM_TEMPLATE_SUBCATEGORY" val="29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40494998"/>
  <p:tag name="KSO_WM_SLIDE_LAYOUT" val="a_f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TEMPLATE_USER_THEME" val="1"/>
  <p:tag name="KSO_WM_SLIDE_SIZE" val="850*457"/>
  <p:tag name="KSO_WM_SLIDE_POSITION" val="54*28"/>
  <p:tag name="KSO_WM_SLIDE_THEME_ID" val="3426021"/>
  <p:tag name="KSO_WM_SLIDE_THEME_NAME" val="科技风产品定位通用模版"/>
  <p:tag name="resource_record_key" val="{&quot;10&quot;:[20278565],&quot;12&quot;:[25073100,25002992,25002094],&quot;65&quot;:[40494998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301.xml><?xml version="1.0" encoding="utf-8"?>
<p:tagLst xmlns:p="http://schemas.openxmlformats.org/presentationml/2006/main">
  <p:tag name="KSO_WM_SLIDE_ID" val="custom40494998_8"/>
  <p:tag name="KSO_WM_TEMPLATE_SUBCATEGORY" val="29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40494998"/>
  <p:tag name="KSO_WM_SLIDE_LAYOUT" val="a_f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TEMPLATE_USER_THEME" val="1"/>
  <p:tag name="KSO_WM_SLIDE_SIZE" val="850*457"/>
  <p:tag name="KSO_WM_SLIDE_POSITION" val="54*28"/>
  <p:tag name="KSO_WM_SLIDE_THEME_ID" val="3426021"/>
  <p:tag name="KSO_WM_SLIDE_THEME_NAME" val="科技风产品定位通用模版"/>
  <p:tag name="resource_record_key" val="{&quot;10&quot;:[20278565],&quot;12&quot;:[25073100,25002992,25002094],&quot;65&quot;:[40494998]}"/>
</p:tagLst>
</file>

<file path=ppt/tags/tag302.xml><?xml version="1.0" encoding="utf-8"?>
<p:tagLst xmlns:p="http://schemas.openxmlformats.org/presentationml/2006/main"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40494998_1*f*2"/>
  <p:tag name="KSO_WM_TEMPLATE_CATEGORY" val="custom"/>
  <p:tag name="KSO_WM_TEMPLATE_INDEX" val="40494998"/>
  <p:tag name="KSO_WM_UNIT_LAYERLEVEL" val="1"/>
  <p:tag name="KSO_WM_TAG_VERSION" val="3.0"/>
  <p:tag name="KSO_WM_BEAUTIFY_FLAG" val="#wm#"/>
  <p:tag name="KSO_WM_UNIT_SUBTYPE" val="b"/>
  <p:tag name="KSO_WM_UNIT_TYPE" val="f"/>
  <p:tag name="KSO_WM_UNIT_INDEX" val="2"/>
  <p:tag name="KSO_WM_UNIT_VALUE" val="24"/>
  <p:tag name="KSO_WM_UNIT_TEXT_TYPE" val="1"/>
  <p:tag name="KSO_WM_UNIT_PRESET_TEXT" val="汇报人：WPS"/>
</p:tagLst>
</file>

<file path=ppt/tags/tag3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40494998_1*a*1"/>
  <p:tag name="KSO_WM_TEMPLATE_CATEGORY" val="custom"/>
  <p:tag name="KSO_WM_TEMPLATE_INDEX" val="40494998"/>
  <p:tag name="KSO_WM_UNIT_LAYERLEVEL" val="1"/>
  <p:tag name="KSO_WM_TAG_VERSION" val="3.0"/>
  <p:tag name="KSO_WM_BEAUTIFY_FLAG" val="#wm#"/>
  <p:tag name="KSO_WM_UNIT_TEXT_TYPE" val="1"/>
  <p:tag name="KSO_WM_UNIT_PRESET_TEXT" val="添加文档标题"/>
</p:tagLst>
</file>

<file path=ppt/tags/tag304.xml><?xml version="1.0" encoding="utf-8"?>
<p:tagLst xmlns:p="http://schemas.openxmlformats.org/presentationml/2006/main">
  <p:tag name="KSO_WM_SLIDE_TYPE" val="title"/>
  <p:tag name="KSO_WM_TEMPLATE_THUMBS_INDEX" val="1、9"/>
  <p:tag name="KSO_WM_BEAUTIFY_FLAG" val="#wm#"/>
  <p:tag name="KSO_WM_TEMPLATE_CATEGORY" val="custom"/>
  <p:tag name="KSO_WM_TEMPLATE_USER_THEME" val="1"/>
  <p:tag name="KSO_WM_SLIDE_INDEX" val="1"/>
  <p:tag name="KSO_WM_SLIDE_ID" val="custom40494998_1"/>
  <p:tag name="KSO_WM_TEMPLATE_SUBCATEGORY" val="29"/>
  <p:tag name="KSO_WM_SLIDE_LAYOUT_CNT" val="1_1_2"/>
  <p:tag name="KSO_WM_TEMPLATE_MASTER_TYPE" val="0"/>
  <p:tag name="KSO_WM_TEMPLATE_COLOR_TYPE" val="0"/>
  <p:tag name="KSO_WM_SLIDE_ITEM_CNT" val="0"/>
  <p:tag name="KSO_WM_TAG_VERSION" val="3.0"/>
  <p:tag name="KSO_WM_TEMPLATE_INDEX" val="40494998"/>
  <p:tag name="KSO_WM_SLIDE_LAYOUT" val="a_b_f"/>
  <p:tag name="KSO_WM_SLIDE_SUBTYPE" val="pureTxt"/>
  <p:tag name="KSO_WM_SLIDE_THEME_ID" val="3426021"/>
  <p:tag name="KSO_WM_SLIDE_THEME_NAME" val="科技风产品定位通用模版"/>
</p:tagLst>
</file>

<file path=ppt/tags/tag305.xml><?xml version="1.0" encoding="utf-8"?>
<p:tagLst xmlns:p="http://schemas.openxmlformats.org/presentationml/2006/main">
  <p:tag name="KSO_WM_UNIT_TEXT" val="课前活动"/>
  <p:tag name="KSO_WM_UNIT_INDEX" val="1"/>
  <p:tag name="KSO_WM_UNIT_TYPE" val="a"/>
  <p:tag name="KSO_WM_BEAUTIFY_FLAG" val="#wm#"/>
  <p:tag name="KSO_WM_UNIT_ID" val="_7*a*1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306.xml><?xml version="1.0" encoding="utf-8"?>
<p:tagLst xmlns:p="http://schemas.openxmlformats.org/presentationml/2006/main">
  <p:tag name="KSO_WM_SLIDE_ID" val="custom40494998_8"/>
  <p:tag name="KSO_WM_TEMPLATE_SUBCATEGORY" val="29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40494998"/>
  <p:tag name="KSO_WM_SLIDE_LAYOUT" val="a_f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TEMPLATE_USER_THEME" val="1"/>
  <p:tag name="KSO_WM_SLIDE_SIZE" val="850*457"/>
  <p:tag name="KSO_WM_SLIDE_POSITION" val="54*28"/>
</p:tagLst>
</file>

<file path=ppt/tags/tag307.xml><?xml version="1.0" encoding="utf-8"?>
<p:tagLst xmlns:p="http://schemas.openxmlformats.org/presentationml/2006/main">
  <p:tag name="KSO_WM_UNIT_INDEX" val="2"/>
  <p:tag name="KSO_WM_UNIT_TYPE" val="f"/>
  <p:tag name="KSO_WM_UNIT_SUBTYPE" val="a"/>
  <p:tag name="KSO_WM_BEAUTIFY_FLAG" val="#wm#"/>
</p:tagLst>
</file>

<file path=ppt/tags/tag308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</p:tagLst>
</file>

<file path=ppt/tags/tag309.xml><?xml version="1.0" encoding="utf-8"?>
<p:tagLst xmlns:p="http://schemas.openxmlformats.org/presentationml/2006/main">
  <p:tag name="KSO_WM_UNIT_INDEX" val="2"/>
  <p:tag name="KSO_WM_UNIT_TYPE" val="f"/>
  <p:tag name="KSO_WM_UNIT_SUBTYPE" val="a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</p:tagLst>
</file>

<file path=ppt/tags/tag311.xml><?xml version="1.0" encoding="utf-8"?>
<p:tagLst xmlns:p="http://schemas.openxmlformats.org/presentationml/2006/main">
  <p:tag name="KSO_WM_UNIT_TEXT" val="课前活动"/>
  <p:tag name="KSO_WM_UNIT_INDEX" val="1"/>
  <p:tag name="KSO_WM_UNIT_TYPE" val="a"/>
  <p:tag name="KSO_WM_BEAUTIFY_FLAG" val="#wm#"/>
  <p:tag name="KSO_WM_UNIT_ID" val="_7*a*1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31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UNIT_HIGHLIGHT" val="0"/>
  <p:tag name="KSO_WM_UNIT_COMPATIBLE" val="0"/>
  <p:tag name="KSO_WM_UNIT_DIAGRAM_ISNUMVISUAL" val="0"/>
  <p:tag name="KSO_WM_UNIT_DIAGRAM_ISREFERUNIT" val="0"/>
  <p:tag name="KSO_WM_UNIT_ID" val="diagram20230945_3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92.44488619411476,&quot;left&quot;:431.25,&quot;top&quot;:127.97676696777344,&quot;width&quot;:466.45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3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UNIT_HIGHLIGHT" val="0"/>
  <p:tag name="KSO_WM_UNIT_COMPATIBLE" val="0"/>
  <p:tag name="KSO_WM_UNIT_DIAGRAM_ISNUMVISUAL" val="0"/>
  <p:tag name="KSO_WM_UNIT_DIAGRAM_ISREFERUNIT" val="0"/>
  <p:tag name="KSO_WM_UNIT_ID" val="diagram20230945_3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DIAGRAM_MAX_ITEMCNT" val="4"/>
  <p:tag name="KSO_WM_DIAGRAM_MIN_ITEMCNT" val="2"/>
  <p:tag name="KSO_WM_DIAGRAM_VIRTUALLY_FRAME" val="{&quot;height&quot;:392.44488619411476,&quot;left&quot;:431.25,&quot;top&quot;:127.97676696777344,&quot;width&quot;:466.4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3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0945_3*n_h_h_a*1_2_4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92.44488619411476,&quot;left&quot;:431.25,&quot;top&quot;:127.97676696777344,&quot;width&quot;:466.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0945_3*n_h_h_a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92.44488619411476,&quot;left&quot;:431.25,&quot;top&quot;:127.97676696777344,&quot;width&quot;:466.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0945_3*n_h_h_a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92.44488619411476,&quot;left&quot;:431.25,&quot;top&quot;:127.97676696777344,&quot;width&quot;:466.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0945_3*n_h_h_a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92.44488619411476,&quot;left&quot;:431.25,&quot;top&quot;:127.97676696777344,&quot;width&quot;:466.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18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DIAGRAM_MAX_ITEMCNT" val="4"/>
  <p:tag name="KSO_WM_DIAGRAM_MIN_ITEMCNT" val="2"/>
  <p:tag name="KSO_WM_DIAGRAM_VIRTUALLY_FRAME" val="{&quot;height&quot;:392.44488619411476,&quot;left&quot;:431.25,&quot;top&quot;:127.97676696777344,&quot;width&quot;:466.4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319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4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DIAGRAM_MAX_ITEMCNT" val="4"/>
  <p:tag name="KSO_WM_DIAGRAM_MIN_ITEMCNT" val="2"/>
  <p:tag name="KSO_WM_DIAGRAM_VIRTUALLY_FRAME" val="{&quot;height&quot;:392.44488619411476,&quot;left&quot;:431.25,&quot;top&quot;:127.97676696777344,&quot;width&quot;:466.4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DIAGRAM_MAX_ITEMCNT" val="4"/>
  <p:tag name="KSO_WM_DIAGRAM_MIN_ITEMCNT" val="2"/>
  <p:tag name="KSO_WM_DIAGRAM_VIRTUALLY_FRAME" val="{&quot;height&quot;:392.44488619411476,&quot;left&quot;:431.25,&quot;top&quot;:127.97676696777344,&quot;width&quot;:466.4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32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DIAGRAM_MAX_ITEMCNT" val="4"/>
  <p:tag name="KSO_WM_DIAGRAM_MIN_ITEMCNT" val="2"/>
  <p:tag name="KSO_WM_DIAGRAM_VIRTUALLY_FRAME" val="{&quot;height&quot;:392.44488619411476,&quot;left&quot;:431.25,&quot;top&quot;:127.97676696777344,&quot;width&quot;:466.4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322.xml><?xml version="1.0" encoding="utf-8"?>
<p:tagLst xmlns:p="http://schemas.openxmlformats.org/presentationml/2006/main">
  <p:tag name="KSO_WM_SLIDE_ID" val="custom40494998_8"/>
  <p:tag name="KSO_WM_TEMPLATE_SUBCATEGORY" val="29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40494998"/>
  <p:tag name="KSO_WM_SLIDE_LAYOUT" val="a_f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TEMPLATE_USER_THEME" val="1"/>
  <p:tag name="KSO_WM_SLIDE_SIZE" val="850*457"/>
  <p:tag name="KSO_WM_SLIDE_POSITION" val="54*28"/>
  <p:tag name="resource_record_key" val="{&quot;65&quot;:[40494998],&quot;70&quot;:[3428867,3312419]}"/>
</p:tagLst>
</file>

<file path=ppt/tags/tag323.xml><?xml version="1.0" encoding="utf-8"?>
<p:tagLst xmlns:p="http://schemas.openxmlformats.org/presentationml/2006/main">
  <p:tag name="KSO_WM_UNIT_TEXT" val="课前活动"/>
  <p:tag name="KSO_WM_UNIT_INDEX" val="1"/>
  <p:tag name="KSO_WM_UNIT_TYPE" val="a"/>
  <p:tag name="KSO_WM_BEAUTIFY_FLAG" val="#wm#"/>
  <p:tag name="KSO_WM_UNIT_ID" val="_7*a*1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324.xml><?xml version="1.0" encoding="utf-8"?>
<p:tagLst xmlns:p="http://schemas.openxmlformats.org/presentationml/2006/main">
  <p:tag name="KSO_WM_UNIT_INDEX" val="4"/>
  <p:tag name="KSO_WM_UNIT_TYPE" val="f"/>
  <p:tag name="KSO_WM_UNIT_SUBTYPE" val="a"/>
  <p:tag name="KSO_WM_BEAUTIFY_FLAG" val="#wm#"/>
</p:tagLst>
</file>

<file path=ppt/tags/tag325.xml><?xml version="1.0" encoding="utf-8"?>
<p:tagLst xmlns:p="http://schemas.openxmlformats.org/presentationml/2006/main">
  <p:tag name="KSO_WM_SLIDE_ID" val="custom40494998_8"/>
  <p:tag name="KSO_WM_TEMPLATE_SUBCATEGORY" val="29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40494998"/>
  <p:tag name="KSO_WM_SLIDE_LAYOUT" val="a_f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TEMPLATE_USER_THEME" val="1"/>
  <p:tag name="KSO_WM_SLIDE_SIZE" val="850*457"/>
  <p:tag name="KSO_WM_SLIDE_POSITION" val="54*28"/>
</p:tagLst>
</file>

<file path=ppt/tags/tag326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27.xml><?xml version="1.0" encoding="utf-8"?>
<p:tagLst xmlns:p="http://schemas.openxmlformats.org/presentationml/2006/main">
  <p:tag name="KSO_WM_UNIT_SUBTYPE" val="a"/>
</p:tagLst>
</file>

<file path=ppt/tags/tag328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</p:tagLst>
</file>

<file path=ppt/tags/tag329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SUBTYPE" val="a"/>
</p:tagLst>
</file>

<file path=ppt/tags/tag331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</p:tagLst>
</file>

<file path=ppt/tags/tag332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33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</p:tagLst>
</file>

<file path=ppt/tags/tag334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35.xml><?xml version="1.0" encoding="utf-8"?>
<p:tagLst xmlns:p="http://schemas.openxmlformats.org/presentationml/2006/main">
  <p:tag name="KSO_WM_UNIT_SUBTYPE" val="a"/>
</p:tagLst>
</file>

<file path=ppt/tags/tag336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</p:tagLst>
</file>

<file path=ppt/tags/tag337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38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</p:tagLst>
</file>

<file path=ppt/tags/tag339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TABLE_ENDDRAG_ORIGIN_RECT" val="494*282"/>
  <p:tag name="TABLE_ENDDRAG_RECT" val="370*183*494*282"/>
</p:tagLst>
</file>

<file path=ppt/tags/tag341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  <p:tag name="resource_record_key" val="{&quot;29&quot;:[50053044,50053052],&quot;65&quot;:[40494998]}"/>
</p:tagLst>
</file>

<file path=ppt/tags/tag342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43.xml><?xml version="1.0" encoding="utf-8"?>
<p:tagLst xmlns:p="http://schemas.openxmlformats.org/presentationml/2006/main">
  <p:tag name="TABLE_ENDDRAG_ORIGIN_RECT" val="547*298"/>
  <p:tag name="TABLE_ENDDRAG_RECT" val="376*165*547*298"/>
</p:tagLst>
</file>

<file path=ppt/tags/tag344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  <p:tag name="resource_record_key" val="{&quot;29&quot;:[50053052],&quot;65&quot;:[40494998]}"/>
</p:tagLst>
</file>

<file path=ppt/tags/tag345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46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</p:tagLst>
</file>

<file path=ppt/tags/tag347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48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</p:tagLst>
</file>

<file path=ppt/tags/tag349.xml><?xml version="1.0" encoding="utf-8"?>
<p:tagLst xmlns:p="http://schemas.openxmlformats.org/presentationml/2006/main">
  <p:tag name="KSO_WM_UNIT_TEXT" val="二、生活中的人工智能系统"/>
  <p:tag name="KSO_WM_UNIT_INDEX" val="1"/>
  <p:tag name="KSO_WM_UNIT_TYPE" val="a"/>
  <p:tag name="KSO_WM_BEAUTIFY_FLAG" val="#wm#"/>
  <p:tag name="KSO_WM_UNIT_ID" val="_7*a*1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SUBTYPE" val="a"/>
  <p:tag name="KSO_WM_TEMPLATE_CATEGORY" val="diagram"/>
  <p:tag name="KSO_WM_TEMPLATE_INDEX" val="19882022"/>
  <p:tag name="KSO_WM_UNIT_ID" val="diagram19882022*l_h_f*1_2_1"/>
  <p:tag name="KSO_WM_DIAGRAM_GROUP_CODE" val="l1-1"/>
  <p:tag name="KSO_WM_TAG_VERSION" val="2.0"/>
  <p:tag name="KSO_WM_DIAGRAM_VIRTUALLY_FRAME" val="{&quot;height&quot;:207.45,&quot;left&quot;:81.8,&quot;top&quot;:302.1,&quot;width&quot;:727.85}"/>
</p:tagLst>
</file>

<file path=ppt/tags/tag351.xml><?xml version="1.0" encoding="utf-8"?>
<p:tagLst xmlns:p="http://schemas.openxmlformats.org/presentationml/2006/main">
  <p:tag name="KSO_WM_UNIT_SUBTYPE" val="a"/>
</p:tagLst>
</file>

<file path=ppt/tags/tag352.xml><?xml version="1.0" encoding="utf-8"?>
<p:tagLst xmlns:p="http://schemas.openxmlformats.org/presentationml/2006/main">
  <p:tag name="KSO_WM_UNIT_SUBTYPE" val="a"/>
  <p:tag name="KSO_WM_TEMPLATE_CATEGORY" val="diagram"/>
  <p:tag name="KSO_WM_TEMPLATE_INDEX" val="19882022"/>
  <p:tag name="KSO_WM_UNIT_ID" val="diagram19882022*l_h_f*1_1_1"/>
  <p:tag name="KSO_WM_DIAGRAM_GROUP_CODE" val="l1-1"/>
  <p:tag name="KSO_WM_TAG_VERSION" val="2.0"/>
  <p:tag name="KSO_WM_DIAGRAM_VIRTUALLY_FRAME" val="{&quot;height&quot;:205.65,&quot;left&quot;:81.8,&quot;top&quot;:303.9,&quot;width&quot;:727.85}"/>
</p:tagLst>
</file>

<file path=ppt/tags/tag353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  <p:tag name="KSO_WM_SLIDE_TYPE" val="text"/>
  <p:tag name="KSO_WM_TEMPLATE_USER_THEME" val="1"/>
  <p:tag name="KSO_WM_SLIDE_INDEX" val="8"/>
  <p:tag name="KSO_WM_SLIDE_ID" val="custom40494998_8"/>
  <p:tag name="KSO_WM_TEMPLATE_SUBCATEGORY" val="29"/>
  <p:tag name="KSO_WM_SLIDE_LAYOUT" val="a_f"/>
  <p:tag name="KSO_WM_SLIDE_LAYOUT_CNT" val="1_1"/>
  <p:tag name="KSO_WM_TEMPLATE_MASTER_TYPE" val="0"/>
  <p:tag name="KSO_WM_TEMPLATE_COLOR_TYPE" val="0"/>
  <p:tag name="KSO_WM_SLIDE_ITEM_CNT" val="0"/>
  <p:tag name="KSO_WM_SLIDE_SIZE" val="850*457"/>
  <p:tag name="KSO_WM_SLIDE_POSITION" val="54*28"/>
  <p:tag name="KSO_WM_TAG_VERSION" val="3.0"/>
  <p:tag name="KSO_WM_SLIDE_SUBTYPE" val="pureTxt"/>
</p:tagLst>
</file>

<file path=ppt/tags/tag354.xml><?xml version="1.0" encoding="utf-8"?>
<p:tagLst xmlns:p="http://schemas.openxmlformats.org/presentationml/2006/main">
  <p:tag name="KSO_WM_UNIT_SUBTYPE" val="a"/>
</p:tagLst>
</file>

<file path=ppt/tags/tag355.xml><?xml version="1.0" encoding="utf-8"?>
<p:tagLst xmlns:p="http://schemas.openxmlformats.org/presentationml/2006/main">
  <p:tag name="KSO_WM_UNIT_TEXT" val="三、AI生图"/>
  <p:tag name="KSO_WM_UNIT_INDEX" val="1"/>
  <p:tag name="KSO_WM_UNIT_TYPE" val="a"/>
  <p:tag name="KSO_WM_BEAUTIFY_FLAG" val="#wm#"/>
  <p:tag name="KSO_WM_UNIT_ID" val="_7*a*1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356.xml><?xml version="1.0" encoding="utf-8"?>
<p:tagLst xmlns:p="http://schemas.openxmlformats.org/presentationml/2006/main">
  <p:tag name="KSO_WM_UNIT_INDEX" val="2"/>
  <p:tag name="KSO_WM_UNIT_TYPE" val="f"/>
  <p:tag name="KSO_WM_UNIT_SUBTYPE" val="a"/>
  <p:tag name="KSO_WM_BEAUTIFY_FLAG" val="#wm#"/>
</p:tagLst>
</file>

<file path=ppt/tags/tag357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  <p:tag name="KSO_WM_SLIDE_TYPE" val="text"/>
  <p:tag name="KSO_WM_TEMPLATE_USER_THEME" val="1"/>
  <p:tag name="KSO_WM_SLIDE_INDEX" val="8"/>
  <p:tag name="KSO_WM_SLIDE_ID" val="custom40494998_8"/>
  <p:tag name="KSO_WM_TEMPLATE_SUBCATEGORY" val="29"/>
  <p:tag name="KSO_WM_SLIDE_LAYOUT" val="a_f"/>
  <p:tag name="KSO_WM_SLIDE_LAYOUT_CNT" val="1_1"/>
  <p:tag name="KSO_WM_TEMPLATE_MASTER_TYPE" val="0"/>
  <p:tag name="KSO_WM_TEMPLATE_COLOR_TYPE" val="0"/>
  <p:tag name="KSO_WM_SLIDE_ITEM_CNT" val="0"/>
  <p:tag name="KSO_WM_SLIDE_SIZE" val="850*457"/>
  <p:tag name="KSO_WM_SLIDE_POSITION" val="54*28"/>
  <p:tag name="KSO_WM_TAG_VERSION" val="3.0"/>
  <p:tag name="KSO_WM_SLIDE_SUBTYPE" val="pureTxt"/>
</p:tagLst>
</file>

<file path=ppt/tags/tag358.xml><?xml version="1.0" encoding="utf-8"?>
<p:tagLst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359.xml><?xml version="1.0" encoding="utf-8"?>
<p:tagLst xmlns:p="http://schemas.openxmlformats.org/presentationml/2006/main">
  <p:tag name="KSO_WM_UNIT_INDEX" val="4"/>
  <p:tag name="KSO_WM_UNIT_TYPE" val="f"/>
  <p:tag name="KSO_WM_UNIT_SUBTYPE" val="a"/>
  <p:tag name="KSO_WM_BEAUTIFY_FLAG" val="#wm#"/>
  <p:tag name="wpp_generatetext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TEXT" val="三、AI生图"/>
  <p:tag name="KSO_WM_UNIT_INDEX" val="1"/>
  <p:tag name="KSO_WM_UNIT_TYPE" val="a"/>
  <p:tag name="KSO_WM_BEAUTIFY_FLAG" val="#wm#"/>
  <p:tag name="KSO_WM_UNIT_ID" val="_7*a*1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361.xml><?xml version="1.0" encoding="utf-8"?>
<p:tagLst xmlns:p="http://schemas.openxmlformats.org/presentationml/2006/main">
  <p:tag name="KSO_WM_UNIT_INDEX" val="1_1_1"/>
  <p:tag name="KSO_WM_UNIT_TYPE" val="l_h_f"/>
  <p:tag name="KSO_WM_UNIT_SUBTYPE" val="a"/>
  <p:tag name="KSO_WM_TEMPLATE_CATEGORY" val="diagram"/>
  <p:tag name="KSO_WM_TEMPLATE_INDEX" val="19882022"/>
  <p:tag name="KSO_WM_UNIT_ID" val="diagram19882022*l_h_f*1_1_1"/>
  <p:tag name="KSO_WM_DIAGRAM_GROUP_CODE" val="l1-1"/>
  <p:tag name="KSO_WM_TAG_VERSION" val="2.0"/>
  <p:tag name="KSO_WM_DIAGRAM_VIRTUALLY_FRAME" val="{&quot;height&quot;:205.65,&quot;left&quot;:81.8,&quot;top&quot;:303.9,&quot;width&quot;:727.85}"/>
</p:tagLst>
</file>

<file path=ppt/tags/tag362.xml><?xml version="1.0" encoding="utf-8"?>
<p:tagLst xmlns:p="http://schemas.openxmlformats.org/presentationml/2006/main">
  <p:tag name="KSO_WM_UNIT_INDEX" val="1_2_1"/>
  <p:tag name="KSO_WM_UNIT_TYPE" val="l_h_f"/>
  <p:tag name="KSO_WM_UNIT_SUBTYPE" val="a"/>
  <p:tag name="KSO_WM_TEMPLATE_CATEGORY" val="diagram"/>
  <p:tag name="KSO_WM_TEMPLATE_INDEX" val="19882022"/>
  <p:tag name="KSO_WM_UNIT_ID" val="diagram19882022*l_h_f*1_2_1"/>
  <p:tag name="KSO_WM_DIAGRAM_GROUP_CODE" val="l1-1"/>
  <p:tag name="KSO_WM_TAG_VERSION" val="2.0"/>
  <p:tag name="KSO_WM_DIAGRAM_VIRTUALLY_FRAME" val="{&quot;height&quot;:207.45,&quot;left&quot;:81.8,&quot;top&quot;:302.1,&quot;width&quot;:727.85}"/>
</p:tagLst>
</file>

<file path=ppt/tags/tag363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  <p:tag name="KSO_WM_SLIDE_TYPE" val="text"/>
  <p:tag name="KSO_WM_TEMPLATE_USER_THEME" val="1"/>
  <p:tag name="KSO_WM_SLIDE_INDEX" val="8"/>
  <p:tag name="KSO_WM_SLIDE_ID" val="custom40494998_8"/>
  <p:tag name="KSO_WM_TEMPLATE_SUBCATEGORY" val="29"/>
  <p:tag name="KSO_WM_SLIDE_LAYOUT" val="a_f"/>
  <p:tag name="KSO_WM_SLIDE_LAYOUT_CNT" val="1_1"/>
  <p:tag name="KSO_WM_TEMPLATE_MASTER_TYPE" val="0"/>
  <p:tag name="KSO_WM_TEMPLATE_COLOR_TYPE" val="0"/>
  <p:tag name="KSO_WM_SLIDE_ITEM_CNT" val="0"/>
  <p:tag name="KSO_WM_SLIDE_SIZE" val="850*457"/>
  <p:tag name="KSO_WM_SLIDE_POSITION" val="54*28"/>
  <p:tag name="KSO_WM_TAG_VERSION" val="3.0"/>
  <p:tag name="KSO_WM_SLIDE_SUBTYPE" val="pureTxt"/>
</p:tagLst>
</file>

<file path=ppt/tags/tag364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65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</p:tagLst>
</file>

<file path=ppt/tags/tag366.xml><?xml version="1.0" encoding="utf-8"?>
<p:tagLst xmlns:p="http://schemas.openxmlformats.org/presentationml/2006/main">
  <p:tag name="KSO_WM_UNIT_TEXT" val="三、AI生图"/>
  <p:tag name="KSO_WM_UNIT_INDEX" val="1"/>
  <p:tag name="KSO_WM_UNIT_TYPE" val="a"/>
  <p:tag name="KSO_WM_BEAUTIFY_FLAG" val="#wm#"/>
  <p:tag name="KSO_WM_UNIT_ID" val="_2*a*1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367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  <p:tag name="KSO_WM_SLIDE_TYPE" val="text"/>
  <p:tag name="KSO_WM_TEMPLATE_USER_THEME" val="1"/>
  <p:tag name="KSO_WM_SLIDE_INDEX" val="8"/>
  <p:tag name="KSO_WM_SLIDE_ID" val="custom40494998_8"/>
  <p:tag name="KSO_WM_TEMPLATE_SUBCATEGORY" val="29"/>
  <p:tag name="KSO_WM_SLIDE_LAYOUT" val="a_f"/>
  <p:tag name="KSO_WM_SLIDE_LAYOUT_CNT" val="1_1"/>
  <p:tag name="KSO_WM_TEMPLATE_MASTER_TYPE" val="0"/>
  <p:tag name="KSO_WM_TEMPLATE_COLOR_TYPE" val="0"/>
  <p:tag name="KSO_WM_SLIDE_ITEM_CNT" val="0"/>
  <p:tag name="KSO_WM_SLIDE_SIZE" val="850*457"/>
  <p:tag name="KSO_WM_SLIDE_POSITION" val="54*28"/>
  <p:tag name="KSO_WM_TAG_VERSION" val="3.0"/>
  <p:tag name="KSO_WM_SLIDE_SUBTYPE" val="pureTxt"/>
</p:tagLst>
</file>

<file path=ppt/tags/tag368.xml><?xml version="1.0" encoding="utf-8"?>
<p:tagLst xmlns:p="http://schemas.openxmlformats.org/presentationml/2006/main">
  <p:tag name="KSO_WM_UNIT_TEXT" val="三、AI生图"/>
  <p:tag name="KSO_WM_UNIT_INDEX" val="1"/>
  <p:tag name="KSO_WM_UNIT_TYPE" val="a"/>
  <p:tag name="KSO_WM_BEAUTIFY_FLAG" val="#wm#"/>
  <p:tag name="KSO_WM_UNIT_ID" val="_2*a*1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369.xml><?xml version="1.0" encoding="utf-8"?>
<p:tagLst xmlns:p="http://schemas.openxmlformats.org/presentationml/2006/main">
  <p:tag name="KSO_WM_BEAUTIFY_FLAG" val="#wm#"/>
  <p:tag name="KSO_WM_TEMPLATE_CATEGORY" val="custom"/>
  <p:tag name="KSO_WM_TEMPLATE_INDEX" val="40494998"/>
  <p:tag name="KSO_WM_SLIDE_TYPE" val="text"/>
  <p:tag name="KSO_WM_TEMPLATE_USER_THEME" val="1"/>
  <p:tag name="KSO_WM_SLIDE_INDEX" val="8"/>
  <p:tag name="KSO_WM_SLIDE_ID" val="custom40494998_8"/>
  <p:tag name="KSO_WM_TEMPLATE_SUBCATEGORY" val="29"/>
  <p:tag name="KSO_WM_SLIDE_LAYOUT" val="a_f"/>
  <p:tag name="KSO_WM_SLIDE_LAYOUT_CNT" val="1_1"/>
  <p:tag name="KSO_WM_TEMPLATE_MASTER_TYPE" val="0"/>
  <p:tag name="KSO_WM_TEMPLATE_COLOR_TYPE" val="0"/>
  <p:tag name="KSO_WM_SLIDE_ITEM_CNT" val="0"/>
  <p:tag name="KSO_WM_SLIDE_SIZE" val="850*457"/>
  <p:tag name="KSO_WM_SLIDE_POSITION" val="54*28"/>
  <p:tag name="KSO_WM_TAG_VERSION" val="3.0"/>
  <p:tag name="KSO_WM_SLIDE_SUBTYPE" val="pureTxt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40494998_1*f*2"/>
  <p:tag name="KSO_WM_TEMPLATE_CATEGORY" val="custom"/>
  <p:tag name="KSO_WM_TEMPLATE_INDEX" val="40494998"/>
  <p:tag name="KSO_WM_UNIT_LAYERLEVEL" val="1"/>
  <p:tag name="KSO_WM_TAG_VERSION" val="3.0"/>
  <p:tag name="KSO_WM_BEAUTIFY_FLAG" val="#wm#"/>
  <p:tag name="KSO_WM_UNIT_SUBTYPE" val="b"/>
  <p:tag name="KSO_WM_UNIT_TYPE" val="f"/>
  <p:tag name="KSO_WM_UNIT_INDEX" val="2"/>
  <p:tag name="KSO_WM_UNIT_VALUE" val="24"/>
  <p:tag name="KSO_WM_UNIT_TEXT_TYPE" val="1"/>
  <p:tag name="KSO_WM_UNIT_PRESET_TEXT" val="汇报人：WPS"/>
</p:tagLst>
</file>

<file path=ppt/tags/tag3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40494998_1*a*1"/>
  <p:tag name="KSO_WM_TEMPLATE_CATEGORY" val="custom"/>
  <p:tag name="KSO_WM_TEMPLATE_INDEX" val="40494998"/>
  <p:tag name="KSO_WM_UNIT_LAYERLEVEL" val="1"/>
  <p:tag name="KSO_WM_TAG_VERSION" val="3.0"/>
  <p:tag name="KSO_WM_BEAUTIFY_FLAG" val="#wm#"/>
  <p:tag name="KSO_WM_UNIT_TEXT_TYPE" val="1"/>
  <p:tag name="KSO_WM_UNIT_PRESET_TEXT" val="添加文档标题"/>
</p:tagLst>
</file>

<file path=ppt/tags/tag372.xml><?xml version="1.0" encoding="utf-8"?>
<p:tagLst xmlns:p="http://schemas.openxmlformats.org/presentationml/2006/main">
  <p:tag name="KSO_WM_SLIDE_TYPE" val="title"/>
  <p:tag name="KSO_WM_TEMPLATE_THUMBS_INDEX" val="1、9"/>
  <p:tag name="KSO_WM_BEAUTIFY_FLAG" val="#wm#"/>
  <p:tag name="KSO_WM_TEMPLATE_CATEGORY" val="custom"/>
  <p:tag name="KSO_WM_TEMPLATE_USER_THEME" val="1"/>
  <p:tag name="KSO_WM_SLIDE_INDEX" val="1"/>
  <p:tag name="KSO_WM_SLIDE_ID" val="custom40494998_1"/>
  <p:tag name="KSO_WM_TEMPLATE_SUBCATEGORY" val="29"/>
  <p:tag name="KSO_WM_SLIDE_LAYOUT_CNT" val="1_1_2"/>
  <p:tag name="KSO_WM_TEMPLATE_MASTER_TYPE" val="0"/>
  <p:tag name="KSO_WM_TEMPLATE_COLOR_TYPE" val="0"/>
  <p:tag name="KSO_WM_SLIDE_ITEM_CNT" val="0"/>
  <p:tag name="KSO_WM_TAG_VERSION" val="3.0"/>
  <p:tag name="KSO_WM_TEMPLATE_INDEX" val="40494998"/>
  <p:tag name="KSO_WM_SLIDE_LAYOUT" val="a_b_f"/>
  <p:tag name="KSO_WM_SLIDE_SUBTYPE" val="pureTxt"/>
  <p:tag name="KSO_WM_SLIDE_THEME_ID" val="3426021"/>
  <p:tag name="KSO_WM_SLIDE_THEME_NAME" val="科技风产品定位通用模版"/>
</p:tagLst>
</file>

<file path=ppt/tags/tag373.xml><?xml version="1.0" encoding="utf-8"?>
<p:tagLst xmlns:p="http://schemas.openxmlformats.org/presentationml/2006/main">
  <p:tag name="resource_record_key" val="{&quot;10&quot;:[20278565],&quot;12&quot;:[25073100,25002992,25002094],&quot;29&quot;:[50053044,50053052],&quot;65&quot;:[40494998],&quot;70&quot;:[3428867,3312419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fa4b9b103b269a3a0e49c1f7e79ba10cc18eea3"/>
  <p:tag name="KSO_WM_NEWLAYOUT_GROUP_ID" val="layout_48"/>
  <p:tag name="KSO_WM_NEWLAYOUT_ID" val="slide_f40f4095b76ee3a8"/>
</p:tagLst>
</file>

<file path=ppt/tags/tag5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7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*i*1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7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*i*2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7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*i*3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7"/>
  <p:tag name="KSO_WM_UNIT_ID" val="_1*i*5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8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8"/>
  <p:tag name="KSO_WM_UNIT_ID" val="_1*i*6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82.xml><?xml version="1.0" encoding="utf-8"?>
<p:tagLst xmlns:p="http://schemas.openxmlformats.org/presentationml/2006/main">
  <p:tag name="LAYOUTZORDER" val="9"/>
  <p:tag name="KSO_WM_UNIT_TYPE" val="i"/>
  <p:tag name="KSO_WM_UNIT_ID" val="_1*i*7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  <p:tag name="KSO_WM_UNIT_INDEX" val="7"/>
</p:tagLst>
</file>

<file path=ppt/tags/tag83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10"/>
  <p:tag name="KSO_WM_UNIT_ID" val="_1*i*8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84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11"/>
  <p:tag name="KSO_WM_UNIT_ID" val="_1*i*9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8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8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  <p:tag name="KSO_WM_BEAUTIFY_FLAG" val="#wm#"/>
  <p:tag name="KSO_WM_UNIT_SUBTYPE" val="b"/>
  <p:tag name="KSO_WM_UNIT_PRESET_TEXT" val="署名"/>
  <p:tag name="KSO_WM_UNIT_NOCLEAR" val="0"/>
  <p:tag name="KSO_WM_UNIT_VALUE" val="24"/>
  <p:tag name="KSO_WM_UNIT_TYPE" val="f"/>
  <p:tag name="KSO_WM_UNIT_INDEX" val="2"/>
  <p:tag name="KSO_WM_UNIT_TEXT_LAYER_COUNT" val="1"/>
</p:tagLst>
</file>

<file path=ppt/tags/tag8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8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8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YPE" val="f"/>
  <p:tag name="KSO_WM_UNIT_INDEX" val="1"/>
  <p:tag name="KSO_WM_UNIT_ID" val="_2*f*1"/>
  <p:tag name="KSO_WM_BEAUTIFY_FLAG" val="#wm#"/>
  <p:tag name="KSO_WM_TAG_VERSION" val="3.0"/>
  <p:tag name="KSO_WM_UNIT_LAYERLEVEL" val="1"/>
  <p:tag name="KSO_WM_TEMPLATE_USER_THEME" val="1"/>
  <p:tag name="KSO_WM_UNIT_SUBTYPE" val="a"/>
  <p:tag name="KSO_WM_UNIT_TEXT_LAYER_COUNT" val="5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单击此处编辑母版文本样式&#10;第二级&#10;第三级&#10;第四级&#10;第五级"/>
  <p:tag name="KSO_WM_UNIT_VALUE" val="340"/>
</p:tagLst>
</file>

<file path=ppt/tags/tag91.xml><?xml version="1.0" encoding="utf-8"?>
<p:tagLst xmlns:p="http://schemas.openxmlformats.org/presentationml/2006/main">
  <p:tag name="KSO_WM_UNIT_TYPE" val="a"/>
  <p:tag name="KSO_WM_UNIT_INDEX" val="1"/>
  <p:tag name="KSO_WM_UNIT_ID" val="_2*a*1"/>
  <p:tag name="KSO_WM_BEAUTIFY_FLAG" val="#wm#"/>
  <p:tag name="KSO_WM_TAG_VERSION" val="3.0"/>
  <p:tag name="KSO_WM_UNIT_LAYERLEVEL" val="1"/>
  <p:tag name="KSO_WM_TEMPLATE_USER_THEME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VALUE" val="29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9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3*i*1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9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SCONTENTSTITLE" val="1"/>
  <p:tag name="LAYOUTZORDER" val="3"/>
  <p:tag name="KSO_WM_UNIT_ID" val="_3*i*3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9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SCONTENTSTITLE" val="1"/>
  <p:tag name="LAYOUTZORDER" val="4"/>
  <p:tag name="KSO_WM_UNIT_ID" val="_3*i*4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9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SCONTENTSTITLE" val="1"/>
  <p:tag name="LAYOUTZORDER" val="11"/>
  <p:tag name="KSO_WM_UNIT_ID" val="_3*i*6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9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SCONTENTSTITLE" val="1"/>
  <p:tag name="LAYOUTZORDER" val="12"/>
  <p:tag name="KSO_WM_UNIT_ID" val="_3*i*7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9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SCONTENTSTITLE" val="1"/>
  <p:tag name="LAYOUTZORDER" val="13"/>
  <p:tag name="KSO_WM_UNIT_ID" val="_3*i*8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ags/tag9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SCONTENTSTITLE" val="1"/>
  <p:tag name="LAYOUTZORDER" val="14"/>
  <p:tag name="KSO_WM_UNIT_ID" val="_3*i*2"/>
  <p:tag name="KSO_WM_UNIT_LAYERLEVEL" val="1"/>
  <p:tag name="KSO_WM_TEMPLATE_USER_THEME" val="1"/>
  <p:tag name="KSO_WM_UNIT_HIGHLIGHT" val="0"/>
  <p:tag name="KSO_WM_UNIT_COMPATIBLE" val="0"/>
  <p:tag name="KSO_WM_UNIT_DIAGRAM_ISNUMVISUAL" val="0"/>
  <p:tag name="KSO_WM_UNIT_DIAGRAM_ISREFERUNIT" val="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科技风产品定位通用模版">
  <a:themeElements>
    <a:clrScheme name="">
      <a:dk1>
        <a:srgbClr val="000000"/>
      </a:dk1>
      <a:lt1>
        <a:srgbClr val="FFFFFF"/>
      </a:lt1>
      <a:dk2>
        <a:srgbClr val="041D4B"/>
      </a:dk2>
      <a:lt2>
        <a:srgbClr val="F6F9FF"/>
      </a:lt2>
      <a:accent1>
        <a:srgbClr val="397AF3"/>
      </a:accent1>
      <a:accent2>
        <a:srgbClr val="2690EC"/>
      </a:accent2>
      <a:accent3>
        <a:srgbClr val="13A6E5"/>
      </a:accent3>
      <a:accent4>
        <a:srgbClr val="00BDDE"/>
      </a:accent4>
      <a:accent5>
        <a:srgbClr val="24D3BA"/>
      </a:accent5>
      <a:accent6>
        <a:srgbClr val="55DD95"/>
      </a:accent6>
      <a:hlink>
        <a:srgbClr val="0563C1"/>
      </a:hlink>
      <a:folHlink>
        <a:srgbClr val="954D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科技风产品定位通用模版">
  <a:themeElements>
    <a:clrScheme name="">
      <a:dk1>
        <a:srgbClr val="000000"/>
      </a:dk1>
      <a:lt1>
        <a:srgbClr val="FFFFFF"/>
      </a:lt1>
      <a:dk2>
        <a:srgbClr val="041D4B"/>
      </a:dk2>
      <a:lt2>
        <a:srgbClr val="F6F9FF"/>
      </a:lt2>
      <a:accent1>
        <a:srgbClr val="397AF3"/>
      </a:accent1>
      <a:accent2>
        <a:srgbClr val="2690EC"/>
      </a:accent2>
      <a:accent3>
        <a:srgbClr val="13A6E5"/>
      </a:accent3>
      <a:accent4>
        <a:srgbClr val="00BDDE"/>
      </a:accent4>
      <a:accent5>
        <a:srgbClr val="24D3BA"/>
      </a:accent5>
      <a:accent6>
        <a:srgbClr val="55DD95"/>
      </a:accent6>
      <a:hlink>
        <a:srgbClr val="0563C1"/>
      </a:hlink>
      <a:folHlink>
        <a:srgbClr val="954D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1418</Words>
  <Application>WPS 演示</Application>
  <PresentationFormat>宽屏</PresentationFormat>
  <Paragraphs>223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汉仪雅酷黑简</vt:lpstr>
      <vt:lpstr>字由点字奇巧</vt:lpstr>
      <vt:lpstr>微软雅黑</vt:lpstr>
      <vt:lpstr>Arial Unicode MS</vt:lpstr>
      <vt:lpstr>Calibri</vt:lpstr>
      <vt:lpstr>WPS</vt:lpstr>
      <vt:lpstr>科技风产品定位通用模版</vt:lpstr>
      <vt:lpstr>1_科技风产品定位通用模版</vt:lpstr>
      <vt:lpstr>课前活动</vt:lpstr>
      <vt:lpstr>课前活动</vt:lpstr>
      <vt:lpstr>人工智能中的过程与控制</vt:lpstr>
      <vt:lpstr>一、AI生图</vt:lpstr>
      <vt:lpstr>PowerPoint 演示文稿</vt:lpstr>
      <vt:lpstr>PowerPoint 演示文稿</vt:lpstr>
      <vt:lpstr>三、AI故事生成</vt:lpstr>
      <vt:lpstr>三、AI故事生成</vt:lpstr>
      <vt:lpstr>三、AI故事生成</vt:lpstr>
      <vt:lpstr>三、AI故事生成</vt:lpstr>
      <vt:lpstr>四、人工智能系统的三个环节</vt:lpstr>
      <vt:lpstr>三、AI故事生成</vt:lpstr>
      <vt:lpstr>四、人工智能系统的三个环节</vt:lpstr>
      <vt:lpstr>四、人工智能系统的三个环节</vt:lpstr>
      <vt:lpstr>四、人工智能系统的三个环节</vt:lpstr>
      <vt:lpstr>四、人工智能系统的三个环节</vt:lpstr>
      <vt:lpstr>四、人工智能系统的三个环节</vt:lpstr>
      <vt:lpstr>五、人工智能是可控制的系统</vt:lpstr>
      <vt:lpstr>五、人工智能是可控的系统</vt:lpstr>
      <vt:lpstr>五、人工智能是可控的系统</vt:lpstr>
      <vt:lpstr>五、人工智能是可控的系统</vt:lpstr>
      <vt:lpstr>课堂小结</vt:lpstr>
      <vt:lpstr>课堂小结</vt:lpstr>
      <vt:lpstr>人工智能中的过程与控制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◇ 語彧.</cp:lastModifiedBy>
  <cp:revision>171</cp:revision>
  <dcterms:created xsi:type="dcterms:W3CDTF">2019-06-19T02:08:00Z</dcterms:created>
  <dcterms:modified xsi:type="dcterms:W3CDTF">2025-12-03T16:02:54Z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DC85811B49F946E8B834368DE31D78F9_11</vt:lpwstr>
  </property>
</Properties>
</file>